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0899892-1164-F24C-BA69-150C84B67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2F43882-1B58-5C45-81B5-B47D6D185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43882-1B58-5C45-81B5-B47D6D1857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43EF-6858-C948-9F00-CBC8B78B5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498E-B385-5A41-8126-38E4C3C67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28B3-0CAB-C141-A479-406975AF2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0"/>
            <a:ext cx="8151813" cy="1433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12775" y="1600200"/>
            <a:ext cx="3998913" cy="4618038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1600200"/>
            <a:ext cx="4000500" cy="461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41C24-9806-7148-BB96-1D4F026A5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B57DF-B8E1-6E4E-A23B-D02022E33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0C9EC-1342-4248-A34A-2968F89D8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10AF-5E98-D541-A2B0-D1503240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1EE5-F3BE-894E-AEF9-1B8AF72F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CBD0-DCFA-8C4F-8A48-8F6BFD89A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8DC8-9554-F44C-BB0B-55F9A1E0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C8DC1-23AE-CB49-91CB-23A473E84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C0C0-8AF0-574D-A956-1BC4D162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charset="0"/>
              </a:defRPr>
            </a:lvl1pPr>
          </a:lstStyle>
          <a:p>
            <a:pPr>
              <a:defRPr/>
            </a:pPr>
            <a:fld id="{23961269-2760-3141-82DA-D43FB4619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SoC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3000"/>
            <a:ext cx="6858000" cy="551380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93EAF-432F-7D42-A445-D6F4B61B8F42}"/>
              </a:ext>
            </a:extLst>
          </p:cNvPr>
          <p:cNvSpPr/>
          <p:nvPr/>
        </p:nvSpPr>
        <p:spPr bwMode="auto">
          <a:xfrm>
            <a:off x="4724400" y="1676400"/>
            <a:ext cx="15240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BF00E-5AD6-A34F-84C4-9AC210C54B32}"/>
              </a:ext>
            </a:extLst>
          </p:cNvPr>
          <p:cNvSpPr/>
          <p:nvPr/>
        </p:nvSpPr>
        <p:spPr bwMode="auto">
          <a:xfrm>
            <a:off x="6629400" y="3657600"/>
            <a:ext cx="990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CE3-47E7-CC46-9193-1036F56D8C7A}"/>
              </a:ext>
            </a:extLst>
          </p:cNvPr>
          <p:cNvSpPr/>
          <p:nvPr/>
        </p:nvSpPr>
        <p:spPr bwMode="auto">
          <a:xfrm>
            <a:off x="6781800" y="4495800"/>
            <a:ext cx="228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A91D4C-48CE-6A43-BE6E-14A772968D80}"/>
              </a:ext>
            </a:extLst>
          </p:cNvPr>
          <p:cNvSpPr/>
          <p:nvPr/>
        </p:nvSpPr>
        <p:spPr bwMode="auto">
          <a:xfrm>
            <a:off x="7658100" y="2667000"/>
            <a:ext cx="495300" cy="2799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03B4-F8D1-5F43-AC2D-6B09902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Overlay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A74312-BA39-7540-867E-2AF45ED3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58" y="1981200"/>
            <a:ext cx="5757083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813-4AD8-D940-B82E-580EED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2B093-45FA-1640-A48F-9E93B9D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F14-8FA0-FC48-86EA-E641AECC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41400-CAB1-CB43-AD62-A3B723E1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482" y="1981200"/>
            <a:ext cx="5325035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2A1B-5F38-9142-9D90-0FB3713C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4690-852B-154D-A8EB-9BD86E3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84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16214</TotalTime>
  <Words>28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Programmable SoC</vt:lpstr>
      <vt:lpstr>Divide-and-Conquer Overlay</vt:lpstr>
      <vt:lpstr>Leaf Interface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Andre' DeHon</dc:creator>
  <cp:lastModifiedBy>Dehon, Andre</cp:lastModifiedBy>
  <cp:revision>114</cp:revision>
  <cp:lastPrinted>2018-08-29T12:48:55Z</cp:lastPrinted>
  <dcterms:created xsi:type="dcterms:W3CDTF">2018-08-29T01:58:49Z</dcterms:created>
  <dcterms:modified xsi:type="dcterms:W3CDTF">2020-10-01T13:51:18Z</dcterms:modified>
</cp:coreProperties>
</file>