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1" r:id="rId6"/>
    <p:sldId id="258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Проект. Игра </a:t>
            </a:r>
            <a:r>
              <a:rPr lang="en-US" dirty="0" smtClean="0"/>
              <a:t>“</a:t>
            </a:r>
            <a:r>
              <a:rPr lang="ru-RU" dirty="0" smtClean="0"/>
              <a:t>паровая машина в бегах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2744" y="5877272"/>
            <a:ext cx="1849016" cy="706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с</a:t>
            </a:r>
            <a:r>
              <a:rPr lang="ru-RU" dirty="0" smtClean="0"/>
              <a:t>оздател</a:t>
            </a:r>
            <a:r>
              <a:rPr lang="ru-RU" dirty="0" smtClean="0"/>
              <a:t>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блюм </a:t>
            </a:r>
            <a:r>
              <a:rPr lang="ru-RU" smtClean="0"/>
              <a:t>егор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7095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427" y="3645024"/>
            <a:ext cx="7772400" cy="1656184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И чтобы другие не чувствовали себя так же как и я, так еще и чтобы занять себя на весь день, я с напарником разработали…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Однажды мне стало супер-скучно, думаю другим тоже было в тот момент.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204864"/>
            <a:ext cx="7772400" cy="115212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Мне нечего было делать, поэтому я решил сделать игру, которая взбрела в голову случайно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95936" y="5157192"/>
            <a:ext cx="1512168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0902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040" y="3284984"/>
            <a:ext cx="7772400" cy="1080120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Это всё продолжалось пока не наступило это…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8064896" cy="115212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Одна компания </a:t>
            </a:r>
            <a:r>
              <a:rPr lang="en-US" dirty="0" smtClean="0"/>
              <a:t>“</a:t>
            </a:r>
            <a:r>
              <a:rPr lang="ru-RU" dirty="0" smtClean="0"/>
              <a:t>АвтоВАЗ</a:t>
            </a:r>
            <a:r>
              <a:rPr lang="en-US" dirty="0" smtClean="0"/>
              <a:t>”</a:t>
            </a:r>
            <a:r>
              <a:rPr lang="ru-RU" dirty="0" smtClean="0"/>
              <a:t> выпустила РЕВОЛЮЦИОННЫЙ продукт</a:t>
            </a:r>
            <a:r>
              <a:rPr lang="en-US" dirty="0" smtClean="0"/>
              <a:t>: “</a:t>
            </a:r>
            <a:r>
              <a:rPr lang="ru-RU" dirty="0" smtClean="0"/>
              <a:t>Паровая машина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060848"/>
            <a:ext cx="7772400" cy="12961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Она взорвала рынок по продажам, компания стала супер богатой, успешной, </a:t>
            </a:r>
            <a:r>
              <a:rPr lang="ru-RU" dirty="0" err="1" smtClean="0"/>
              <a:t>првлекла</a:t>
            </a:r>
            <a:r>
              <a:rPr lang="ru-RU" dirty="0" smtClean="0"/>
              <a:t> кучу инвесторов со всего мира.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60040" y="4221088"/>
            <a:ext cx="7772400" cy="2304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Вдруг, большая часть покупателей стала жаловаться на что-то и просили возврата денег! Это была катастрофа, т.к. денежная ванна ген. директора начала смываться.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6254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996952"/>
            <a:ext cx="7772400" cy="1080120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Этого бы всего не произошло, если бы он не прогуливал физику!!!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8064896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Оказывается, у паровой машины был огромный дефект с тормозами.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060848"/>
            <a:ext cx="7772400" cy="129614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Главный инженер не раздумал и не обработал один момент, из-за чего тормоза давали отказ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60040" y="3933056"/>
            <a:ext cx="7988424" cy="280831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Теперь вы, как главный инженер, должны организовать сбор и возврат дефектных паровых машин. Некоторые привозят клиенты, ибо они пока поддаются управлению, а те, которые уже вышли из строя, ты должен сам привезти в СТО, сам натворил – сам и исправляй.</a:t>
            </a:r>
            <a:endParaRPr lang="ru-RU" dirty="0"/>
          </a:p>
        </p:txBody>
      </p:sp>
      <p:pic>
        <p:nvPicPr>
          <p:cNvPr id="1026" name="Picture 2" descr="C:\Users\blume\Downloads\_mg_9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5674" y="117417"/>
            <a:ext cx="1730821" cy="14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3974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НАШ ПРОЕКТ???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427" y="3284984"/>
            <a:ext cx="7772400" cy="2016224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Начнём с главного. Эта игра – ОТЕЧЕСТВЕННАЯ РАЗРАБОТКА ИЗ РОССИИ,</a:t>
            </a:r>
          </a:p>
          <a:p>
            <a:pPr marL="68580" indent="0">
              <a:buNone/>
            </a:pPr>
            <a:r>
              <a:rPr lang="ru-RU" dirty="0" smtClean="0"/>
              <a:t>а следовательно – </a:t>
            </a:r>
            <a:r>
              <a:rPr lang="ru-RU" dirty="0" err="1" smtClean="0"/>
              <a:t>РосКомЗадор</a:t>
            </a:r>
            <a:r>
              <a:rPr lang="ru-RU" dirty="0" smtClean="0"/>
              <a:t>-</a:t>
            </a:r>
            <a:r>
              <a:rPr lang="en-US" dirty="0" smtClean="0"/>
              <a:t>friendly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6800" y="1709192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Вы, </a:t>
            </a:r>
            <a:r>
              <a:rPr lang="ru-RU" dirty="0" err="1" smtClean="0"/>
              <a:t>зумеры</a:t>
            </a:r>
            <a:r>
              <a:rPr lang="ru-RU" dirty="0" smtClean="0"/>
              <a:t>, наверняка скажете</a:t>
            </a:r>
            <a:r>
              <a:rPr lang="en-US" dirty="0" smtClean="0"/>
              <a:t> “</a:t>
            </a:r>
            <a:r>
              <a:rPr lang="ru-RU" dirty="0" smtClean="0"/>
              <a:t>это </a:t>
            </a:r>
            <a:r>
              <a:rPr lang="ru-RU" dirty="0" err="1" smtClean="0"/>
              <a:t>чхо</a:t>
            </a:r>
            <a:r>
              <a:rPr lang="ru-RU" dirty="0" smtClean="0"/>
              <a:t>? зачем?  кому надо?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48072" y="2708920"/>
            <a:ext cx="77724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Закройтесь, вот основные причины.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4941168"/>
            <a:ext cx="835292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525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22" y="1340768"/>
            <a:ext cx="7859216" cy="1584176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Приложение написано на языке </a:t>
            </a:r>
            <a:r>
              <a:rPr lang="en-US" dirty="0" smtClean="0"/>
              <a:t>Python, </a:t>
            </a:r>
            <a:r>
              <a:rPr lang="ru-RU" dirty="0" smtClean="0"/>
              <a:t>с помощью библиотек </a:t>
            </a:r>
            <a:r>
              <a:rPr lang="en-US" dirty="0" err="1" smtClean="0"/>
              <a:t>pygame</a:t>
            </a:r>
            <a:r>
              <a:rPr lang="en-US" dirty="0" smtClean="0"/>
              <a:t>, time </a:t>
            </a:r>
            <a:r>
              <a:rPr lang="ru-RU" dirty="0" smtClean="0"/>
              <a:t>и </a:t>
            </a:r>
            <a:r>
              <a:rPr lang="en-US" dirty="0" smtClean="0"/>
              <a:t>random.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2276872"/>
            <a:ext cx="8136904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/>
              <a:t>Из главного </a:t>
            </a:r>
            <a:r>
              <a:rPr lang="ru-RU" dirty="0" smtClean="0"/>
              <a:t>(</a:t>
            </a:r>
            <a:r>
              <a:rPr lang="en-US" dirty="0" err="1" smtClean="0"/>
              <a:t>pygame</a:t>
            </a:r>
            <a:r>
              <a:rPr lang="ru-RU" dirty="0" smtClean="0"/>
              <a:t>): использовались </a:t>
            </a:r>
            <a:r>
              <a:rPr lang="en-US" dirty="0" smtClean="0"/>
              <a:t>collide</a:t>
            </a:r>
            <a:r>
              <a:rPr lang="ru-RU" dirty="0" smtClean="0"/>
              <a:t> и физика, циклы, события, классы, функции, куча уровней.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5576" y="3789040"/>
            <a:ext cx="828092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 smtClean="0"/>
              <a:t>Бесконечно уровней = Бесконечно счастья (мук)! Реализован генератор уровней, благодаря которому скучно уж точно не будет!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825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 ЗАДАВАЕМЫЕ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22" y="1340768"/>
            <a:ext cx="7859216" cy="1584176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Q1: </a:t>
            </a:r>
            <a:r>
              <a:rPr lang="ru-RU" dirty="0" smtClean="0"/>
              <a:t>А что если уровень непроходим?</a:t>
            </a:r>
          </a:p>
          <a:p>
            <a:pPr marL="68580" indent="0">
              <a:buNone/>
            </a:pPr>
            <a:r>
              <a:rPr lang="en-US" dirty="0" smtClean="0"/>
              <a:t>A1: </a:t>
            </a:r>
            <a:r>
              <a:rPr lang="ru-RU" dirty="0" smtClean="0"/>
              <a:t>Все невозможное – возможно, другими словами – тебе не хватает извилин для этого.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1560" y="2924944"/>
            <a:ext cx="853244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US" dirty="0" smtClean="0"/>
              <a:t>Q</a:t>
            </a:r>
            <a:r>
              <a:rPr lang="ru-RU" dirty="0" smtClean="0"/>
              <a:t>2</a:t>
            </a:r>
            <a:r>
              <a:rPr lang="en-US" dirty="0" smtClean="0"/>
              <a:t>: </a:t>
            </a:r>
            <a:r>
              <a:rPr lang="ru-RU" dirty="0" smtClean="0"/>
              <a:t>Когда игра заканчивается?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3256" y="3429000"/>
            <a:ext cx="8627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"/>
              <a:buNone/>
            </a:pPr>
            <a:r>
              <a:rPr lang="en-US" sz="2800" dirty="0"/>
              <a:t>A</a:t>
            </a:r>
            <a:r>
              <a:rPr lang="ru-RU" sz="2800" dirty="0"/>
              <a:t>2</a:t>
            </a:r>
            <a:r>
              <a:rPr lang="en-US" sz="2800" dirty="0"/>
              <a:t>: </a:t>
            </a:r>
            <a:r>
              <a:rPr lang="ru-RU" sz="2800" dirty="0"/>
              <a:t>Никогда, ну или когда у тебя вылезет синий экран/отключат электричество/комп сгорит/че-то там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1560" y="4365104"/>
            <a:ext cx="853244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US" dirty="0" smtClean="0"/>
              <a:t>Q</a:t>
            </a:r>
            <a:r>
              <a:rPr lang="ru-RU" dirty="0" smtClean="0"/>
              <a:t>3</a:t>
            </a:r>
            <a:r>
              <a:rPr lang="en-US" dirty="0" smtClean="0"/>
              <a:t>: </a:t>
            </a:r>
            <a:r>
              <a:rPr lang="ru-RU" dirty="0" smtClean="0"/>
              <a:t>Мне не нравится эта игра.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6744" y="4869160"/>
            <a:ext cx="8627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"/>
              <a:buNone/>
            </a:pPr>
            <a:r>
              <a:rPr lang="en-US" sz="2800" dirty="0" smtClean="0"/>
              <a:t>A</a:t>
            </a:r>
            <a:r>
              <a:rPr lang="ru-RU" sz="2800" dirty="0" smtClean="0"/>
              <a:t>3</a:t>
            </a:r>
            <a:r>
              <a:rPr lang="en-US" sz="2800" dirty="0" smtClean="0"/>
              <a:t>: </a:t>
            </a:r>
            <a:r>
              <a:rPr lang="ru-RU" sz="2800" dirty="0" smtClean="0"/>
              <a:t>Пожалуйста, скинься с крыши.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77745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Мы планируем сделать еще более реалистичней игровой процесс,</a:t>
            </a:r>
          </a:p>
          <a:p>
            <a:pPr marL="68580" indent="0">
              <a:buNone/>
            </a:pPr>
            <a:r>
              <a:rPr lang="ru-RU" dirty="0" smtClean="0"/>
              <a:t>а также продавать за </a:t>
            </a:r>
            <a:r>
              <a:rPr lang="en-US" dirty="0" smtClean="0"/>
              <a:t>$$$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5433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23928" y="2996952"/>
            <a:ext cx="2016224" cy="914400"/>
          </a:xfrm>
        </p:spPr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505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</TotalTime>
  <Words>421</Words>
  <Application>Microsoft Office PowerPoint</Application>
  <PresentationFormat>Экран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Проект. Игра “паровая машина в бегах”</vt:lpstr>
      <vt:lpstr>ИДЕЯ ПРОЕКТА</vt:lpstr>
      <vt:lpstr>СЮЖЕТ</vt:lpstr>
      <vt:lpstr>СЮЖЕТ</vt:lpstr>
      <vt:lpstr>ПОЧЕМУ НАШ ПРОЕКТ???</vt:lpstr>
      <vt:lpstr>СТРУКТУРА И ТЕХНОЛОГИИ</vt:lpstr>
      <vt:lpstr>ЧАСТО ЗАДАВАЕМЫЕ ВОПРОСЫ</vt:lpstr>
      <vt:lpstr>ПЕРСПЕКТИВА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Панель управления дрона pioneer mini</dc:title>
  <dc:creator>Егор Блюм</dc:creator>
  <cp:lastModifiedBy>studentinfinity</cp:lastModifiedBy>
  <cp:revision>10</cp:revision>
  <dcterms:created xsi:type="dcterms:W3CDTF">2024-11-28T22:28:48Z</dcterms:created>
  <dcterms:modified xsi:type="dcterms:W3CDTF">2025-02-10T14:03:38Z</dcterms:modified>
</cp:coreProperties>
</file>