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Прямоугольник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56" name="Прямоугольник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Прямоугольник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Прямоугольник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Прямоугольник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Полилиния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Полилиния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Полилиния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Полилиния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Полилиния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Полилиния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Полилиния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Полилиния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Полилиния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Полилиния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Полилиния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Полилиния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Полилиния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Прямоугольник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Прямоугольник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Прямоугольник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grpSp>
        <p:nvGrpSpPr>
          <p:cNvPr id="14" name="Группа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Прямая соединительная линия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Проект. Панель управления </a:t>
            </a:r>
            <a:r>
              <a:rPr lang="ru-RU" dirty="0" err="1" smtClean="0"/>
              <a:t>дрона</a:t>
            </a:r>
            <a:r>
              <a:rPr lang="ru-RU" dirty="0" smtClean="0"/>
              <a:t> </a:t>
            </a:r>
            <a:r>
              <a:rPr lang="en-US" dirty="0" smtClean="0"/>
              <a:t>pioneer mini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яндекс</a:t>
            </a:r>
            <a:r>
              <a:rPr lang="ru-RU" dirty="0" smtClean="0"/>
              <a:t> лицей</a:t>
            </a: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467544" y="6021288"/>
            <a:ext cx="1849016" cy="706760"/>
          </a:xfrm>
          <a:prstGeom prst="rect">
            <a:avLst/>
          </a:prstGeom>
        </p:spPr>
        <p:txBody>
          <a:bodyPr vert="horz" lIns="100584" tIns="45720" anchor="b">
            <a:norm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tx2"/>
              </a:buClr>
              <a:buSzPct val="9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ru-RU" dirty="0"/>
              <a:t>с</a:t>
            </a:r>
            <a:r>
              <a:rPr lang="ru-RU" dirty="0" smtClean="0"/>
              <a:t>оздатель</a:t>
            </a:r>
            <a:r>
              <a:rPr lang="en-US" dirty="0"/>
              <a:t>:</a:t>
            </a:r>
            <a:endParaRPr lang="ru-RU" dirty="0" smtClean="0"/>
          </a:p>
          <a:p>
            <a:r>
              <a:rPr lang="ru-RU" dirty="0" smtClean="0"/>
              <a:t>блюм </a:t>
            </a:r>
            <a:r>
              <a:rPr lang="ru-RU" dirty="0" err="1" smtClean="0"/>
              <a:t>егор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0956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1427" y="3645024"/>
            <a:ext cx="7772400" cy="1656184"/>
          </a:xfrm>
        </p:spPr>
        <p:txBody>
          <a:bodyPr/>
          <a:lstStyle/>
          <a:p>
            <a:pPr marL="68580" indent="0">
              <a:buNone/>
            </a:pPr>
            <a:r>
              <a:rPr lang="ru-RU" dirty="0" smtClean="0"/>
              <a:t>поэтому мы решили разработать свою СОБСТВЕННУЮ ОТЕЧЕСТВЕННУЮ…. А самое главное УДОБНУЮ….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066800" y="1709192"/>
            <a:ext cx="7772400" cy="115212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indent="0">
              <a:buFont typeface="Wingdings"/>
              <a:buNone/>
            </a:pPr>
            <a:r>
              <a:rPr lang="ru-RU" dirty="0" smtClean="0"/>
              <a:t>Всё более популярными становятся беспилотные летательные аппараты.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048072" y="2708920"/>
            <a:ext cx="7772400" cy="115212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indent="0">
              <a:buFont typeface="Wingdings"/>
              <a:buNone/>
            </a:pPr>
            <a:r>
              <a:rPr lang="ru-RU" dirty="0" smtClean="0"/>
              <a:t>Большинство хотят опробовать это, но для них такие вещи – слишком сложны</a:t>
            </a:r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2195736" y="5157192"/>
            <a:ext cx="5112568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ru-RU" dirty="0" smtClean="0"/>
              <a:t>ПАНЕЛЬ УПРАВЛЕНИЯ!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9021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И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4400" y="1340768"/>
            <a:ext cx="7772400" cy="1584176"/>
          </a:xfrm>
        </p:spPr>
        <p:txBody>
          <a:bodyPr/>
          <a:lstStyle/>
          <a:p>
            <a:pPr marL="68580" indent="0">
              <a:buNone/>
            </a:pPr>
            <a:r>
              <a:rPr lang="ru-RU" dirty="0" smtClean="0"/>
              <a:t>Приложение написано на языке </a:t>
            </a:r>
            <a:r>
              <a:rPr lang="en-US" dirty="0" smtClean="0"/>
              <a:t>Python, </a:t>
            </a:r>
            <a:r>
              <a:rPr lang="ru-RU" dirty="0" smtClean="0"/>
              <a:t>с помощью библиотек </a:t>
            </a:r>
            <a:r>
              <a:rPr lang="en-US" dirty="0" smtClean="0"/>
              <a:t>PyQt6, Pioneer-</a:t>
            </a:r>
            <a:r>
              <a:rPr lang="en-US" dirty="0" err="1" smtClean="0"/>
              <a:t>sdk</a:t>
            </a:r>
            <a:r>
              <a:rPr lang="en-US" dirty="0" smtClean="0"/>
              <a:t>, cv2, </a:t>
            </a:r>
            <a:r>
              <a:rPr lang="en-US" dirty="0" err="1" smtClean="0"/>
              <a:t>numpy</a:t>
            </a:r>
            <a:r>
              <a:rPr lang="en-US" dirty="0" smtClean="0"/>
              <a:t>.</a:t>
            </a:r>
            <a:endParaRPr lang="ru-RU" dirty="0" smtClean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899592" y="2780928"/>
            <a:ext cx="7992888" cy="158417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indent="0">
              <a:buNone/>
            </a:pPr>
            <a:r>
              <a:rPr lang="ru-RU" dirty="0"/>
              <a:t>Из главного (PyQt6): Использовались базы данных SQL, изображения, </a:t>
            </a:r>
            <a:r>
              <a:rPr lang="ru-RU" dirty="0" smtClean="0"/>
              <a:t>обработка файлов, </a:t>
            </a:r>
            <a:r>
              <a:rPr lang="ru-RU" dirty="0"/>
              <a:t>исключения, </a:t>
            </a:r>
            <a:r>
              <a:rPr lang="ru-RU" dirty="0" err="1"/>
              <a:t>PyInstaller</a:t>
            </a:r>
            <a:r>
              <a:rPr lang="ru-RU" dirty="0"/>
              <a:t> и вся самая база.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99592" y="4293096"/>
            <a:ext cx="7992888" cy="158417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indent="0">
              <a:buNone/>
            </a:pPr>
            <a:r>
              <a:rPr lang="ru-RU" dirty="0" smtClean="0"/>
              <a:t>Наш проект очень уникален своей НЕВЕРОЯТНОЙ простотой и удобством для обычных пользователей (простаков)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8251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ПЕРСПЕКТИВА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4400" y="1340768"/>
            <a:ext cx="7772400" cy="5014792"/>
          </a:xfrm>
        </p:spPr>
        <p:txBody>
          <a:bodyPr/>
          <a:lstStyle/>
          <a:p>
            <a:pPr marL="68580" indent="0">
              <a:buNone/>
            </a:pPr>
            <a:r>
              <a:rPr lang="ru-RU" dirty="0" smtClean="0"/>
              <a:t>Мы планируем сделать базу данных онлайн,</a:t>
            </a:r>
          </a:p>
          <a:p>
            <a:pPr marL="68580" indent="0">
              <a:buNone/>
            </a:pPr>
            <a:r>
              <a:rPr lang="ru-RU" dirty="0" smtClean="0"/>
              <a:t>для всея удобства наших клиентов, а также планируем добавить ЕЩЁ больше функций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4331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923928" y="2996952"/>
            <a:ext cx="2016224" cy="914400"/>
          </a:xfrm>
        </p:spPr>
        <p:txBody>
          <a:bodyPr/>
          <a:lstStyle/>
          <a:p>
            <a:r>
              <a:rPr lang="ru-RU" dirty="0" smtClean="0"/>
              <a:t>конец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505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етро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Метро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Метро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14</TotalTime>
  <Words>132</Words>
  <Application>Microsoft Office PowerPoint</Application>
  <PresentationFormat>Экран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Метро</vt:lpstr>
      <vt:lpstr>Проект. Панель управления дрона pioneer mini</vt:lpstr>
      <vt:lpstr>ИДЕЯ ПРОЕКТА</vt:lpstr>
      <vt:lpstr>СТРУКТУРА И ТЕХНОЛОГИИ</vt:lpstr>
      <vt:lpstr>ПЕРСПЕКТИВА</vt:lpstr>
      <vt:lpstr>конец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Проект. Панель управления дрона pioneer mini</dc:title>
  <dc:creator>Егор Блюм</dc:creator>
  <cp:lastModifiedBy>Егор Блюм</cp:lastModifiedBy>
  <cp:revision>3</cp:revision>
  <dcterms:created xsi:type="dcterms:W3CDTF">2024-11-28T22:28:48Z</dcterms:created>
  <dcterms:modified xsi:type="dcterms:W3CDTF">2024-11-28T22:53:26Z</dcterms:modified>
</cp:coreProperties>
</file>