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Проект. </a:t>
            </a:r>
            <a:r>
              <a:rPr lang="ru-RU" dirty="0" smtClean="0"/>
              <a:t>ТЕЛЕГРАМ БОТ </a:t>
            </a:r>
            <a:r>
              <a:rPr lang="ru-RU" dirty="0" smtClean="0"/>
              <a:t>О ПОГОДЕ.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яндекс</a:t>
            </a:r>
            <a:r>
              <a:rPr lang="ru-RU" dirty="0" smtClean="0"/>
              <a:t> лицей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62744" y="5877272"/>
            <a:ext cx="1849016" cy="706760"/>
          </a:xfrm>
          <a:prstGeom prst="rect">
            <a:avLst/>
          </a:prstGeom>
        </p:spPr>
        <p:txBody>
          <a:bodyPr vert="horz" lIns="100584" tIns="4572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создатель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блюм </a:t>
            </a:r>
            <a:r>
              <a:rPr lang="ru-RU" smtClean="0"/>
              <a:t>егор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95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3284984"/>
            <a:ext cx="8160259" cy="2016224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А ведь этого можно было избежать если бы я посмотрел погоду, но она какая-то непонятная и кривая, поэтому я решил создать свой собственный…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55576" y="1196752"/>
            <a:ext cx="7772400" cy="115212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Я как обычно встал в 5</a:t>
            </a:r>
            <a:r>
              <a:rPr lang="en-US" dirty="0" smtClean="0"/>
              <a:t>:</a:t>
            </a:r>
            <a:r>
              <a:rPr lang="ru-RU" dirty="0" smtClean="0"/>
              <a:t>50 чтобы не попасть в пробки пока я буду ехать в школу из своих современных бугров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55576" y="2204864"/>
            <a:ext cx="8064896" cy="144016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На первый взгляд из окна я подумал, что всё нормально с погодой и надел просто куртку, но как только я вышел из дома – дождик, обратного пути нет.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563888" y="5157192"/>
            <a:ext cx="216024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ПРОГНОЗ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902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НАШ ПРОЕКТ???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4622" y="2693910"/>
            <a:ext cx="7772400" cy="2016224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ru-RU" dirty="0" smtClean="0"/>
              <a:t>Начнём с главного. </a:t>
            </a:r>
            <a:r>
              <a:rPr lang="ru-RU" dirty="0" smtClean="0"/>
              <a:t>Этот бот </a:t>
            </a:r>
            <a:r>
              <a:rPr lang="ru-RU" dirty="0" smtClean="0"/>
              <a:t>– </a:t>
            </a:r>
            <a:r>
              <a:rPr lang="ru-RU" dirty="0" smtClean="0"/>
              <a:t>в телеграмме, а сейчас даже удалённые от технологий люди им пользуются.</a:t>
            </a:r>
            <a:endParaRPr lang="ru-RU" dirty="0" smtClean="0"/>
          </a:p>
          <a:p>
            <a:pPr marL="68580" indent="0">
              <a:buNone/>
            </a:pPr>
            <a:r>
              <a:rPr lang="ru-RU" dirty="0" smtClean="0"/>
              <a:t>Во вторых, разработчик – из России, следовательно бот – ОТЕЧЕСТВЕННЫЙ.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11560" y="1133128"/>
            <a:ext cx="7772400" cy="11521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Вы, </a:t>
            </a:r>
            <a:r>
              <a:rPr lang="ru-RU" dirty="0" err="1" smtClean="0"/>
              <a:t>зумеры</a:t>
            </a:r>
            <a:r>
              <a:rPr lang="ru-RU" dirty="0" smtClean="0"/>
              <a:t>, наверняка скажете</a:t>
            </a:r>
            <a:r>
              <a:rPr lang="en-US" dirty="0" smtClean="0"/>
              <a:t> “</a:t>
            </a:r>
            <a:r>
              <a:rPr lang="ru-RU" dirty="0" smtClean="0"/>
              <a:t>это </a:t>
            </a:r>
            <a:r>
              <a:rPr lang="ru-RU" dirty="0" err="1" smtClean="0"/>
              <a:t>чхо</a:t>
            </a:r>
            <a:r>
              <a:rPr lang="ru-RU" dirty="0" smtClean="0"/>
              <a:t>? зачем?  кому надо?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42949" y="2123069"/>
            <a:ext cx="7772400" cy="5760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ru-RU" dirty="0" smtClean="0"/>
              <a:t>Вообще да, но нет. Понимайте это как хотите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73" y="4797152"/>
            <a:ext cx="835292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5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7522" y="1340768"/>
            <a:ext cx="7859216" cy="1584176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Приложение написано на языке </a:t>
            </a:r>
            <a:r>
              <a:rPr lang="en-US" dirty="0" smtClean="0"/>
              <a:t>Python, </a:t>
            </a:r>
            <a:r>
              <a:rPr lang="ru-RU" dirty="0" smtClean="0"/>
              <a:t>с помощью библиотек </a:t>
            </a:r>
            <a:r>
              <a:rPr lang="en-US" dirty="0" err="1" smtClean="0"/>
              <a:t>telebot</a:t>
            </a:r>
            <a:r>
              <a:rPr lang="en-US" dirty="0" smtClean="0"/>
              <a:t>, </a:t>
            </a:r>
            <a:r>
              <a:rPr lang="en-US" dirty="0" smtClean="0"/>
              <a:t>time </a:t>
            </a:r>
            <a:r>
              <a:rPr lang="ru-RU" dirty="0" smtClean="0"/>
              <a:t>и </a:t>
            </a:r>
            <a:r>
              <a:rPr lang="en-US" dirty="0" smtClean="0"/>
              <a:t>requests.</a:t>
            </a:r>
            <a:endParaRPr lang="ru-RU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55576" y="2276872"/>
            <a:ext cx="8136904" cy="28803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ru-RU" dirty="0"/>
              <a:t>Из </a:t>
            </a:r>
            <a:r>
              <a:rPr lang="ru-RU" dirty="0" smtClean="0"/>
              <a:t>главног</a:t>
            </a:r>
            <a:r>
              <a:rPr lang="ru-RU" dirty="0" smtClean="0"/>
              <a:t>о</a:t>
            </a:r>
            <a:r>
              <a:rPr lang="en-US" dirty="0" smtClean="0"/>
              <a:t>: </a:t>
            </a:r>
            <a:r>
              <a:rPr lang="ru-RU" dirty="0" smtClean="0"/>
              <a:t>была реализована работа с контекстом пользователя (запрос города), использование стороннего </a:t>
            </a:r>
            <a:r>
              <a:rPr lang="en-US" dirty="0" smtClean="0"/>
              <a:t>API (</a:t>
            </a:r>
            <a:r>
              <a:rPr lang="en-US" dirty="0" err="1" smtClean="0"/>
              <a:t>openweather</a:t>
            </a:r>
            <a:r>
              <a:rPr lang="ru-RU" dirty="0" smtClean="0"/>
              <a:t>), хранение последнего запроса (</a:t>
            </a:r>
            <a:r>
              <a:rPr lang="en-US" dirty="0" smtClean="0"/>
              <a:t>txt)</a:t>
            </a:r>
            <a:r>
              <a:rPr lang="ru-RU" dirty="0" smtClean="0"/>
              <a:t>, а также – рекомендации</a:t>
            </a:r>
            <a:r>
              <a:rPr lang="en-US" dirty="0" smtClean="0"/>
              <a:t>:</a:t>
            </a:r>
            <a:r>
              <a:rPr lang="ru-RU" dirty="0" smtClean="0"/>
              <a:t> если нет ветра, напишет что всё </a:t>
            </a:r>
            <a:r>
              <a:rPr lang="ru-RU" dirty="0" err="1" smtClean="0"/>
              <a:t>ок</a:t>
            </a:r>
            <a:r>
              <a:rPr lang="ru-RU" dirty="0" smtClean="0"/>
              <a:t>, ураган – не выпустит из дома.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55576" y="5013176"/>
            <a:ext cx="8280920" cy="15841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ru-RU" dirty="0" smtClean="0"/>
              <a:t>Код скромный, но практичный, а это – то что важно.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825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ЧАСТО ЗАДАВАЕМЫЕ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7522" y="1340768"/>
            <a:ext cx="7859216" cy="1584176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 smtClean="0"/>
              <a:t>Q1: </a:t>
            </a:r>
            <a:r>
              <a:rPr lang="ru-RU" dirty="0" smtClean="0"/>
              <a:t>А здесь только Россия или есть зарубежные города?</a:t>
            </a:r>
            <a:endParaRPr lang="ru-RU" dirty="0" smtClean="0"/>
          </a:p>
          <a:p>
            <a:pPr marL="68580" indent="0">
              <a:buNone/>
            </a:pPr>
            <a:r>
              <a:rPr lang="en-US" dirty="0" smtClean="0"/>
              <a:t>A1: </a:t>
            </a:r>
            <a:r>
              <a:rPr lang="ru-RU" dirty="0" smtClean="0"/>
              <a:t>Да, бот поддерживается почти во всех городах мира, даже в моём родном Нефтеюганске.</a:t>
            </a:r>
            <a:endParaRPr lang="ru-RU" dirty="0" smtClean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11560" y="2924944"/>
            <a:ext cx="8532440" cy="648072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en-US" dirty="0" smtClean="0"/>
              <a:t>Q</a:t>
            </a:r>
            <a:r>
              <a:rPr lang="ru-RU" dirty="0" smtClean="0"/>
              <a:t>2</a:t>
            </a:r>
            <a:r>
              <a:rPr lang="en-US" dirty="0" smtClean="0"/>
              <a:t>: </a:t>
            </a:r>
            <a:r>
              <a:rPr lang="ru-RU" dirty="0" smtClean="0"/>
              <a:t>Можно проверить дату и время местное, просто так?</a:t>
            </a: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553256" y="3429000"/>
            <a:ext cx="86272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Font typeface="Wingdings"/>
              <a:buNone/>
            </a:pPr>
            <a:r>
              <a:rPr lang="en-US" sz="2800" dirty="0"/>
              <a:t>A</a:t>
            </a:r>
            <a:r>
              <a:rPr lang="ru-RU" sz="2800" dirty="0"/>
              <a:t>2</a:t>
            </a:r>
            <a:r>
              <a:rPr lang="en-US" sz="2800" dirty="0"/>
              <a:t>: </a:t>
            </a:r>
            <a:r>
              <a:rPr lang="ru-RU" sz="2800" dirty="0" smtClean="0"/>
              <a:t>Конечно да, даже если вам лень подвинуть глазами на циферблат.</a:t>
            </a:r>
            <a:endParaRPr lang="ru-RU" sz="28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11560" y="4365104"/>
            <a:ext cx="8532440" cy="648072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r>
              <a:rPr lang="en-US" dirty="0" smtClean="0"/>
              <a:t>Q</a:t>
            </a:r>
            <a:r>
              <a:rPr lang="ru-RU" dirty="0" smtClean="0"/>
              <a:t>3</a:t>
            </a:r>
            <a:r>
              <a:rPr lang="en-US" dirty="0" smtClean="0"/>
              <a:t>: </a:t>
            </a:r>
            <a:r>
              <a:rPr lang="ru-RU" dirty="0" smtClean="0"/>
              <a:t>Что мне нужно сделать чтобы получить такое чудо?</a:t>
            </a:r>
            <a:endParaRPr lang="ru-RU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516744" y="4869160"/>
            <a:ext cx="8627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Font typeface="Wingdings"/>
              <a:buNone/>
            </a:pPr>
            <a:r>
              <a:rPr lang="en-US" sz="2800" dirty="0" smtClean="0"/>
              <a:t>A</a:t>
            </a:r>
            <a:r>
              <a:rPr lang="ru-RU" sz="2800" dirty="0" smtClean="0"/>
              <a:t>3</a:t>
            </a:r>
            <a:r>
              <a:rPr lang="en-US" sz="2800" dirty="0" smtClean="0"/>
              <a:t>: </a:t>
            </a:r>
            <a:r>
              <a:rPr lang="ru-RU" sz="2800" smtClean="0"/>
              <a:t>Поставить мне 100 </a:t>
            </a:r>
            <a:r>
              <a:rPr lang="ru-RU" sz="2800" dirty="0" smtClean="0"/>
              <a:t>баллов за проект.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7745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5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340768"/>
            <a:ext cx="7772400" cy="5014792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Планируется добавить другие языки помимо русского и возможность переключаться между ними.</a:t>
            </a:r>
          </a:p>
          <a:p>
            <a:pPr marL="68580" indent="0">
              <a:buNone/>
            </a:pPr>
            <a:r>
              <a:rPr lang="ru-RU" dirty="0" smtClean="0"/>
              <a:t>Также планируется добавить рекомендации по одёжке на улицу в соответствии с погодой.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33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23928" y="2996952"/>
            <a:ext cx="2016224" cy="914400"/>
          </a:xfrm>
        </p:spPr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50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98</TotalTime>
  <Words>347</Words>
  <Application>Microsoft Office PowerPoint</Application>
  <PresentationFormat>Экран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Метро</vt:lpstr>
      <vt:lpstr>Проект. ТЕЛЕГРАМ БОТ О ПОГОДЕ.</vt:lpstr>
      <vt:lpstr>ИДЕЯ ПРОЕКТА</vt:lpstr>
      <vt:lpstr>ПОЧЕМУ НАШ ПРОЕКТ???</vt:lpstr>
      <vt:lpstr>СТРУКТУРА И ТЕХНОЛОГИИ</vt:lpstr>
      <vt:lpstr>ЧАСТО ЗАДАВАЕМЫЕ ВОПРОСЫ</vt:lpstr>
      <vt:lpstr>ПЕРСПЕКТИВА</vt:lpstr>
      <vt:lpstr>конец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Проект. Панель управления дрона pioneer mini</dc:title>
  <dc:creator>Егор Блюм</dc:creator>
  <cp:lastModifiedBy>Егор Блюм</cp:lastModifiedBy>
  <cp:revision>13</cp:revision>
  <dcterms:created xsi:type="dcterms:W3CDTF">2024-11-28T22:28:48Z</dcterms:created>
  <dcterms:modified xsi:type="dcterms:W3CDTF">2025-05-15T21:38:18Z</dcterms:modified>
</cp:coreProperties>
</file>