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21A4C8E-7B9C-4DC2-9FE9-DB06769516A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d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6000" y="2327040"/>
            <a:ext cx="8567640" cy="1608480"/>
          </a:xfrm>
          <a:prstGeom prst="rect">
            <a:avLst/>
          </a:prstGeom>
        </p:spPr>
        <p:txBody>
          <a:bodyPr tIns="91440" bIns="91440"/>
          <a:p>
            <a:endParaRPr b="0" lang="en-US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9432720" y="6981120"/>
            <a:ext cx="604440" cy="5778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4BBA963-A3A7-4025-A595-8E0560FF6B0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eleks.com/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35480" y="685440"/>
            <a:ext cx="721800" cy="198720"/>
          </a:xfrm>
          <a:custGeom>
            <a:avLst/>
            <a:gdLst/>
            <a:ahLst/>
            <a:rect l="l" t="t" r="r" b="b"/>
            <a:pathLst>
              <a:path w="17354" h="4784">
                <a:moveTo>
                  <a:pt x="1644" y="1763"/>
                </a:moveTo>
                <a:lnTo>
                  <a:pt x="1590" y="1765"/>
                </a:lnTo>
                <a:lnTo>
                  <a:pt x="1538" y="1766"/>
                </a:lnTo>
                <a:lnTo>
                  <a:pt x="1489" y="1769"/>
                </a:lnTo>
                <a:lnTo>
                  <a:pt x="1442" y="1774"/>
                </a:lnTo>
                <a:lnTo>
                  <a:pt x="1396" y="1780"/>
                </a:lnTo>
                <a:lnTo>
                  <a:pt x="1354" y="1787"/>
                </a:lnTo>
                <a:lnTo>
                  <a:pt x="1313" y="1796"/>
                </a:lnTo>
                <a:lnTo>
                  <a:pt x="1275" y="1806"/>
                </a:lnTo>
                <a:lnTo>
                  <a:pt x="1237" y="1817"/>
                </a:lnTo>
                <a:lnTo>
                  <a:pt x="1203" y="1831"/>
                </a:lnTo>
                <a:lnTo>
                  <a:pt x="1170" y="1847"/>
                </a:lnTo>
                <a:lnTo>
                  <a:pt x="1139" y="1863"/>
                </a:lnTo>
                <a:lnTo>
                  <a:pt x="1111" y="1880"/>
                </a:lnTo>
                <a:lnTo>
                  <a:pt x="1084" y="1900"/>
                </a:lnTo>
                <a:lnTo>
                  <a:pt x="1058" y="1923"/>
                </a:lnTo>
                <a:lnTo>
                  <a:pt x="1035" y="1946"/>
                </a:lnTo>
                <a:lnTo>
                  <a:pt x="1012" y="1972"/>
                </a:lnTo>
                <a:lnTo>
                  <a:pt x="993" y="1999"/>
                </a:lnTo>
                <a:lnTo>
                  <a:pt x="974" y="2028"/>
                </a:lnTo>
                <a:lnTo>
                  <a:pt x="957" y="2058"/>
                </a:lnTo>
                <a:lnTo>
                  <a:pt x="942" y="2091"/>
                </a:lnTo>
                <a:lnTo>
                  <a:pt x="928" y="2126"/>
                </a:lnTo>
                <a:lnTo>
                  <a:pt x="915" y="2163"/>
                </a:lnTo>
                <a:lnTo>
                  <a:pt x="905" y="2203"/>
                </a:lnTo>
                <a:lnTo>
                  <a:pt x="895" y="2244"/>
                </a:lnTo>
                <a:lnTo>
                  <a:pt x="887" y="2287"/>
                </a:lnTo>
                <a:lnTo>
                  <a:pt x="881" y="2333"/>
                </a:lnTo>
                <a:lnTo>
                  <a:pt x="876" y="2381"/>
                </a:lnTo>
                <a:lnTo>
                  <a:pt x="872" y="2431"/>
                </a:lnTo>
                <a:lnTo>
                  <a:pt x="869" y="2484"/>
                </a:lnTo>
                <a:lnTo>
                  <a:pt x="867" y="2539"/>
                </a:lnTo>
                <a:lnTo>
                  <a:pt x="866" y="2596"/>
                </a:lnTo>
                <a:lnTo>
                  <a:pt x="2442" y="2596"/>
                </a:lnTo>
                <a:lnTo>
                  <a:pt x="2441" y="2539"/>
                </a:lnTo>
                <a:lnTo>
                  <a:pt x="2440" y="2484"/>
                </a:lnTo>
                <a:lnTo>
                  <a:pt x="2436" y="2431"/>
                </a:lnTo>
                <a:lnTo>
                  <a:pt x="2432" y="2381"/>
                </a:lnTo>
                <a:lnTo>
                  <a:pt x="2426" y="2333"/>
                </a:lnTo>
                <a:lnTo>
                  <a:pt x="2419" y="2287"/>
                </a:lnTo>
                <a:lnTo>
                  <a:pt x="2411" y="2244"/>
                </a:lnTo>
                <a:lnTo>
                  <a:pt x="2401" y="2203"/>
                </a:lnTo>
                <a:lnTo>
                  <a:pt x="2390" y="2163"/>
                </a:lnTo>
                <a:lnTo>
                  <a:pt x="2377" y="2126"/>
                </a:lnTo>
                <a:lnTo>
                  <a:pt x="2363" y="2091"/>
                </a:lnTo>
                <a:lnTo>
                  <a:pt x="2346" y="2058"/>
                </a:lnTo>
                <a:lnTo>
                  <a:pt x="2329" y="2028"/>
                </a:lnTo>
                <a:lnTo>
                  <a:pt x="2310" y="1999"/>
                </a:lnTo>
                <a:lnTo>
                  <a:pt x="2289" y="1972"/>
                </a:lnTo>
                <a:lnTo>
                  <a:pt x="2266" y="1946"/>
                </a:lnTo>
                <a:lnTo>
                  <a:pt x="2242" y="1923"/>
                </a:lnTo>
                <a:lnTo>
                  <a:pt x="2215" y="1900"/>
                </a:lnTo>
                <a:lnTo>
                  <a:pt x="2187" y="1880"/>
                </a:lnTo>
                <a:lnTo>
                  <a:pt x="2158" y="1863"/>
                </a:lnTo>
                <a:lnTo>
                  <a:pt x="2126" y="1847"/>
                </a:lnTo>
                <a:lnTo>
                  <a:pt x="2092" y="1831"/>
                </a:lnTo>
                <a:lnTo>
                  <a:pt x="2057" y="1817"/>
                </a:lnTo>
                <a:lnTo>
                  <a:pt x="2020" y="1806"/>
                </a:lnTo>
                <a:lnTo>
                  <a:pt x="1980" y="1796"/>
                </a:lnTo>
                <a:lnTo>
                  <a:pt x="1938" y="1787"/>
                </a:lnTo>
                <a:lnTo>
                  <a:pt x="1895" y="1780"/>
                </a:lnTo>
                <a:lnTo>
                  <a:pt x="1849" y="1774"/>
                </a:lnTo>
                <a:lnTo>
                  <a:pt x="1801" y="1769"/>
                </a:lnTo>
                <a:lnTo>
                  <a:pt x="1751" y="1766"/>
                </a:lnTo>
                <a:lnTo>
                  <a:pt x="1698" y="1765"/>
                </a:lnTo>
                <a:lnTo>
                  <a:pt x="1644" y="1763"/>
                </a:lnTo>
                <a:close/>
                <a:moveTo>
                  <a:pt x="16782" y="631"/>
                </a:moveTo>
                <a:lnTo>
                  <a:pt x="16920" y="885"/>
                </a:lnTo>
                <a:lnTo>
                  <a:pt x="17067" y="885"/>
                </a:lnTo>
                <a:lnTo>
                  <a:pt x="16917" y="623"/>
                </a:lnTo>
                <a:lnTo>
                  <a:pt x="16937" y="622"/>
                </a:lnTo>
                <a:lnTo>
                  <a:pt x="16956" y="618"/>
                </a:lnTo>
                <a:lnTo>
                  <a:pt x="16974" y="615"/>
                </a:lnTo>
                <a:lnTo>
                  <a:pt x="16989" y="610"/>
                </a:lnTo>
                <a:lnTo>
                  <a:pt x="17004" y="604"/>
                </a:lnTo>
                <a:lnTo>
                  <a:pt x="17018" y="597"/>
                </a:lnTo>
                <a:lnTo>
                  <a:pt x="17031" y="589"/>
                </a:lnTo>
                <a:lnTo>
                  <a:pt x="17041" y="580"/>
                </a:lnTo>
                <a:lnTo>
                  <a:pt x="17052" y="568"/>
                </a:lnTo>
                <a:lnTo>
                  <a:pt x="17060" y="557"/>
                </a:lnTo>
                <a:lnTo>
                  <a:pt x="17068" y="544"/>
                </a:lnTo>
                <a:lnTo>
                  <a:pt x="17074" y="528"/>
                </a:lnTo>
                <a:lnTo>
                  <a:pt x="17079" y="512"/>
                </a:lnTo>
                <a:lnTo>
                  <a:pt x="17082" y="495"/>
                </a:lnTo>
                <a:lnTo>
                  <a:pt x="17085" y="476"/>
                </a:lnTo>
                <a:lnTo>
                  <a:pt x="17085" y="456"/>
                </a:lnTo>
                <a:lnTo>
                  <a:pt x="17085" y="441"/>
                </a:lnTo>
                <a:lnTo>
                  <a:pt x="17084" y="427"/>
                </a:lnTo>
                <a:lnTo>
                  <a:pt x="17082" y="413"/>
                </a:lnTo>
                <a:lnTo>
                  <a:pt x="17080" y="400"/>
                </a:lnTo>
                <a:lnTo>
                  <a:pt x="17078" y="388"/>
                </a:lnTo>
                <a:lnTo>
                  <a:pt x="17075" y="378"/>
                </a:lnTo>
                <a:lnTo>
                  <a:pt x="17072" y="367"/>
                </a:lnTo>
                <a:lnTo>
                  <a:pt x="17067" y="357"/>
                </a:lnTo>
                <a:lnTo>
                  <a:pt x="17063" y="347"/>
                </a:lnTo>
                <a:lnTo>
                  <a:pt x="17058" y="339"/>
                </a:lnTo>
                <a:lnTo>
                  <a:pt x="17052" y="331"/>
                </a:lnTo>
                <a:lnTo>
                  <a:pt x="17046" y="324"/>
                </a:lnTo>
                <a:lnTo>
                  <a:pt x="17040" y="317"/>
                </a:lnTo>
                <a:lnTo>
                  <a:pt x="17033" y="311"/>
                </a:lnTo>
                <a:lnTo>
                  <a:pt x="17026" y="305"/>
                </a:lnTo>
                <a:lnTo>
                  <a:pt x="17018" y="299"/>
                </a:lnTo>
                <a:lnTo>
                  <a:pt x="17002" y="290"/>
                </a:lnTo>
                <a:lnTo>
                  <a:pt x="16983" y="283"/>
                </a:lnTo>
                <a:lnTo>
                  <a:pt x="16964" y="277"/>
                </a:lnTo>
                <a:lnTo>
                  <a:pt x="16942" y="272"/>
                </a:lnTo>
                <a:lnTo>
                  <a:pt x="16920" y="270"/>
                </a:lnTo>
                <a:lnTo>
                  <a:pt x="16896" y="268"/>
                </a:lnTo>
                <a:lnTo>
                  <a:pt x="16871" y="266"/>
                </a:lnTo>
                <a:lnTo>
                  <a:pt x="16845" y="266"/>
                </a:lnTo>
                <a:lnTo>
                  <a:pt x="16536" y="266"/>
                </a:lnTo>
                <a:lnTo>
                  <a:pt x="16536" y="885"/>
                </a:lnTo>
                <a:lnTo>
                  <a:pt x="16665" y="885"/>
                </a:lnTo>
                <a:lnTo>
                  <a:pt x="16665" y="631"/>
                </a:lnTo>
                <a:lnTo>
                  <a:pt x="16782" y="631"/>
                </a:lnTo>
                <a:close/>
                <a:moveTo>
                  <a:pt x="16847" y="532"/>
                </a:moveTo>
                <a:lnTo>
                  <a:pt x="16665" y="532"/>
                </a:lnTo>
                <a:lnTo>
                  <a:pt x="16665" y="366"/>
                </a:lnTo>
                <a:lnTo>
                  <a:pt x="16820" y="366"/>
                </a:lnTo>
                <a:lnTo>
                  <a:pt x="16850" y="366"/>
                </a:lnTo>
                <a:lnTo>
                  <a:pt x="16875" y="368"/>
                </a:lnTo>
                <a:lnTo>
                  <a:pt x="16887" y="371"/>
                </a:lnTo>
                <a:lnTo>
                  <a:pt x="16898" y="373"/>
                </a:lnTo>
                <a:lnTo>
                  <a:pt x="16908" y="375"/>
                </a:lnTo>
                <a:lnTo>
                  <a:pt x="16917" y="379"/>
                </a:lnTo>
                <a:lnTo>
                  <a:pt x="16926" y="383"/>
                </a:lnTo>
                <a:lnTo>
                  <a:pt x="16934" y="388"/>
                </a:lnTo>
                <a:lnTo>
                  <a:pt x="16940" y="395"/>
                </a:lnTo>
                <a:lnTo>
                  <a:pt x="16946" y="401"/>
                </a:lnTo>
                <a:lnTo>
                  <a:pt x="16950" y="409"/>
                </a:lnTo>
                <a:lnTo>
                  <a:pt x="16954" y="418"/>
                </a:lnTo>
                <a:lnTo>
                  <a:pt x="16955" y="428"/>
                </a:lnTo>
                <a:lnTo>
                  <a:pt x="16956" y="438"/>
                </a:lnTo>
                <a:lnTo>
                  <a:pt x="16955" y="452"/>
                </a:lnTo>
                <a:lnTo>
                  <a:pt x="16954" y="465"/>
                </a:lnTo>
                <a:lnTo>
                  <a:pt x="16951" y="477"/>
                </a:lnTo>
                <a:lnTo>
                  <a:pt x="16949" y="486"/>
                </a:lnTo>
                <a:lnTo>
                  <a:pt x="16946" y="495"/>
                </a:lnTo>
                <a:lnTo>
                  <a:pt x="16940" y="503"/>
                </a:lnTo>
                <a:lnTo>
                  <a:pt x="16935" y="509"/>
                </a:lnTo>
                <a:lnTo>
                  <a:pt x="16928" y="514"/>
                </a:lnTo>
                <a:lnTo>
                  <a:pt x="16921" y="519"/>
                </a:lnTo>
                <a:lnTo>
                  <a:pt x="16913" y="523"/>
                </a:lnTo>
                <a:lnTo>
                  <a:pt x="16905" y="526"/>
                </a:lnTo>
                <a:lnTo>
                  <a:pt x="16894" y="528"/>
                </a:lnTo>
                <a:lnTo>
                  <a:pt x="16873" y="531"/>
                </a:lnTo>
                <a:lnTo>
                  <a:pt x="16847" y="532"/>
                </a:lnTo>
                <a:close/>
                <a:moveTo>
                  <a:pt x="16782" y="1013"/>
                </a:moveTo>
                <a:lnTo>
                  <a:pt x="16758" y="1011"/>
                </a:lnTo>
                <a:lnTo>
                  <a:pt x="16736" y="1010"/>
                </a:lnTo>
                <a:lnTo>
                  <a:pt x="16714" y="1007"/>
                </a:lnTo>
                <a:lnTo>
                  <a:pt x="16692" y="1003"/>
                </a:lnTo>
                <a:lnTo>
                  <a:pt x="16671" y="999"/>
                </a:lnTo>
                <a:lnTo>
                  <a:pt x="16649" y="993"/>
                </a:lnTo>
                <a:lnTo>
                  <a:pt x="16628" y="986"/>
                </a:lnTo>
                <a:lnTo>
                  <a:pt x="16609" y="978"/>
                </a:lnTo>
                <a:lnTo>
                  <a:pt x="16589" y="968"/>
                </a:lnTo>
                <a:lnTo>
                  <a:pt x="16570" y="959"/>
                </a:lnTo>
                <a:lnTo>
                  <a:pt x="16551" y="948"/>
                </a:lnTo>
                <a:lnTo>
                  <a:pt x="16534" y="937"/>
                </a:lnTo>
                <a:lnTo>
                  <a:pt x="16516" y="924"/>
                </a:lnTo>
                <a:lnTo>
                  <a:pt x="16500" y="911"/>
                </a:lnTo>
                <a:lnTo>
                  <a:pt x="16483" y="897"/>
                </a:lnTo>
                <a:lnTo>
                  <a:pt x="16468" y="883"/>
                </a:lnTo>
                <a:lnTo>
                  <a:pt x="16453" y="868"/>
                </a:lnTo>
                <a:lnTo>
                  <a:pt x="16440" y="851"/>
                </a:lnTo>
                <a:lnTo>
                  <a:pt x="16426" y="835"/>
                </a:lnTo>
                <a:lnTo>
                  <a:pt x="16414" y="817"/>
                </a:lnTo>
                <a:lnTo>
                  <a:pt x="16403" y="799"/>
                </a:lnTo>
                <a:lnTo>
                  <a:pt x="16392" y="781"/>
                </a:lnTo>
                <a:lnTo>
                  <a:pt x="16383" y="761"/>
                </a:lnTo>
                <a:lnTo>
                  <a:pt x="16373" y="741"/>
                </a:lnTo>
                <a:lnTo>
                  <a:pt x="16365" y="721"/>
                </a:lnTo>
                <a:lnTo>
                  <a:pt x="16358" y="702"/>
                </a:lnTo>
                <a:lnTo>
                  <a:pt x="16352" y="680"/>
                </a:lnTo>
                <a:lnTo>
                  <a:pt x="16348" y="658"/>
                </a:lnTo>
                <a:lnTo>
                  <a:pt x="16344" y="637"/>
                </a:lnTo>
                <a:lnTo>
                  <a:pt x="16342" y="615"/>
                </a:lnTo>
                <a:lnTo>
                  <a:pt x="16339" y="593"/>
                </a:lnTo>
                <a:lnTo>
                  <a:pt x="16339" y="569"/>
                </a:lnTo>
                <a:lnTo>
                  <a:pt x="16339" y="547"/>
                </a:lnTo>
                <a:lnTo>
                  <a:pt x="16342" y="524"/>
                </a:lnTo>
                <a:lnTo>
                  <a:pt x="16344" y="502"/>
                </a:lnTo>
                <a:lnTo>
                  <a:pt x="16348" y="480"/>
                </a:lnTo>
                <a:lnTo>
                  <a:pt x="16352" y="459"/>
                </a:lnTo>
                <a:lnTo>
                  <a:pt x="16358" y="438"/>
                </a:lnTo>
                <a:lnTo>
                  <a:pt x="16365" y="417"/>
                </a:lnTo>
                <a:lnTo>
                  <a:pt x="16373" y="397"/>
                </a:lnTo>
                <a:lnTo>
                  <a:pt x="16383" y="378"/>
                </a:lnTo>
                <a:lnTo>
                  <a:pt x="16392" y="359"/>
                </a:lnTo>
                <a:lnTo>
                  <a:pt x="16403" y="340"/>
                </a:lnTo>
                <a:lnTo>
                  <a:pt x="16414" y="323"/>
                </a:lnTo>
                <a:lnTo>
                  <a:pt x="16426" y="305"/>
                </a:lnTo>
                <a:lnTo>
                  <a:pt x="16440" y="289"/>
                </a:lnTo>
                <a:lnTo>
                  <a:pt x="16453" y="273"/>
                </a:lnTo>
                <a:lnTo>
                  <a:pt x="16468" y="258"/>
                </a:lnTo>
                <a:lnTo>
                  <a:pt x="16483" y="243"/>
                </a:lnTo>
                <a:lnTo>
                  <a:pt x="16500" y="229"/>
                </a:lnTo>
                <a:lnTo>
                  <a:pt x="16516" y="216"/>
                </a:lnTo>
                <a:lnTo>
                  <a:pt x="16534" y="204"/>
                </a:lnTo>
                <a:lnTo>
                  <a:pt x="16551" y="193"/>
                </a:lnTo>
                <a:lnTo>
                  <a:pt x="16570" y="182"/>
                </a:lnTo>
                <a:lnTo>
                  <a:pt x="16589" y="173"/>
                </a:lnTo>
                <a:lnTo>
                  <a:pt x="16609" y="164"/>
                </a:lnTo>
                <a:lnTo>
                  <a:pt x="16628" y="157"/>
                </a:lnTo>
                <a:lnTo>
                  <a:pt x="16649" y="149"/>
                </a:lnTo>
                <a:lnTo>
                  <a:pt x="16671" y="144"/>
                </a:lnTo>
                <a:lnTo>
                  <a:pt x="16692" y="139"/>
                </a:lnTo>
                <a:lnTo>
                  <a:pt x="16714" y="134"/>
                </a:lnTo>
                <a:lnTo>
                  <a:pt x="16736" y="132"/>
                </a:lnTo>
                <a:lnTo>
                  <a:pt x="16758" y="131"/>
                </a:lnTo>
                <a:lnTo>
                  <a:pt x="16782" y="130"/>
                </a:lnTo>
                <a:lnTo>
                  <a:pt x="16804" y="131"/>
                </a:lnTo>
                <a:lnTo>
                  <a:pt x="16826" y="132"/>
                </a:lnTo>
                <a:lnTo>
                  <a:pt x="16848" y="135"/>
                </a:lnTo>
                <a:lnTo>
                  <a:pt x="16871" y="139"/>
                </a:lnTo>
                <a:lnTo>
                  <a:pt x="16892" y="144"/>
                </a:lnTo>
                <a:lnTo>
                  <a:pt x="16913" y="149"/>
                </a:lnTo>
                <a:lnTo>
                  <a:pt x="16933" y="157"/>
                </a:lnTo>
                <a:lnTo>
                  <a:pt x="16953" y="165"/>
                </a:lnTo>
                <a:lnTo>
                  <a:pt x="16972" y="173"/>
                </a:lnTo>
                <a:lnTo>
                  <a:pt x="16991" y="183"/>
                </a:lnTo>
                <a:lnTo>
                  <a:pt x="17010" y="194"/>
                </a:lnTo>
                <a:lnTo>
                  <a:pt x="17029" y="206"/>
                </a:lnTo>
                <a:lnTo>
                  <a:pt x="17045" y="217"/>
                </a:lnTo>
                <a:lnTo>
                  <a:pt x="17063" y="231"/>
                </a:lnTo>
                <a:lnTo>
                  <a:pt x="17079" y="244"/>
                </a:lnTo>
                <a:lnTo>
                  <a:pt x="17094" y="259"/>
                </a:lnTo>
                <a:lnTo>
                  <a:pt x="17108" y="275"/>
                </a:lnTo>
                <a:lnTo>
                  <a:pt x="17122" y="291"/>
                </a:lnTo>
                <a:lnTo>
                  <a:pt x="17136" y="307"/>
                </a:lnTo>
                <a:lnTo>
                  <a:pt x="17148" y="325"/>
                </a:lnTo>
                <a:lnTo>
                  <a:pt x="17160" y="342"/>
                </a:lnTo>
                <a:lnTo>
                  <a:pt x="17170" y="361"/>
                </a:lnTo>
                <a:lnTo>
                  <a:pt x="17181" y="380"/>
                </a:lnTo>
                <a:lnTo>
                  <a:pt x="17189" y="400"/>
                </a:lnTo>
                <a:lnTo>
                  <a:pt x="17197" y="420"/>
                </a:lnTo>
                <a:lnTo>
                  <a:pt x="17204" y="441"/>
                </a:lnTo>
                <a:lnTo>
                  <a:pt x="17210" y="462"/>
                </a:lnTo>
                <a:lnTo>
                  <a:pt x="17216" y="483"/>
                </a:lnTo>
                <a:lnTo>
                  <a:pt x="17219" y="505"/>
                </a:lnTo>
                <a:lnTo>
                  <a:pt x="17222" y="527"/>
                </a:lnTo>
                <a:lnTo>
                  <a:pt x="17224" y="549"/>
                </a:lnTo>
                <a:lnTo>
                  <a:pt x="17224" y="573"/>
                </a:lnTo>
                <a:lnTo>
                  <a:pt x="17224" y="595"/>
                </a:lnTo>
                <a:lnTo>
                  <a:pt x="17222" y="617"/>
                </a:lnTo>
                <a:lnTo>
                  <a:pt x="17219" y="640"/>
                </a:lnTo>
                <a:lnTo>
                  <a:pt x="17216" y="662"/>
                </a:lnTo>
                <a:lnTo>
                  <a:pt x="17210" y="683"/>
                </a:lnTo>
                <a:lnTo>
                  <a:pt x="17204" y="704"/>
                </a:lnTo>
                <a:lnTo>
                  <a:pt x="17197" y="725"/>
                </a:lnTo>
                <a:lnTo>
                  <a:pt x="17189" y="745"/>
                </a:lnTo>
                <a:lnTo>
                  <a:pt x="17181" y="764"/>
                </a:lnTo>
                <a:lnTo>
                  <a:pt x="17170" y="783"/>
                </a:lnTo>
                <a:lnTo>
                  <a:pt x="17160" y="801"/>
                </a:lnTo>
                <a:lnTo>
                  <a:pt x="17148" y="820"/>
                </a:lnTo>
                <a:lnTo>
                  <a:pt x="17136" y="836"/>
                </a:lnTo>
                <a:lnTo>
                  <a:pt x="17122" y="852"/>
                </a:lnTo>
                <a:lnTo>
                  <a:pt x="17108" y="869"/>
                </a:lnTo>
                <a:lnTo>
                  <a:pt x="17094" y="884"/>
                </a:lnTo>
                <a:lnTo>
                  <a:pt x="17079" y="898"/>
                </a:lnTo>
                <a:lnTo>
                  <a:pt x="17063" y="912"/>
                </a:lnTo>
                <a:lnTo>
                  <a:pt x="17045" y="925"/>
                </a:lnTo>
                <a:lnTo>
                  <a:pt x="17029" y="938"/>
                </a:lnTo>
                <a:lnTo>
                  <a:pt x="17010" y="949"/>
                </a:lnTo>
                <a:lnTo>
                  <a:pt x="16991" y="960"/>
                </a:lnTo>
                <a:lnTo>
                  <a:pt x="16972" y="969"/>
                </a:lnTo>
                <a:lnTo>
                  <a:pt x="16953" y="978"/>
                </a:lnTo>
                <a:lnTo>
                  <a:pt x="16933" y="986"/>
                </a:lnTo>
                <a:lnTo>
                  <a:pt x="16913" y="993"/>
                </a:lnTo>
                <a:lnTo>
                  <a:pt x="16892" y="999"/>
                </a:lnTo>
                <a:lnTo>
                  <a:pt x="16871" y="1003"/>
                </a:lnTo>
                <a:lnTo>
                  <a:pt x="16848" y="1007"/>
                </a:lnTo>
                <a:lnTo>
                  <a:pt x="16826" y="1010"/>
                </a:lnTo>
                <a:lnTo>
                  <a:pt x="16804" y="1011"/>
                </a:lnTo>
                <a:lnTo>
                  <a:pt x="16782" y="1013"/>
                </a:lnTo>
                <a:close/>
                <a:moveTo>
                  <a:pt x="17354" y="581"/>
                </a:moveTo>
                <a:lnTo>
                  <a:pt x="17354" y="560"/>
                </a:lnTo>
                <a:lnTo>
                  <a:pt x="17353" y="531"/>
                </a:lnTo>
                <a:lnTo>
                  <a:pt x="17349" y="503"/>
                </a:lnTo>
                <a:lnTo>
                  <a:pt x="17346" y="475"/>
                </a:lnTo>
                <a:lnTo>
                  <a:pt x="17340" y="447"/>
                </a:lnTo>
                <a:lnTo>
                  <a:pt x="17334" y="420"/>
                </a:lnTo>
                <a:lnTo>
                  <a:pt x="17326" y="393"/>
                </a:lnTo>
                <a:lnTo>
                  <a:pt x="17316" y="367"/>
                </a:lnTo>
                <a:lnTo>
                  <a:pt x="17306" y="341"/>
                </a:lnTo>
                <a:lnTo>
                  <a:pt x="17294" y="317"/>
                </a:lnTo>
                <a:lnTo>
                  <a:pt x="17281" y="292"/>
                </a:lnTo>
                <a:lnTo>
                  <a:pt x="17267" y="269"/>
                </a:lnTo>
                <a:lnTo>
                  <a:pt x="17252" y="245"/>
                </a:lnTo>
                <a:lnTo>
                  <a:pt x="17237" y="224"/>
                </a:lnTo>
                <a:lnTo>
                  <a:pt x="17219" y="202"/>
                </a:lnTo>
                <a:lnTo>
                  <a:pt x="17202" y="182"/>
                </a:lnTo>
                <a:lnTo>
                  <a:pt x="17183" y="162"/>
                </a:lnTo>
                <a:lnTo>
                  <a:pt x="17163" y="145"/>
                </a:lnTo>
                <a:lnTo>
                  <a:pt x="17142" y="127"/>
                </a:lnTo>
                <a:lnTo>
                  <a:pt x="17121" y="110"/>
                </a:lnTo>
                <a:lnTo>
                  <a:pt x="17099" y="95"/>
                </a:lnTo>
                <a:lnTo>
                  <a:pt x="17075" y="80"/>
                </a:lnTo>
                <a:lnTo>
                  <a:pt x="17052" y="66"/>
                </a:lnTo>
                <a:lnTo>
                  <a:pt x="17027" y="55"/>
                </a:lnTo>
                <a:lnTo>
                  <a:pt x="17002" y="43"/>
                </a:lnTo>
                <a:lnTo>
                  <a:pt x="16976" y="33"/>
                </a:lnTo>
                <a:lnTo>
                  <a:pt x="16950" y="24"/>
                </a:lnTo>
                <a:lnTo>
                  <a:pt x="16923" y="17"/>
                </a:lnTo>
                <a:lnTo>
                  <a:pt x="16895" y="10"/>
                </a:lnTo>
                <a:lnTo>
                  <a:pt x="16868" y="6"/>
                </a:lnTo>
                <a:lnTo>
                  <a:pt x="16839" y="2"/>
                </a:lnTo>
                <a:lnTo>
                  <a:pt x="16811" y="0"/>
                </a:lnTo>
                <a:lnTo>
                  <a:pt x="16782" y="0"/>
                </a:lnTo>
                <a:lnTo>
                  <a:pt x="16752" y="0"/>
                </a:lnTo>
                <a:lnTo>
                  <a:pt x="16723" y="2"/>
                </a:lnTo>
                <a:lnTo>
                  <a:pt x="16694" y="6"/>
                </a:lnTo>
                <a:lnTo>
                  <a:pt x="16666" y="10"/>
                </a:lnTo>
                <a:lnTo>
                  <a:pt x="16639" y="17"/>
                </a:lnTo>
                <a:lnTo>
                  <a:pt x="16611" y="24"/>
                </a:lnTo>
                <a:lnTo>
                  <a:pt x="16585" y="34"/>
                </a:lnTo>
                <a:lnTo>
                  <a:pt x="16558" y="44"/>
                </a:lnTo>
                <a:lnTo>
                  <a:pt x="16534" y="56"/>
                </a:lnTo>
                <a:lnTo>
                  <a:pt x="16509" y="68"/>
                </a:lnTo>
                <a:lnTo>
                  <a:pt x="16485" y="82"/>
                </a:lnTo>
                <a:lnTo>
                  <a:pt x="16461" y="97"/>
                </a:lnTo>
                <a:lnTo>
                  <a:pt x="16439" y="112"/>
                </a:lnTo>
                <a:lnTo>
                  <a:pt x="16418" y="130"/>
                </a:lnTo>
                <a:lnTo>
                  <a:pt x="16397" y="147"/>
                </a:lnTo>
                <a:lnTo>
                  <a:pt x="16377" y="166"/>
                </a:lnTo>
                <a:lnTo>
                  <a:pt x="16358" y="186"/>
                </a:lnTo>
                <a:lnTo>
                  <a:pt x="16341" y="207"/>
                </a:lnTo>
                <a:lnTo>
                  <a:pt x="16323" y="229"/>
                </a:lnTo>
                <a:lnTo>
                  <a:pt x="16307" y="251"/>
                </a:lnTo>
                <a:lnTo>
                  <a:pt x="16293" y="275"/>
                </a:lnTo>
                <a:lnTo>
                  <a:pt x="16279" y="298"/>
                </a:lnTo>
                <a:lnTo>
                  <a:pt x="16266" y="323"/>
                </a:lnTo>
                <a:lnTo>
                  <a:pt x="16254" y="348"/>
                </a:lnTo>
                <a:lnTo>
                  <a:pt x="16245" y="374"/>
                </a:lnTo>
                <a:lnTo>
                  <a:pt x="16235" y="401"/>
                </a:lnTo>
                <a:lnTo>
                  <a:pt x="16228" y="428"/>
                </a:lnTo>
                <a:lnTo>
                  <a:pt x="16221" y="456"/>
                </a:lnTo>
                <a:lnTo>
                  <a:pt x="16217" y="484"/>
                </a:lnTo>
                <a:lnTo>
                  <a:pt x="16213" y="512"/>
                </a:lnTo>
                <a:lnTo>
                  <a:pt x="16211" y="541"/>
                </a:lnTo>
                <a:lnTo>
                  <a:pt x="16210" y="571"/>
                </a:lnTo>
                <a:lnTo>
                  <a:pt x="16211" y="601"/>
                </a:lnTo>
                <a:lnTo>
                  <a:pt x="16213" y="629"/>
                </a:lnTo>
                <a:lnTo>
                  <a:pt x="16217" y="658"/>
                </a:lnTo>
                <a:lnTo>
                  <a:pt x="16221" y="686"/>
                </a:lnTo>
                <a:lnTo>
                  <a:pt x="16228" y="714"/>
                </a:lnTo>
                <a:lnTo>
                  <a:pt x="16235" y="741"/>
                </a:lnTo>
                <a:lnTo>
                  <a:pt x="16245" y="768"/>
                </a:lnTo>
                <a:lnTo>
                  <a:pt x="16254" y="794"/>
                </a:lnTo>
                <a:lnTo>
                  <a:pt x="16266" y="820"/>
                </a:lnTo>
                <a:lnTo>
                  <a:pt x="16279" y="844"/>
                </a:lnTo>
                <a:lnTo>
                  <a:pt x="16293" y="868"/>
                </a:lnTo>
                <a:lnTo>
                  <a:pt x="16307" y="891"/>
                </a:lnTo>
                <a:lnTo>
                  <a:pt x="16323" y="913"/>
                </a:lnTo>
                <a:lnTo>
                  <a:pt x="16341" y="935"/>
                </a:lnTo>
                <a:lnTo>
                  <a:pt x="16358" y="955"/>
                </a:lnTo>
                <a:lnTo>
                  <a:pt x="16377" y="975"/>
                </a:lnTo>
                <a:lnTo>
                  <a:pt x="16397" y="994"/>
                </a:lnTo>
                <a:lnTo>
                  <a:pt x="16418" y="1013"/>
                </a:lnTo>
                <a:lnTo>
                  <a:pt x="16439" y="1029"/>
                </a:lnTo>
                <a:lnTo>
                  <a:pt x="16461" y="1045"/>
                </a:lnTo>
                <a:lnTo>
                  <a:pt x="16485" y="1061"/>
                </a:lnTo>
                <a:lnTo>
                  <a:pt x="16509" y="1073"/>
                </a:lnTo>
                <a:lnTo>
                  <a:pt x="16534" y="1086"/>
                </a:lnTo>
                <a:lnTo>
                  <a:pt x="16558" y="1098"/>
                </a:lnTo>
                <a:lnTo>
                  <a:pt x="16585" y="1109"/>
                </a:lnTo>
                <a:lnTo>
                  <a:pt x="16611" y="1117"/>
                </a:lnTo>
                <a:lnTo>
                  <a:pt x="16639" y="1125"/>
                </a:lnTo>
                <a:lnTo>
                  <a:pt x="16666" y="1131"/>
                </a:lnTo>
                <a:lnTo>
                  <a:pt x="16694" y="1137"/>
                </a:lnTo>
                <a:lnTo>
                  <a:pt x="16723" y="1140"/>
                </a:lnTo>
                <a:lnTo>
                  <a:pt x="16752" y="1142"/>
                </a:lnTo>
                <a:lnTo>
                  <a:pt x="16782" y="1142"/>
                </a:lnTo>
                <a:lnTo>
                  <a:pt x="16811" y="1142"/>
                </a:lnTo>
                <a:lnTo>
                  <a:pt x="16839" y="1140"/>
                </a:lnTo>
                <a:lnTo>
                  <a:pt x="16868" y="1137"/>
                </a:lnTo>
                <a:lnTo>
                  <a:pt x="16895" y="1132"/>
                </a:lnTo>
                <a:lnTo>
                  <a:pt x="16923" y="1125"/>
                </a:lnTo>
                <a:lnTo>
                  <a:pt x="16950" y="1118"/>
                </a:lnTo>
                <a:lnTo>
                  <a:pt x="16976" y="1109"/>
                </a:lnTo>
                <a:lnTo>
                  <a:pt x="17002" y="1099"/>
                </a:lnTo>
                <a:lnTo>
                  <a:pt x="17027" y="1087"/>
                </a:lnTo>
                <a:lnTo>
                  <a:pt x="17052" y="1076"/>
                </a:lnTo>
                <a:lnTo>
                  <a:pt x="17075" y="1062"/>
                </a:lnTo>
                <a:lnTo>
                  <a:pt x="17099" y="1048"/>
                </a:lnTo>
                <a:lnTo>
                  <a:pt x="17121" y="1031"/>
                </a:lnTo>
                <a:lnTo>
                  <a:pt x="17142" y="1015"/>
                </a:lnTo>
                <a:lnTo>
                  <a:pt x="17163" y="997"/>
                </a:lnTo>
                <a:lnTo>
                  <a:pt x="17183" y="979"/>
                </a:lnTo>
                <a:lnTo>
                  <a:pt x="17202" y="960"/>
                </a:lnTo>
                <a:lnTo>
                  <a:pt x="17219" y="939"/>
                </a:lnTo>
                <a:lnTo>
                  <a:pt x="17237" y="918"/>
                </a:lnTo>
                <a:lnTo>
                  <a:pt x="17252" y="896"/>
                </a:lnTo>
                <a:lnTo>
                  <a:pt x="17267" y="873"/>
                </a:lnTo>
                <a:lnTo>
                  <a:pt x="17281" y="850"/>
                </a:lnTo>
                <a:lnTo>
                  <a:pt x="17294" y="825"/>
                </a:lnTo>
                <a:lnTo>
                  <a:pt x="17306" y="801"/>
                </a:lnTo>
                <a:lnTo>
                  <a:pt x="17316" y="775"/>
                </a:lnTo>
                <a:lnTo>
                  <a:pt x="17326" y="749"/>
                </a:lnTo>
                <a:lnTo>
                  <a:pt x="17334" y="723"/>
                </a:lnTo>
                <a:lnTo>
                  <a:pt x="17340" y="696"/>
                </a:lnTo>
                <a:lnTo>
                  <a:pt x="17346" y="668"/>
                </a:lnTo>
                <a:lnTo>
                  <a:pt x="17349" y="640"/>
                </a:lnTo>
                <a:lnTo>
                  <a:pt x="17353" y="610"/>
                </a:lnTo>
                <a:lnTo>
                  <a:pt x="17354" y="581"/>
                </a:lnTo>
                <a:close/>
                <a:moveTo>
                  <a:pt x="15099" y="2180"/>
                </a:moveTo>
                <a:lnTo>
                  <a:pt x="15099" y="2149"/>
                </a:lnTo>
                <a:lnTo>
                  <a:pt x="15097" y="2120"/>
                </a:lnTo>
                <a:lnTo>
                  <a:pt x="15095" y="2093"/>
                </a:lnTo>
                <a:lnTo>
                  <a:pt x="15092" y="2066"/>
                </a:lnTo>
                <a:lnTo>
                  <a:pt x="15088" y="2041"/>
                </a:lnTo>
                <a:lnTo>
                  <a:pt x="15082" y="2017"/>
                </a:lnTo>
                <a:lnTo>
                  <a:pt x="15076" y="1994"/>
                </a:lnTo>
                <a:lnTo>
                  <a:pt x="15068" y="1972"/>
                </a:lnTo>
                <a:lnTo>
                  <a:pt x="15058" y="1951"/>
                </a:lnTo>
                <a:lnTo>
                  <a:pt x="15048" y="1932"/>
                </a:lnTo>
                <a:lnTo>
                  <a:pt x="15036" y="1913"/>
                </a:lnTo>
                <a:lnTo>
                  <a:pt x="15022" y="1896"/>
                </a:lnTo>
                <a:lnTo>
                  <a:pt x="15008" y="1879"/>
                </a:lnTo>
                <a:lnTo>
                  <a:pt x="14990" y="1863"/>
                </a:lnTo>
                <a:lnTo>
                  <a:pt x="14973" y="1849"/>
                </a:lnTo>
                <a:lnTo>
                  <a:pt x="14953" y="1835"/>
                </a:lnTo>
                <a:lnTo>
                  <a:pt x="14931" y="1823"/>
                </a:lnTo>
                <a:lnTo>
                  <a:pt x="14907" y="1811"/>
                </a:lnTo>
                <a:lnTo>
                  <a:pt x="14883" y="1800"/>
                </a:lnTo>
                <a:lnTo>
                  <a:pt x="14855" y="1790"/>
                </a:lnTo>
                <a:lnTo>
                  <a:pt x="14825" y="1781"/>
                </a:lnTo>
                <a:lnTo>
                  <a:pt x="14794" y="1774"/>
                </a:lnTo>
                <a:lnTo>
                  <a:pt x="14761" y="1766"/>
                </a:lnTo>
                <a:lnTo>
                  <a:pt x="14725" y="1760"/>
                </a:lnTo>
                <a:lnTo>
                  <a:pt x="14687" y="1754"/>
                </a:lnTo>
                <a:lnTo>
                  <a:pt x="14648" y="1749"/>
                </a:lnTo>
                <a:lnTo>
                  <a:pt x="14604" y="1746"/>
                </a:lnTo>
                <a:lnTo>
                  <a:pt x="14560" y="1742"/>
                </a:lnTo>
                <a:lnTo>
                  <a:pt x="14513" y="1740"/>
                </a:lnTo>
                <a:lnTo>
                  <a:pt x="14463" y="1738"/>
                </a:lnTo>
                <a:lnTo>
                  <a:pt x="14410" y="1738"/>
                </a:lnTo>
                <a:lnTo>
                  <a:pt x="14355" y="1737"/>
                </a:lnTo>
                <a:lnTo>
                  <a:pt x="14300" y="1738"/>
                </a:lnTo>
                <a:lnTo>
                  <a:pt x="14247" y="1738"/>
                </a:lnTo>
                <a:lnTo>
                  <a:pt x="14197" y="1740"/>
                </a:lnTo>
                <a:lnTo>
                  <a:pt x="14150" y="1742"/>
                </a:lnTo>
                <a:lnTo>
                  <a:pt x="14107" y="1745"/>
                </a:lnTo>
                <a:lnTo>
                  <a:pt x="14066" y="1748"/>
                </a:lnTo>
                <a:lnTo>
                  <a:pt x="14028" y="1753"/>
                </a:lnTo>
                <a:lnTo>
                  <a:pt x="13991" y="1759"/>
                </a:lnTo>
                <a:lnTo>
                  <a:pt x="13957" y="1765"/>
                </a:lnTo>
                <a:lnTo>
                  <a:pt x="13926" y="1772"/>
                </a:lnTo>
                <a:lnTo>
                  <a:pt x="13896" y="1780"/>
                </a:lnTo>
                <a:lnTo>
                  <a:pt x="13870" y="1788"/>
                </a:lnTo>
                <a:lnTo>
                  <a:pt x="13845" y="1799"/>
                </a:lnTo>
                <a:lnTo>
                  <a:pt x="13822" y="1809"/>
                </a:lnTo>
                <a:lnTo>
                  <a:pt x="13802" y="1821"/>
                </a:lnTo>
                <a:lnTo>
                  <a:pt x="13782" y="1834"/>
                </a:lnTo>
                <a:lnTo>
                  <a:pt x="13765" y="1848"/>
                </a:lnTo>
                <a:lnTo>
                  <a:pt x="13749" y="1863"/>
                </a:lnTo>
                <a:lnTo>
                  <a:pt x="13736" y="1878"/>
                </a:lnTo>
                <a:lnTo>
                  <a:pt x="13723" y="1896"/>
                </a:lnTo>
                <a:lnTo>
                  <a:pt x="13713" y="1914"/>
                </a:lnTo>
                <a:lnTo>
                  <a:pt x="13703" y="1934"/>
                </a:lnTo>
                <a:lnTo>
                  <a:pt x="13695" y="1955"/>
                </a:lnTo>
                <a:lnTo>
                  <a:pt x="13688" y="1978"/>
                </a:lnTo>
                <a:lnTo>
                  <a:pt x="13682" y="2001"/>
                </a:lnTo>
                <a:lnTo>
                  <a:pt x="13678" y="2027"/>
                </a:lnTo>
                <a:lnTo>
                  <a:pt x="13673" y="2052"/>
                </a:lnTo>
                <a:lnTo>
                  <a:pt x="13671" y="2080"/>
                </a:lnTo>
                <a:lnTo>
                  <a:pt x="13668" y="2110"/>
                </a:lnTo>
                <a:lnTo>
                  <a:pt x="13667" y="2140"/>
                </a:lnTo>
                <a:lnTo>
                  <a:pt x="13666" y="2173"/>
                </a:lnTo>
                <a:lnTo>
                  <a:pt x="13666" y="2207"/>
                </a:lnTo>
                <a:lnTo>
                  <a:pt x="13666" y="2234"/>
                </a:lnTo>
                <a:lnTo>
                  <a:pt x="13667" y="2258"/>
                </a:lnTo>
                <a:lnTo>
                  <a:pt x="13670" y="2283"/>
                </a:lnTo>
                <a:lnTo>
                  <a:pt x="13672" y="2305"/>
                </a:lnTo>
                <a:lnTo>
                  <a:pt x="13675" y="2327"/>
                </a:lnTo>
                <a:lnTo>
                  <a:pt x="13681" y="2347"/>
                </a:lnTo>
                <a:lnTo>
                  <a:pt x="13687" y="2367"/>
                </a:lnTo>
                <a:lnTo>
                  <a:pt x="13695" y="2385"/>
                </a:lnTo>
                <a:lnTo>
                  <a:pt x="13705" y="2402"/>
                </a:lnTo>
                <a:lnTo>
                  <a:pt x="13715" y="2418"/>
                </a:lnTo>
                <a:lnTo>
                  <a:pt x="13728" y="2435"/>
                </a:lnTo>
                <a:lnTo>
                  <a:pt x="13743" y="2449"/>
                </a:lnTo>
                <a:lnTo>
                  <a:pt x="13760" y="2463"/>
                </a:lnTo>
                <a:lnTo>
                  <a:pt x="13778" y="2477"/>
                </a:lnTo>
                <a:lnTo>
                  <a:pt x="13799" y="2489"/>
                </a:lnTo>
                <a:lnTo>
                  <a:pt x="13823" y="2500"/>
                </a:lnTo>
                <a:lnTo>
                  <a:pt x="13849" y="2511"/>
                </a:lnTo>
                <a:lnTo>
                  <a:pt x="13878" y="2521"/>
                </a:lnTo>
                <a:lnTo>
                  <a:pt x="13909" y="2532"/>
                </a:lnTo>
                <a:lnTo>
                  <a:pt x="13943" y="2541"/>
                </a:lnTo>
                <a:lnTo>
                  <a:pt x="13981" y="2549"/>
                </a:lnTo>
                <a:lnTo>
                  <a:pt x="14021" y="2558"/>
                </a:lnTo>
                <a:lnTo>
                  <a:pt x="14064" y="2566"/>
                </a:lnTo>
                <a:lnTo>
                  <a:pt x="14111" y="2573"/>
                </a:lnTo>
                <a:lnTo>
                  <a:pt x="14161" y="2580"/>
                </a:lnTo>
                <a:lnTo>
                  <a:pt x="14215" y="2587"/>
                </a:lnTo>
                <a:lnTo>
                  <a:pt x="14272" y="2593"/>
                </a:lnTo>
                <a:lnTo>
                  <a:pt x="14333" y="2600"/>
                </a:lnTo>
                <a:lnTo>
                  <a:pt x="14467" y="2611"/>
                </a:lnTo>
                <a:lnTo>
                  <a:pt x="14620" y="2623"/>
                </a:lnTo>
                <a:lnTo>
                  <a:pt x="14693" y="2628"/>
                </a:lnTo>
                <a:lnTo>
                  <a:pt x="14766" y="2635"/>
                </a:lnTo>
                <a:lnTo>
                  <a:pt x="14837" y="2642"/>
                </a:lnTo>
                <a:lnTo>
                  <a:pt x="14907" y="2651"/>
                </a:lnTo>
                <a:lnTo>
                  <a:pt x="14976" y="2661"/>
                </a:lnTo>
                <a:lnTo>
                  <a:pt x="15044" y="2671"/>
                </a:lnTo>
                <a:lnTo>
                  <a:pt x="15110" y="2684"/>
                </a:lnTo>
                <a:lnTo>
                  <a:pt x="15174" y="2697"/>
                </a:lnTo>
                <a:lnTo>
                  <a:pt x="15237" y="2712"/>
                </a:lnTo>
                <a:lnTo>
                  <a:pt x="15299" y="2728"/>
                </a:lnTo>
                <a:lnTo>
                  <a:pt x="15358" y="2747"/>
                </a:lnTo>
                <a:lnTo>
                  <a:pt x="15416" y="2766"/>
                </a:lnTo>
                <a:lnTo>
                  <a:pt x="15471" y="2788"/>
                </a:lnTo>
                <a:lnTo>
                  <a:pt x="15525" y="2811"/>
                </a:lnTo>
                <a:lnTo>
                  <a:pt x="15577" y="2836"/>
                </a:lnTo>
                <a:lnTo>
                  <a:pt x="15626" y="2864"/>
                </a:lnTo>
                <a:lnTo>
                  <a:pt x="15673" y="2893"/>
                </a:lnTo>
                <a:lnTo>
                  <a:pt x="15717" y="2924"/>
                </a:lnTo>
                <a:lnTo>
                  <a:pt x="15759" y="2958"/>
                </a:lnTo>
                <a:lnTo>
                  <a:pt x="15798" y="2993"/>
                </a:lnTo>
                <a:lnTo>
                  <a:pt x="15835" y="3031"/>
                </a:lnTo>
                <a:lnTo>
                  <a:pt x="15869" y="3071"/>
                </a:lnTo>
                <a:lnTo>
                  <a:pt x="15900" y="3114"/>
                </a:lnTo>
                <a:lnTo>
                  <a:pt x="15929" y="3160"/>
                </a:lnTo>
                <a:lnTo>
                  <a:pt x="15953" y="3208"/>
                </a:lnTo>
                <a:lnTo>
                  <a:pt x="15976" y="3258"/>
                </a:lnTo>
                <a:lnTo>
                  <a:pt x="15994" y="3312"/>
                </a:lnTo>
                <a:lnTo>
                  <a:pt x="16011" y="3368"/>
                </a:lnTo>
                <a:lnTo>
                  <a:pt x="16022" y="3428"/>
                </a:lnTo>
                <a:lnTo>
                  <a:pt x="16032" y="3490"/>
                </a:lnTo>
                <a:lnTo>
                  <a:pt x="16038" y="3554"/>
                </a:lnTo>
                <a:lnTo>
                  <a:pt x="16039" y="3623"/>
                </a:lnTo>
                <a:lnTo>
                  <a:pt x="16038" y="3714"/>
                </a:lnTo>
                <a:lnTo>
                  <a:pt x="16032" y="3801"/>
                </a:lnTo>
                <a:lnTo>
                  <a:pt x="16022" y="3883"/>
                </a:lnTo>
                <a:lnTo>
                  <a:pt x="16008" y="3960"/>
                </a:lnTo>
                <a:lnTo>
                  <a:pt x="15992" y="4032"/>
                </a:lnTo>
                <a:lnTo>
                  <a:pt x="15972" y="4101"/>
                </a:lnTo>
                <a:lnTo>
                  <a:pt x="15949" y="4166"/>
                </a:lnTo>
                <a:lnTo>
                  <a:pt x="15921" y="4227"/>
                </a:lnTo>
                <a:lnTo>
                  <a:pt x="15891" y="4283"/>
                </a:lnTo>
                <a:lnTo>
                  <a:pt x="15857" y="4335"/>
                </a:lnTo>
                <a:lnTo>
                  <a:pt x="15821" y="4384"/>
                </a:lnTo>
                <a:lnTo>
                  <a:pt x="15781" y="4430"/>
                </a:lnTo>
                <a:lnTo>
                  <a:pt x="15738" y="4472"/>
                </a:lnTo>
                <a:lnTo>
                  <a:pt x="15692" y="4511"/>
                </a:lnTo>
                <a:lnTo>
                  <a:pt x="15644" y="4546"/>
                </a:lnTo>
                <a:lnTo>
                  <a:pt x="15593" y="4579"/>
                </a:lnTo>
                <a:lnTo>
                  <a:pt x="15539" y="4608"/>
                </a:lnTo>
                <a:lnTo>
                  <a:pt x="15483" y="4635"/>
                </a:lnTo>
                <a:lnTo>
                  <a:pt x="15425" y="4659"/>
                </a:lnTo>
                <a:lnTo>
                  <a:pt x="15364" y="4680"/>
                </a:lnTo>
                <a:lnTo>
                  <a:pt x="15299" y="4699"/>
                </a:lnTo>
                <a:lnTo>
                  <a:pt x="15234" y="4717"/>
                </a:lnTo>
                <a:lnTo>
                  <a:pt x="15165" y="4731"/>
                </a:lnTo>
                <a:lnTo>
                  <a:pt x="15095" y="4744"/>
                </a:lnTo>
                <a:lnTo>
                  <a:pt x="15022" y="4754"/>
                </a:lnTo>
                <a:lnTo>
                  <a:pt x="14948" y="4762"/>
                </a:lnTo>
                <a:lnTo>
                  <a:pt x="14871" y="4769"/>
                </a:lnTo>
                <a:lnTo>
                  <a:pt x="14793" y="4775"/>
                </a:lnTo>
                <a:lnTo>
                  <a:pt x="14713" y="4779"/>
                </a:lnTo>
                <a:lnTo>
                  <a:pt x="14631" y="4782"/>
                </a:lnTo>
                <a:lnTo>
                  <a:pt x="14548" y="4783"/>
                </a:lnTo>
                <a:lnTo>
                  <a:pt x="14464" y="4784"/>
                </a:lnTo>
                <a:lnTo>
                  <a:pt x="14324" y="4783"/>
                </a:lnTo>
                <a:lnTo>
                  <a:pt x="14181" y="4781"/>
                </a:lnTo>
                <a:lnTo>
                  <a:pt x="14108" y="4780"/>
                </a:lnTo>
                <a:lnTo>
                  <a:pt x="14037" y="4776"/>
                </a:lnTo>
                <a:lnTo>
                  <a:pt x="13964" y="4773"/>
                </a:lnTo>
                <a:lnTo>
                  <a:pt x="13893" y="4767"/>
                </a:lnTo>
                <a:lnTo>
                  <a:pt x="13822" y="4760"/>
                </a:lnTo>
                <a:lnTo>
                  <a:pt x="13751" y="4752"/>
                </a:lnTo>
                <a:lnTo>
                  <a:pt x="13681" y="4741"/>
                </a:lnTo>
                <a:lnTo>
                  <a:pt x="13613" y="4729"/>
                </a:lnTo>
                <a:lnTo>
                  <a:pt x="13547" y="4714"/>
                </a:lnTo>
                <a:lnTo>
                  <a:pt x="13481" y="4698"/>
                </a:lnTo>
                <a:lnTo>
                  <a:pt x="13417" y="4679"/>
                </a:lnTo>
                <a:lnTo>
                  <a:pt x="13356" y="4657"/>
                </a:lnTo>
                <a:lnTo>
                  <a:pt x="13296" y="4632"/>
                </a:lnTo>
                <a:lnTo>
                  <a:pt x="13239" y="4606"/>
                </a:lnTo>
                <a:lnTo>
                  <a:pt x="13184" y="4574"/>
                </a:lnTo>
                <a:lnTo>
                  <a:pt x="13132" y="4540"/>
                </a:lnTo>
                <a:lnTo>
                  <a:pt x="13083" y="4503"/>
                </a:lnTo>
                <a:lnTo>
                  <a:pt x="13038" y="4462"/>
                </a:lnTo>
                <a:lnTo>
                  <a:pt x="12996" y="4417"/>
                </a:lnTo>
                <a:lnTo>
                  <a:pt x="12957" y="4368"/>
                </a:lnTo>
                <a:lnTo>
                  <a:pt x="12922" y="4314"/>
                </a:lnTo>
                <a:lnTo>
                  <a:pt x="12890" y="4257"/>
                </a:lnTo>
                <a:lnTo>
                  <a:pt x="12863" y="4195"/>
                </a:lnTo>
                <a:lnTo>
                  <a:pt x="12841" y="4128"/>
                </a:lnTo>
                <a:lnTo>
                  <a:pt x="12824" y="4057"/>
                </a:lnTo>
                <a:lnTo>
                  <a:pt x="12811" y="3980"/>
                </a:lnTo>
                <a:lnTo>
                  <a:pt x="12803" y="3898"/>
                </a:lnTo>
                <a:lnTo>
                  <a:pt x="12800" y="3811"/>
                </a:lnTo>
                <a:lnTo>
                  <a:pt x="12800" y="3623"/>
                </a:lnTo>
                <a:lnTo>
                  <a:pt x="13666" y="3623"/>
                </a:lnTo>
                <a:lnTo>
                  <a:pt x="13666" y="3665"/>
                </a:lnTo>
                <a:lnTo>
                  <a:pt x="13667" y="3706"/>
                </a:lnTo>
                <a:lnTo>
                  <a:pt x="13671" y="3744"/>
                </a:lnTo>
                <a:lnTo>
                  <a:pt x="13673" y="3781"/>
                </a:lnTo>
                <a:lnTo>
                  <a:pt x="13678" y="3815"/>
                </a:lnTo>
                <a:lnTo>
                  <a:pt x="13684" y="3848"/>
                </a:lnTo>
                <a:lnTo>
                  <a:pt x="13691" y="3879"/>
                </a:lnTo>
                <a:lnTo>
                  <a:pt x="13698" y="3908"/>
                </a:lnTo>
                <a:lnTo>
                  <a:pt x="13707" y="3937"/>
                </a:lnTo>
                <a:lnTo>
                  <a:pt x="13717" y="3962"/>
                </a:lnTo>
                <a:lnTo>
                  <a:pt x="13728" y="3986"/>
                </a:lnTo>
                <a:lnTo>
                  <a:pt x="13741" y="4009"/>
                </a:lnTo>
                <a:lnTo>
                  <a:pt x="13754" y="4030"/>
                </a:lnTo>
                <a:lnTo>
                  <a:pt x="13769" y="4050"/>
                </a:lnTo>
                <a:lnTo>
                  <a:pt x="13785" y="4069"/>
                </a:lnTo>
                <a:lnTo>
                  <a:pt x="13803" y="4085"/>
                </a:lnTo>
                <a:lnTo>
                  <a:pt x="13822" y="4100"/>
                </a:lnTo>
                <a:lnTo>
                  <a:pt x="13841" y="4114"/>
                </a:lnTo>
                <a:lnTo>
                  <a:pt x="13863" y="4128"/>
                </a:lnTo>
                <a:lnTo>
                  <a:pt x="13886" y="4140"/>
                </a:lnTo>
                <a:lnTo>
                  <a:pt x="13909" y="4151"/>
                </a:lnTo>
                <a:lnTo>
                  <a:pt x="13935" y="4160"/>
                </a:lnTo>
                <a:lnTo>
                  <a:pt x="13962" y="4168"/>
                </a:lnTo>
                <a:lnTo>
                  <a:pt x="13991" y="4175"/>
                </a:lnTo>
                <a:lnTo>
                  <a:pt x="14021" y="4181"/>
                </a:lnTo>
                <a:lnTo>
                  <a:pt x="14052" y="4187"/>
                </a:lnTo>
                <a:lnTo>
                  <a:pt x="14085" y="4190"/>
                </a:lnTo>
                <a:lnTo>
                  <a:pt x="14120" y="4194"/>
                </a:lnTo>
                <a:lnTo>
                  <a:pt x="14156" y="4197"/>
                </a:lnTo>
                <a:lnTo>
                  <a:pt x="14194" y="4199"/>
                </a:lnTo>
                <a:lnTo>
                  <a:pt x="14233" y="4200"/>
                </a:lnTo>
                <a:lnTo>
                  <a:pt x="14274" y="4200"/>
                </a:lnTo>
                <a:lnTo>
                  <a:pt x="14531" y="4200"/>
                </a:lnTo>
                <a:lnTo>
                  <a:pt x="14576" y="4200"/>
                </a:lnTo>
                <a:lnTo>
                  <a:pt x="14620" y="4199"/>
                </a:lnTo>
                <a:lnTo>
                  <a:pt x="14660" y="4196"/>
                </a:lnTo>
                <a:lnTo>
                  <a:pt x="14700" y="4194"/>
                </a:lnTo>
                <a:lnTo>
                  <a:pt x="14739" y="4189"/>
                </a:lnTo>
                <a:lnTo>
                  <a:pt x="14775" y="4184"/>
                </a:lnTo>
                <a:lnTo>
                  <a:pt x="14810" y="4179"/>
                </a:lnTo>
                <a:lnTo>
                  <a:pt x="14843" y="4173"/>
                </a:lnTo>
                <a:lnTo>
                  <a:pt x="14875" y="4165"/>
                </a:lnTo>
                <a:lnTo>
                  <a:pt x="14905" y="4156"/>
                </a:lnTo>
                <a:lnTo>
                  <a:pt x="14934" y="4147"/>
                </a:lnTo>
                <a:lnTo>
                  <a:pt x="14961" y="4137"/>
                </a:lnTo>
                <a:lnTo>
                  <a:pt x="14987" y="4126"/>
                </a:lnTo>
                <a:lnTo>
                  <a:pt x="15011" y="4113"/>
                </a:lnTo>
                <a:lnTo>
                  <a:pt x="15034" y="4100"/>
                </a:lnTo>
                <a:lnTo>
                  <a:pt x="15055" y="4086"/>
                </a:lnTo>
                <a:lnTo>
                  <a:pt x="15075" y="4071"/>
                </a:lnTo>
                <a:lnTo>
                  <a:pt x="15093" y="4055"/>
                </a:lnTo>
                <a:lnTo>
                  <a:pt x="15111" y="4037"/>
                </a:lnTo>
                <a:lnTo>
                  <a:pt x="15126" y="4018"/>
                </a:lnTo>
                <a:lnTo>
                  <a:pt x="15140" y="3999"/>
                </a:lnTo>
                <a:lnTo>
                  <a:pt x="15153" y="3979"/>
                </a:lnTo>
                <a:lnTo>
                  <a:pt x="15165" y="3956"/>
                </a:lnTo>
                <a:lnTo>
                  <a:pt x="15175" y="3934"/>
                </a:lnTo>
                <a:lnTo>
                  <a:pt x="15185" y="3910"/>
                </a:lnTo>
                <a:lnTo>
                  <a:pt x="15193" y="3885"/>
                </a:lnTo>
                <a:lnTo>
                  <a:pt x="15199" y="3858"/>
                </a:lnTo>
                <a:lnTo>
                  <a:pt x="15205" y="3831"/>
                </a:lnTo>
                <a:lnTo>
                  <a:pt x="15208" y="3803"/>
                </a:lnTo>
                <a:lnTo>
                  <a:pt x="15212" y="3773"/>
                </a:lnTo>
                <a:lnTo>
                  <a:pt x="15213" y="3742"/>
                </a:lnTo>
                <a:lnTo>
                  <a:pt x="15214" y="3710"/>
                </a:lnTo>
                <a:lnTo>
                  <a:pt x="15213" y="3682"/>
                </a:lnTo>
                <a:lnTo>
                  <a:pt x="15212" y="3655"/>
                </a:lnTo>
                <a:lnTo>
                  <a:pt x="15208" y="3629"/>
                </a:lnTo>
                <a:lnTo>
                  <a:pt x="15205" y="3603"/>
                </a:lnTo>
                <a:lnTo>
                  <a:pt x="15199" y="3580"/>
                </a:lnTo>
                <a:lnTo>
                  <a:pt x="15191" y="3556"/>
                </a:lnTo>
                <a:lnTo>
                  <a:pt x="15182" y="3535"/>
                </a:lnTo>
                <a:lnTo>
                  <a:pt x="15172" y="3514"/>
                </a:lnTo>
                <a:lnTo>
                  <a:pt x="15160" y="3494"/>
                </a:lnTo>
                <a:lnTo>
                  <a:pt x="15146" y="3476"/>
                </a:lnTo>
                <a:lnTo>
                  <a:pt x="15131" y="3458"/>
                </a:lnTo>
                <a:lnTo>
                  <a:pt x="15113" y="3441"/>
                </a:lnTo>
                <a:lnTo>
                  <a:pt x="15095" y="3424"/>
                </a:lnTo>
                <a:lnTo>
                  <a:pt x="15074" y="3409"/>
                </a:lnTo>
                <a:lnTo>
                  <a:pt x="15050" y="3395"/>
                </a:lnTo>
                <a:lnTo>
                  <a:pt x="15026" y="3381"/>
                </a:lnTo>
                <a:lnTo>
                  <a:pt x="14999" y="3368"/>
                </a:lnTo>
                <a:lnTo>
                  <a:pt x="14969" y="3356"/>
                </a:lnTo>
                <a:lnTo>
                  <a:pt x="14938" y="3345"/>
                </a:lnTo>
                <a:lnTo>
                  <a:pt x="14904" y="3334"/>
                </a:lnTo>
                <a:lnTo>
                  <a:pt x="14866" y="3325"/>
                </a:lnTo>
                <a:lnTo>
                  <a:pt x="14828" y="3315"/>
                </a:lnTo>
                <a:lnTo>
                  <a:pt x="14787" y="3306"/>
                </a:lnTo>
                <a:lnTo>
                  <a:pt x="14744" y="3299"/>
                </a:lnTo>
                <a:lnTo>
                  <a:pt x="14697" y="3291"/>
                </a:lnTo>
                <a:lnTo>
                  <a:pt x="14648" y="3284"/>
                </a:lnTo>
                <a:lnTo>
                  <a:pt x="14596" y="3278"/>
                </a:lnTo>
                <a:lnTo>
                  <a:pt x="14541" y="3272"/>
                </a:lnTo>
                <a:lnTo>
                  <a:pt x="14484" y="3266"/>
                </a:lnTo>
                <a:lnTo>
                  <a:pt x="14424" y="3262"/>
                </a:lnTo>
                <a:lnTo>
                  <a:pt x="14361" y="3258"/>
                </a:lnTo>
                <a:lnTo>
                  <a:pt x="14294" y="3254"/>
                </a:lnTo>
                <a:lnTo>
                  <a:pt x="14205" y="3248"/>
                </a:lnTo>
                <a:lnTo>
                  <a:pt x="14120" y="3241"/>
                </a:lnTo>
                <a:lnTo>
                  <a:pt x="14036" y="3232"/>
                </a:lnTo>
                <a:lnTo>
                  <a:pt x="13955" y="3224"/>
                </a:lnTo>
                <a:lnTo>
                  <a:pt x="13875" y="3214"/>
                </a:lnTo>
                <a:lnTo>
                  <a:pt x="13801" y="3202"/>
                </a:lnTo>
                <a:lnTo>
                  <a:pt x="13727" y="3190"/>
                </a:lnTo>
                <a:lnTo>
                  <a:pt x="13655" y="3176"/>
                </a:lnTo>
                <a:lnTo>
                  <a:pt x="13588" y="3160"/>
                </a:lnTo>
                <a:lnTo>
                  <a:pt x="13522" y="3144"/>
                </a:lnTo>
                <a:lnTo>
                  <a:pt x="13460" y="3125"/>
                </a:lnTo>
                <a:lnTo>
                  <a:pt x="13399" y="3104"/>
                </a:lnTo>
                <a:lnTo>
                  <a:pt x="13342" y="3082"/>
                </a:lnTo>
                <a:lnTo>
                  <a:pt x="13288" y="3057"/>
                </a:lnTo>
                <a:lnTo>
                  <a:pt x="13237" y="3031"/>
                </a:lnTo>
                <a:lnTo>
                  <a:pt x="13187" y="3003"/>
                </a:lnTo>
                <a:lnTo>
                  <a:pt x="13141" y="2973"/>
                </a:lnTo>
                <a:lnTo>
                  <a:pt x="13097" y="2940"/>
                </a:lnTo>
                <a:lnTo>
                  <a:pt x="13058" y="2905"/>
                </a:lnTo>
                <a:lnTo>
                  <a:pt x="13020" y="2866"/>
                </a:lnTo>
                <a:lnTo>
                  <a:pt x="12985" y="2827"/>
                </a:lnTo>
                <a:lnTo>
                  <a:pt x="12953" y="2785"/>
                </a:lnTo>
                <a:lnTo>
                  <a:pt x="12924" y="2739"/>
                </a:lnTo>
                <a:lnTo>
                  <a:pt x="12898" y="2691"/>
                </a:lnTo>
                <a:lnTo>
                  <a:pt x="12876" y="2639"/>
                </a:lnTo>
                <a:lnTo>
                  <a:pt x="12856" y="2586"/>
                </a:lnTo>
                <a:lnTo>
                  <a:pt x="12839" y="2528"/>
                </a:lnTo>
                <a:lnTo>
                  <a:pt x="12825" y="2468"/>
                </a:lnTo>
                <a:lnTo>
                  <a:pt x="12814" y="2404"/>
                </a:lnTo>
                <a:lnTo>
                  <a:pt x="12806" y="2338"/>
                </a:lnTo>
                <a:lnTo>
                  <a:pt x="12801" y="2268"/>
                </a:lnTo>
                <a:lnTo>
                  <a:pt x="12800" y="2194"/>
                </a:lnTo>
                <a:lnTo>
                  <a:pt x="12803" y="2112"/>
                </a:lnTo>
                <a:lnTo>
                  <a:pt x="12807" y="2036"/>
                </a:lnTo>
                <a:lnTo>
                  <a:pt x="12817" y="1963"/>
                </a:lnTo>
                <a:lnTo>
                  <a:pt x="12828" y="1894"/>
                </a:lnTo>
                <a:lnTo>
                  <a:pt x="12843" y="1829"/>
                </a:lnTo>
                <a:lnTo>
                  <a:pt x="12862" y="1768"/>
                </a:lnTo>
                <a:lnTo>
                  <a:pt x="12884" y="1711"/>
                </a:lnTo>
                <a:lnTo>
                  <a:pt x="12910" y="1657"/>
                </a:lnTo>
                <a:lnTo>
                  <a:pt x="12938" y="1607"/>
                </a:lnTo>
                <a:lnTo>
                  <a:pt x="12970" y="1560"/>
                </a:lnTo>
                <a:lnTo>
                  <a:pt x="13005" y="1516"/>
                </a:lnTo>
                <a:lnTo>
                  <a:pt x="13042" y="1475"/>
                </a:lnTo>
                <a:lnTo>
                  <a:pt x="13083" y="1437"/>
                </a:lnTo>
                <a:lnTo>
                  <a:pt x="13127" y="1402"/>
                </a:lnTo>
                <a:lnTo>
                  <a:pt x="13172" y="1371"/>
                </a:lnTo>
                <a:lnTo>
                  <a:pt x="13221" y="1341"/>
                </a:lnTo>
                <a:lnTo>
                  <a:pt x="13274" y="1314"/>
                </a:lnTo>
                <a:lnTo>
                  <a:pt x="13329" y="1290"/>
                </a:lnTo>
                <a:lnTo>
                  <a:pt x="13385" y="1269"/>
                </a:lnTo>
                <a:lnTo>
                  <a:pt x="13446" y="1249"/>
                </a:lnTo>
                <a:lnTo>
                  <a:pt x="13508" y="1231"/>
                </a:lnTo>
                <a:lnTo>
                  <a:pt x="13572" y="1216"/>
                </a:lnTo>
                <a:lnTo>
                  <a:pt x="13640" y="1202"/>
                </a:lnTo>
                <a:lnTo>
                  <a:pt x="13710" y="1192"/>
                </a:lnTo>
                <a:lnTo>
                  <a:pt x="13782" y="1181"/>
                </a:lnTo>
                <a:lnTo>
                  <a:pt x="13857" y="1173"/>
                </a:lnTo>
                <a:lnTo>
                  <a:pt x="13933" y="1167"/>
                </a:lnTo>
                <a:lnTo>
                  <a:pt x="14012" y="1161"/>
                </a:lnTo>
                <a:lnTo>
                  <a:pt x="14093" y="1158"/>
                </a:lnTo>
                <a:lnTo>
                  <a:pt x="14176" y="1155"/>
                </a:lnTo>
                <a:lnTo>
                  <a:pt x="14262" y="1153"/>
                </a:lnTo>
                <a:lnTo>
                  <a:pt x="14348" y="1153"/>
                </a:lnTo>
                <a:lnTo>
                  <a:pt x="14472" y="1154"/>
                </a:lnTo>
                <a:lnTo>
                  <a:pt x="14601" y="1155"/>
                </a:lnTo>
                <a:lnTo>
                  <a:pt x="14666" y="1158"/>
                </a:lnTo>
                <a:lnTo>
                  <a:pt x="14732" y="1161"/>
                </a:lnTo>
                <a:lnTo>
                  <a:pt x="14799" y="1165"/>
                </a:lnTo>
                <a:lnTo>
                  <a:pt x="14865" y="1171"/>
                </a:lnTo>
                <a:lnTo>
                  <a:pt x="14932" y="1178"/>
                </a:lnTo>
                <a:lnTo>
                  <a:pt x="14999" y="1185"/>
                </a:lnTo>
                <a:lnTo>
                  <a:pt x="15064" y="1195"/>
                </a:lnTo>
                <a:lnTo>
                  <a:pt x="15130" y="1206"/>
                </a:lnTo>
                <a:lnTo>
                  <a:pt x="15193" y="1220"/>
                </a:lnTo>
                <a:lnTo>
                  <a:pt x="15256" y="1235"/>
                </a:lnTo>
                <a:lnTo>
                  <a:pt x="15317" y="1252"/>
                </a:lnTo>
                <a:lnTo>
                  <a:pt x="15377" y="1272"/>
                </a:lnTo>
                <a:lnTo>
                  <a:pt x="15435" y="1294"/>
                </a:lnTo>
                <a:lnTo>
                  <a:pt x="15490" y="1319"/>
                </a:lnTo>
                <a:lnTo>
                  <a:pt x="15544" y="1347"/>
                </a:lnTo>
                <a:lnTo>
                  <a:pt x="15595" y="1378"/>
                </a:lnTo>
                <a:lnTo>
                  <a:pt x="15643" y="1411"/>
                </a:lnTo>
                <a:lnTo>
                  <a:pt x="15688" y="1449"/>
                </a:lnTo>
                <a:lnTo>
                  <a:pt x="15730" y="1489"/>
                </a:lnTo>
                <a:lnTo>
                  <a:pt x="15768" y="1532"/>
                </a:lnTo>
                <a:lnTo>
                  <a:pt x="15802" y="1580"/>
                </a:lnTo>
                <a:lnTo>
                  <a:pt x="15834" y="1631"/>
                </a:lnTo>
                <a:lnTo>
                  <a:pt x="15860" y="1686"/>
                </a:lnTo>
                <a:lnTo>
                  <a:pt x="15882" y="1745"/>
                </a:lnTo>
                <a:lnTo>
                  <a:pt x="15901" y="1809"/>
                </a:lnTo>
                <a:lnTo>
                  <a:pt x="15914" y="1877"/>
                </a:lnTo>
                <a:lnTo>
                  <a:pt x="15922" y="1948"/>
                </a:lnTo>
                <a:lnTo>
                  <a:pt x="15924" y="2025"/>
                </a:lnTo>
                <a:lnTo>
                  <a:pt x="15923" y="2057"/>
                </a:lnTo>
                <a:lnTo>
                  <a:pt x="15919" y="2098"/>
                </a:lnTo>
                <a:lnTo>
                  <a:pt x="15916" y="2141"/>
                </a:lnTo>
                <a:lnTo>
                  <a:pt x="15910" y="2180"/>
                </a:lnTo>
                <a:lnTo>
                  <a:pt x="15099" y="2180"/>
                </a:lnTo>
                <a:close/>
                <a:moveTo>
                  <a:pt x="10206" y="2470"/>
                </a:moveTo>
                <a:lnTo>
                  <a:pt x="10448" y="2470"/>
                </a:lnTo>
                <a:lnTo>
                  <a:pt x="11477" y="1153"/>
                </a:lnTo>
                <a:lnTo>
                  <a:pt x="12443" y="1153"/>
                </a:lnTo>
                <a:lnTo>
                  <a:pt x="11129" y="2900"/>
                </a:lnTo>
                <a:lnTo>
                  <a:pt x="12638" y="4773"/>
                </a:lnTo>
                <a:lnTo>
                  <a:pt x="11616" y="4773"/>
                </a:lnTo>
                <a:lnTo>
                  <a:pt x="10535" y="3292"/>
                </a:lnTo>
                <a:lnTo>
                  <a:pt x="10206" y="3292"/>
                </a:lnTo>
                <a:lnTo>
                  <a:pt x="10206" y="4773"/>
                </a:lnTo>
                <a:lnTo>
                  <a:pt x="9385" y="4773"/>
                </a:lnTo>
                <a:lnTo>
                  <a:pt x="9385" y="1"/>
                </a:lnTo>
                <a:lnTo>
                  <a:pt x="10206" y="1"/>
                </a:lnTo>
                <a:lnTo>
                  <a:pt x="10206" y="2470"/>
                </a:lnTo>
                <a:close/>
                <a:moveTo>
                  <a:pt x="7103" y="1763"/>
                </a:moveTo>
                <a:lnTo>
                  <a:pt x="7050" y="1765"/>
                </a:lnTo>
                <a:lnTo>
                  <a:pt x="6998" y="1766"/>
                </a:lnTo>
                <a:lnTo>
                  <a:pt x="6948" y="1769"/>
                </a:lnTo>
                <a:lnTo>
                  <a:pt x="6901" y="1774"/>
                </a:lnTo>
                <a:lnTo>
                  <a:pt x="6855" y="1780"/>
                </a:lnTo>
                <a:lnTo>
                  <a:pt x="6813" y="1787"/>
                </a:lnTo>
                <a:lnTo>
                  <a:pt x="6772" y="1796"/>
                </a:lnTo>
                <a:lnTo>
                  <a:pt x="6734" y="1806"/>
                </a:lnTo>
                <a:lnTo>
                  <a:pt x="6697" y="1817"/>
                </a:lnTo>
                <a:lnTo>
                  <a:pt x="6662" y="1831"/>
                </a:lnTo>
                <a:lnTo>
                  <a:pt x="6630" y="1847"/>
                </a:lnTo>
                <a:lnTo>
                  <a:pt x="6599" y="1863"/>
                </a:lnTo>
                <a:lnTo>
                  <a:pt x="6570" y="1880"/>
                </a:lnTo>
                <a:lnTo>
                  <a:pt x="6543" y="1900"/>
                </a:lnTo>
                <a:lnTo>
                  <a:pt x="6517" y="1923"/>
                </a:lnTo>
                <a:lnTo>
                  <a:pt x="6494" y="1946"/>
                </a:lnTo>
                <a:lnTo>
                  <a:pt x="6472" y="1972"/>
                </a:lnTo>
                <a:lnTo>
                  <a:pt x="6452" y="1999"/>
                </a:lnTo>
                <a:lnTo>
                  <a:pt x="6433" y="2028"/>
                </a:lnTo>
                <a:lnTo>
                  <a:pt x="6417" y="2058"/>
                </a:lnTo>
                <a:lnTo>
                  <a:pt x="6401" y="2091"/>
                </a:lnTo>
                <a:lnTo>
                  <a:pt x="6387" y="2126"/>
                </a:lnTo>
                <a:lnTo>
                  <a:pt x="6376" y="2163"/>
                </a:lnTo>
                <a:lnTo>
                  <a:pt x="6364" y="2203"/>
                </a:lnTo>
                <a:lnTo>
                  <a:pt x="6355" y="2244"/>
                </a:lnTo>
                <a:lnTo>
                  <a:pt x="6348" y="2287"/>
                </a:lnTo>
                <a:lnTo>
                  <a:pt x="6341" y="2333"/>
                </a:lnTo>
                <a:lnTo>
                  <a:pt x="6335" y="2381"/>
                </a:lnTo>
                <a:lnTo>
                  <a:pt x="6331" y="2431"/>
                </a:lnTo>
                <a:lnTo>
                  <a:pt x="6328" y="2484"/>
                </a:lnTo>
                <a:lnTo>
                  <a:pt x="6327" y="2539"/>
                </a:lnTo>
                <a:lnTo>
                  <a:pt x="6325" y="2596"/>
                </a:lnTo>
                <a:lnTo>
                  <a:pt x="7901" y="2596"/>
                </a:lnTo>
                <a:lnTo>
                  <a:pt x="7900" y="2539"/>
                </a:lnTo>
                <a:lnTo>
                  <a:pt x="7899" y="2484"/>
                </a:lnTo>
                <a:lnTo>
                  <a:pt x="7896" y="2431"/>
                </a:lnTo>
                <a:lnTo>
                  <a:pt x="7891" y="2381"/>
                </a:lnTo>
                <a:lnTo>
                  <a:pt x="7885" y="2333"/>
                </a:lnTo>
                <a:lnTo>
                  <a:pt x="7878" y="2287"/>
                </a:lnTo>
                <a:lnTo>
                  <a:pt x="7870" y="2244"/>
                </a:lnTo>
                <a:lnTo>
                  <a:pt x="7860" y="2203"/>
                </a:lnTo>
                <a:lnTo>
                  <a:pt x="7849" y="2163"/>
                </a:lnTo>
                <a:lnTo>
                  <a:pt x="7836" y="2126"/>
                </a:lnTo>
                <a:lnTo>
                  <a:pt x="7822" y="2091"/>
                </a:lnTo>
                <a:lnTo>
                  <a:pt x="7805" y="2058"/>
                </a:lnTo>
                <a:lnTo>
                  <a:pt x="7788" y="2028"/>
                </a:lnTo>
                <a:lnTo>
                  <a:pt x="7769" y="1999"/>
                </a:lnTo>
                <a:lnTo>
                  <a:pt x="7748" y="1972"/>
                </a:lnTo>
                <a:lnTo>
                  <a:pt x="7726" y="1946"/>
                </a:lnTo>
                <a:lnTo>
                  <a:pt x="7701" y="1923"/>
                </a:lnTo>
                <a:lnTo>
                  <a:pt x="7674" y="1900"/>
                </a:lnTo>
                <a:lnTo>
                  <a:pt x="7648" y="1880"/>
                </a:lnTo>
                <a:lnTo>
                  <a:pt x="7617" y="1863"/>
                </a:lnTo>
                <a:lnTo>
                  <a:pt x="7586" y="1847"/>
                </a:lnTo>
                <a:lnTo>
                  <a:pt x="7552" y="1831"/>
                </a:lnTo>
                <a:lnTo>
                  <a:pt x="7516" y="1817"/>
                </a:lnTo>
                <a:lnTo>
                  <a:pt x="7479" y="1806"/>
                </a:lnTo>
                <a:lnTo>
                  <a:pt x="7439" y="1796"/>
                </a:lnTo>
                <a:lnTo>
                  <a:pt x="7398" y="1787"/>
                </a:lnTo>
                <a:lnTo>
                  <a:pt x="7354" y="1780"/>
                </a:lnTo>
                <a:lnTo>
                  <a:pt x="7308" y="1774"/>
                </a:lnTo>
                <a:lnTo>
                  <a:pt x="7260" y="1769"/>
                </a:lnTo>
                <a:lnTo>
                  <a:pt x="7210" y="1766"/>
                </a:lnTo>
                <a:lnTo>
                  <a:pt x="7158" y="1765"/>
                </a:lnTo>
                <a:lnTo>
                  <a:pt x="7103" y="1763"/>
                </a:lnTo>
                <a:close/>
                <a:moveTo>
                  <a:pt x="8746" y="3609"/>
                </a:moveTo>
                <a:lnTo>
                  <a:pt x="8746" y="3737"/>
                </a:lnTo>
                <a:lnTo>
                  <a:pt x="8745" y="3818"/>
                </a:lnTo>
                <a:lnTo>
                  <a:pt x="8739" y="3896"/>
                </a:lnTo>
                <a:lnTo>
                  <a:pt x="8729" y="3969"/>
                </a:lnTo>
                <a:lnTo>
                  <a:pt x="8716" y="4038"/>
                </a:lnTo>
                <a:lnTo>
                  <a:pt x="8698" y="4104"/>
                </a:lnTo>
                <a:lnTo>
                  <a:pt x="8677" y="4165"/>
                </a:lnTo>
                <a:lnTo>
                  <a:pt x="8654" y="4223"/>
                </a:lnTo>
                <a:lnTo>
                  <a:pt x="8626" y="4277"/>
                </a:lnTo>
                <a:lnTo>
                  <a:pt x="8594" y="4328"/>
                </a:lnTo>
                <a:lnTo>
                  <a:pt x="8560" y="4375"/>
                </a:lnTo>
                <a:lnTo>
                  <a:pt x="8522" y="4420"/>
                </a:lnTo>
                <a:lnTo>
                  <a:pt x="8481" y="4460"/>
                </a:lnTo>
                <a:lnTo>
                  <a:pt x="8436" y="4498"/>
                </a:lnTo>
                <a:lnTo>
                  <a:pt x="8389" y="4533"/>
                </a:lnTo>
                <a:lnTo>
                  <a:pt x="8339" y="4566"/>
                </a:lnTo>
                <a:lnTo>
                  <a:pt x="8286" y="4595"/>
                </a:lnTo>
                <a:lnTo>
                  <a:pt x="8230" y="4622"/>
                </a:lnTo>
                <a:lnTo>
                  <a:pt x="8171" y="4646"/>
                </a:lnTo>
                <a:lnTo>
                  <a:pt x="8110" y="4669"/>
                </a:lnTo>
                <a:lnTo>
                  <a:pt x="8045" y="4689"/>
                </a:lnTo>
                <a:lnTo>
                  <a:pt x="7977" y="4706"/>
                </a:lnTo>
                <a:lnTo>
                  <a:pt x="7908" y="4721"/>
                </a:lnTo>
                <a:lnTo>
                  <a:pt x="7837" y="4734"/>
                </a:lnTo>
                <a:lnTo>
                  <a:pt x="7762" y="4746"/>
                </a:lnTo>
                <a:lnTo>
                  <a:pt x="7686" y="4755"/>
                </a:lnTo>
                <a:lnTo>
                  <a:pt x="7607" y="4763"/>
                </a:lnTo>
                <a:lnTo>
                  <a:pt x="7526" y="4770"/>
                </a:lnTo>
                <a:lnTo>
                  <a:pt x="7443" y="4775"/>
                </a:lnTo>
                <a:lnTo>
                  <a:pt x="7357" y="4780"/>
                </a:lnTo>
                <a:lnTo>
                  <a:pt x="7270" y="4782"/>
                </a:lnTo>
                <a:lnTo>
                  <a:pt x="7181" y="4783"/>
                </a:lnTo>
                <a:lnTo>
                  <a:pt x="7089" y="4784"/>
                </a:lnTo>
                <a:lnTo>
                  <a:pt x="6978" y="4782"/>
                </a:lnTo>
                <a:lnTo>
                  <a:pt x="6871" y="4779"/>
                </a:lnTo>
                <a:lnTo>
                  <a:pt x="6769" y="4772"/>
                </a:lnTo>
                <a:lnTo>
                  <a:pt x="6671" y="4762"/>
                </a:lnTo>
                <a:lnTo>
                  <a:pt x="6577" y="4749"/>
                </a:lnTo>
                <a:lnTo>
                  <a:pt x="6488" y="4733"/>
                </a:lnTo>
                <a:lnTo>
                  <a:pt x="6403" y="4714"/>
                </a:lnTo>
                <a:lnTo>
                  <a:pt x="6322" y="4691"/>
                </a:lnTo>
                <a:lnTo>
                  <a:pt x="6245" y="4666"/>
                </a:lnTo>
                <a:lnTo>
                  <a:pt x="6172" y="4637"/>
                </a:lnTo>
                <a:lnTo>
                  <a:pt x="6104" y="4604"/>
                </a:lnTo>
                <a:lnTo>
                  <a:pt x="6040" y="4568"/>
                </a:lnTo>
                <a:lnTo>
                  <a:pt x="5979" y="4528"/>
                </a:lnTo>
                <a:lnTo>
                  <a:pt x="5922" y="4485"/>
                </a:lnTo>
                <a:lnTo>
                  <a:pt x="5868" y="4437"/>
                </a:lnTo>
                <a:lnTo>
                  <a:pt x="5819" y="4387"/>
                </a:lnTo>
                <a:lnTo>
                  <a:pt x="5772" y="4331"/>
                </a:lnTo>
                <a:lnTo>
                  <a:pt x="5730" y="4272"/>
                </a:lnTo>
                <a:lnTo>
                  <a:pt x="5691" y="4209"/>
                </a:lnTo>
                <a:lnTo>
                  <a:pt x="5655" y="4141"/>
                </a:lnTo>
                <a:lnTo>
                  <a:pt x="5622" y="4069"/>
                </a:lnTo>
                <a:lnTo>
                  <a:pt x="5593" y="3993"/>
                </a:lnTo>
                <a:lnTo>
                  <a:pt x="5567" y="3912"/>
                </a:lnTo>
                <a:lnTo>
                  <a:pt x="5544" y="3827"/>
                </a:lnTo>
                <a:lnTo>
                  <a:pt x="5524" y="3737"/>
                </a:lnTo>
                <a:lnTo>
                  <a:pt x="5506" y="3643"/>
                </a:lnTo>
                <a:lnTo>
                  <a:pt x="5492" y="3544"/>
                </a:lnTo>
                <a:lnTo>
                  <a:pt x="5481" y="3439"/>
                </a:lnTo>
                <a:lnTo>
                  <a:pt x="5471" y="3330"/>
                </a:lnTo>
                <a:lnTo>
                  <a:pt x="5465" y="3216"/>
                </a:lnTo>
                <a:lnTo>
                  <a:pt x="5462" y="3097"/>
                </a:lnTo>
                <a:lnTo>
                  <a:pt x="5461" y="2972"/>
                </a:lnTo>
                <a:lnTo>
                  <a:pt x="5462" y="2849"/>
                </a:lnTo>
                <a:lnTo>
                  <a:pt x="5465" y="2731"/>
                </a:lnTo>
                <a:lnTo>
                  <a:pt x="5472" y="2617"/>
                </a:lnTo>
                <a:lnTo>
                  <a:pt x="5481" y="2508"/>
                </a:lnTo>
                <a:lnTo>
                  <a:pt x="5494" y="2404"/>
                </a:lnTo>
                <a:lnTo>
                  <a:pt x="5509" y="2306"/>
                </a:lnTo>
                <a:lnTo>
                  <a:pt x="5526" y="2211"/>
                </a:lnTo>
                <a:lnTo>
                  <a:pt x="5546" y="2121"/>
                </a:lnTo>
                <a:lnTo>
                  <a:pt x="5571" y="2036"/>
                </a:lnTo>
                <a:lnTo>
                  <a:pt x="5598" y="1955"/>
                </a:lnTo>
                <a:lnTo>
                  <a:pt x="5627" y="1879"/>
                </a:lnTo>
                <a:lnTo>
                  <a:pt x="5661" y="1807"/>
                </a:lnTo>
                <a:lnTo>
                  <a:pt x="5697" y="1739"/>
                </a:lnTo>
                <a:lnTo>
                  <a:pt x="5737" y="1675"/>
                </a:lnTo>
                <a:lnTo>
                  <a:pt x="5780" y="1615"/>
                </a:lnTo>
                <a:lnTo>
                  <a:pt x="5827" y="1559"/>
                </a:lnTo>
                <a:lnTo>
                  <a:pt x="5877" y="1507"/>
                </a:lnTo>
                <a:lnTo>
                  <a:pt x="5931" y="1459"/>
                </a:lnTo>
                <a:lnTo>
                  <a:pt x="5988" y="1415"/>
                </a:lnTo>
                <a:lnTo>
                  <a:pt x="6050" y="1375"/>
                </a:lnTo>
                <a:lnTo>
                  <a:pt x="6115" y="1338"/>
                </a:lnTo>
                <a:lnTo>
                  <a:pt x="6184" y="1305"/>
                </a:lnTo>
                <a:lnTo>
                  <a:pt x="6256" y="1275"/>
                </a:lnTo>
                <a:lnTo>
                  <a:pt x="6334" y="1249"/>
                </a:lnTo>
                <a:lnTo>
                  <a:pt x="6414" y="1225"/>
                </a:lnTo>
                <a:lnTo>
                  <a:pt x="6499" y="1206"/>
                </a:lnTo>
                <a:lnTo>
                  <a:pt x="6587" y="1189"/>
                </a:lnTo>
                <a:lnTo>
                  <a:pt x="6681" y="1176"/>
                </a:lnTo>
                <a:lnTo>
                  <a:pt x="6778" y="1166"/>
                </a:lnTo>
                <a:lnTo>
                  <a:pt x="6880" y="1159"/>
                </a:lnTo>
                <a:lnTo>
                  <a:pt x="6986" y="1154"/>
                </a:lnTo>
                <a:lnTo>
                  <a:pt x="7096" y="1153"/>
                </a:lnTo>
                <a:lnTo>
                  <a:pt x="7209" y="1154"/>
                </a:lnTo>
                <a:lnTo>
                  <a:pt x="7315" y="1159"/>
                </a:lnTo>
                <a:lnTo>
                  <a:pt x="7418" y="1167"/>
                </a:lnTo>
                <a:lnTo>
                  <a:pt x="7516" y="1178"/>
                </a:lnTo>
                <a:lnTo>
                  <a:pt x="7611" y="1192"/>
                </a:lnTo>
                <a:lnTo>
                  <a:pt x="7701" y="1208"/>
                </a:lnTo>
                <a:lnTo>
                  <a:pt x="7787" y="1228"/>
                </a:lnTo>
                <a:lnTo>
                  <a:pt x="7867" y="1252"/>
                </a:lnTo>
                <a:lnTo>
                  <a:pt x="7945" y="1278"/>
                </a:lnTo>
                <a:lnTo>
                  <a:pt x="8018" y="1309"/>
                </a:lnTo>
                <a:lnTo>
                  <a:pt x="8087" y="1342"/>
                </a:lnTo>
                <a:lnTo>
                  <a:pt x="8153" y="1379"/>
                </a:lnTo>
                <a:lnTo>
                  <a:pt x="8215" y="1420"/>
                </a:lnTo>
                <a:lnTo>
                  <a:pt x="8273" y="1463"/>
                </a:lnTo>
                <a:lnTo>
                  <a:pt x="8327" y="1510"/>
                </a:lnTo>
                <a:lnTo>
                  <a:pt x="8378" y="1561"/>
                </a:lnTo>
                <a:lnTo>
                  <a:pt x="8424" y="1615"/>
                </a:lnTo>
                <a:lnTo>
                  <a:pt x="8469" y="1673"/>
                </a:lnTo>
                <a:lnTo>
                  <a:pt x="8509" y="1734"/>
                </a:lnTo>
                <a:lnTo>
                  <a:pt x="8545" y="1800"/>
                </a:lnTo>
                <a:lnTo>
                  <a:pt x="8579" y="1869"/>
                </a:lnTo>
                <a:lnTo>
                  <a:pt x="8609" y="1941"/>
                </a:lnTo>
                <a:lnTo>
                  <a:pt x="8636" y="2018"/>
                </a:lnTo>
                <a:lnTo>
                  <a:pt x="8660" y="2099"/>
                </a:lnTo>
                <a:lnTo>
                  <a:pt x="8681" y="2183"/>
                </a:lnTo>
                <a:lnTo>
                  <a:pt x="8698" y="2271"/>
                </a:lnTo>
                <a:lnTo>
                  <a:pt x="8713" y="2363"/>
                </a:lnTo>
                <a:lnTo>
                  <a:pt x="8725" y="2459"/>
                </a:lnTo>
                <a:lnTo>
                  <a:pt x="8734" y="2560"/>
                </a:lnTo>
                <a:lnTo>
                  <a:pt x="8741" y="2664"/>
                </a:lnTo>
                <a:lnTo>
                  <a:pt x="8745" y="2772"/>
                </a:lnTo>
                <a:lnTo>
                  <a:pt x="8746" y="2885"/>
                </a:lnTo>
                <a:lnTo>
                  <a:pt x="8746" y="3119"/>
                </a:lnTo>
                <a:lnTo>
                  <a:pt x="6325" y="3119"/>
                </a:lnTo>
                <a:lnTo>
                  <a:pt x="6327" y="3199"/>
                </a:lnTo>
                <a:lnTo>
                  <a:pt x="6328" y="3275"/>
                </a:lnTo>
                <a:lnTo>
                  <a:pt x="6330" y="3346"/>
                </a:lnTo>
                <a:lnTo>
                  <a:pt x="6335" y="3414"/>
                </a:lnTo>
                <a:lnTo>
                  <a:pt x="6339" y="3478"/>
                </a:lnTo>
                <a:lnTo>
                  <a:pt x="6345" y="3538"/>
                </a:lnTo>
                <a:lnTo>
                  <a:pt x="6352" y="3595"/>
                </a:lnTo>
                <a:lnTo>
                  <a:pt x="6362" y="3649"/>
                </a:lnTo>
                <a:lnTo>
                  <a:pt x="6372" y="3700"/>
                </a:lnTo>
                <a:lnTo>
                  <a:pt x="6384" y="3747"/>
                </a:lnTo>
                <a:lnTo>
                  <a:pt x="6397" y="3791"/>
                </a:lnTo>
                <a:lnTo>
                  <a:pt x="6411" y="3834"/>
                </a:lnTo>
                <a:lnTo>
                  <a:pt x="6427" y="3872"/>
                </a:lnTo>
                <a:lnTo>
                  <a:pt x="6445" y="3907"/>
                </a:lnTo>
                <a:lnTo>
                  <a:pt x="6465" y="3940"/>
                </a:lnTo>
                <a:lnTo>
                  <a:pt x="6486" y="3970"/>
                </a:lnTo>
                <a:lnTo>
                  <a:pt x="6508" y="3999"/>
                </a:lnTo>
                <a:lnTo>
                  <a:pt x="6534" y="4024"/>
                </a:lnTo>
                <a:lnTo>
                  <a:pt x="6559" y="4048"/>
                </a:lnTo>
                <a:lnTo>
                  <a:pt x="6589" y="4068"/>
                </a:lnTo>
                <a:lnTo>
                  <a:pt x="6619" y="4086"/>
                </a:lnTo>
                <a:lnTo>
                  <a:pt x="6651" y="4103"/>
                </a:lnTo>
                <a:lnTo>
                  <a:pt x="6686" y="4118"/>
                </a:lnTo>
                <a:lnTo>
                  <a:pt x="6722" y="4131"/>
                </a:lnTo>
                <a:lnTo>
                  <a:pt x="6761" y="4141"/>
                </a:lnTo>
                <a:lnTo>
                  <a:pt x="6802" y="4151"/>
                </a:lnTo>
                <a:lnTo>
                  <a:pt x="6845" y="4158"/>
                </a:lnTo>
                <a:lnTo>
                  <a:pt x="6891" y="4163"/>
                </a:lnTo>
                <a:lnTo>
                  <a:pt x="6938" y="4168"/>
                </a:lnTo>
                <a:lnTo>
                  <a:pt x="6989" y="4170"/>
                </a:lnTo>
                <a:lnTo>
                  <a:pt x="7041" y="4173"/>
                </a:lnTo>
                <a:lnTo>
                  <a:pt x="7096" y="4173"/>
                </a:lnTo>
                <a:lnTo>
                  <a:pt x="7147" y="4173"/>
                </a:lnTo>
                <a:lnTo>
                  <a:pt x="7196" y="4172"/>
                </a:lnTo>
                <a:lnTo>
                  <a:pt x="7243" y="4170"/>
                </a:lnTo>
                <a:lnTo>
                  <a:pt x="7288" y="4168"/>
                </a:lnTo>
                <a:lnTo>
                  <a:pt x="7333" y="4166"/>
                </a:lnTo>
                <a:lnTo>
                  <a:pt x="7374" y="4162"/>
                </a:lnTo>
                <a:lnTo>
                  <a:pt x="7415" y="4159"/>
                </a:lnTo>
                <a:lnTo>
                  <a:pt x="7453" y="4153"/>
                </a:lnTo>
                <a:lnTo>
                  <a:pt x="7491" y="4147"/>
                </a:lnTo>
                <a:lnTo>
                  <a:pt x="7526" y="4141"/>
                </a:lnTo>
                <a:lnTo>
                  <a:pt x="7560" y="4133"/>
                </a:lnTo>
                <a:lnTo>
                  <a:pt x="7591" y="4125"/>
                </a:lnTo>
                <a:lnTo>
                  <a:pt x="7623" y="4114"/>
                </a:lnTo>
                <a:lnTo>
                  <a:pt x="7651" y="4104"/>
                </a:lnTo>
                <a:lnTo>
                  <a:pt x="7679" y="4092"/>
                </a:lnTo>
                <a:lnTo>
                  <a:pt x="7705" y="4079"/>
                </a:lnTo>
                <a:lnTo>
                  <a:pt x="7728" y="4065"/>
                </a:lnTo>
                <a:lnTo>
                  <a:pt x="7750" y="4050"/>
                </a:lnTo>
                <a:lnTo>
                  <a:pt x="7772" y="4034"/>
                </a:lnTo>
                <a:lnTo>
                  <a:pt x="7791" y="4015"/>
                </a:lnTo>
                <a:lnTo>
                  <a:pt x="7809" y="3996"/>
                </a:lnTo>
                <a:lnTo>
                  <a:pt x="7825" y="3975"/>
                </a:lnTo>
                <a:lnTo>
                  <a:pt x="7839" y="3953"/>
                </a:lnTo>
                <a:lnTo>
                  <a:pt x="7852" y="3930"/>
                </a:lnTo>
                <a:lnTo>
                  <a:pt x="7864" y="3905"/>
                </a:lnTo>
                <a:lnTo>
                  <a:pt x="7873" y="3878"/>
                </a:lnTo>
                <a:lnTo>
                  <a:pt x="7883" y="3850"/>
                </a:lnTo>
                <a:lnTo>
                  <a:pt x="7889" y="3820"/>
                </a:lnTo>
                <a:lnTo>
                  <a:pt x="7894" y="3788"/>
                </a:lnTo>
                <a:lnTo>
                  <a:pt x="7898" y="3755"/>
                </a:lnTo>
                <a:lnTo>
                  <a:pt x="7900" y="3720"/>
                </a:lnTo>
                <a:lnTo>
                  <a:pt x="7901" y="3683"/>
                </a:lnTo>
                <a:lnTo>
                  <a:pt x="7901" y="3609"/>
                </a:lnTo>
                <a:lnTo>
                  <a:pt x="8746" y="3609"/>
                </a:lnTo>
                <a:close/>
                <a:moveTo>
                  <a:pt x="3942" y="4773"/>
                </a:moveTo>
                <a:lnTo>
                  <a:pt x="4787" y="4773"/>
                </a:lnTo>
                <a:lnTo>
                  <a:pt x="4787" y="1"/>
                </a:lnTo>
                <a:lnTo>
                  <a:pt x="3942" y="1"/>
                </a:lnTo>
                <a:lnTo>
                  <a:pt x="3942" y="4773"/>
                </a:lnTo>
                <a:close/>
                <a:moveTo>
                  <a:pt x="3287" y="3609"/>
                </a:moveTo>
                <a:lnTo>
                  <a:pt x="3287" y="3737"/>
                </a:lnTo>
                <a:lnTo>
                  <a:pt x="3285" y="3818"/>
                </a:lnTo>
                <a:lnTo>
                  <a:pt x="3279" y="3896"/>
                </a:lnTo>
                <a:lnTo>
                  <a:pt x="3269" y="3969"/>
                </a:lnTo>
                <a:lnTo>
                  <a:pt x="3257" y="4038"/>
                </a:lnTo>
                <a:lnTo>
                  <a:pt x="3239" y="4104"/>
                </a:lnTo>
                <a:lnTo>
                  <a:pt x="3218" y="4165"/>
                </a:lnTo>
                <a:lnTo>
                  <a:pt x="3193" y="4223"/>
                </a:lnTo>
                <a:lnTo>
                  <a:pt x="3166" y="4277"/>
                </a:lnTo>
                <a:lnTo>
                  <a:pt x="3135" y="4328"/>
                </a:lnTo>
                <a:lnTo>
                  <a:pt x="3100" y="4375"/>
                </a:lnTo>
                <a:lnTo>
                  <a:pt x="3062" y="4420"/>
                </a:lnTo>
                <a:lnTo>
                  <a:pt x="3021" y="4460"/>
                </a:lnTo>
                <a:lnTo>
                  <a:pt x="2977" y="4498"/>
                </a:lnTo>
                <a:lnTo>
                  <a:pt x="2930" y="4533"/>
                </a:lnTo>
                <a:lnTo>
                  <a:pt x="2880" y="4566"/>
                </a:lnTo>
                <a:lnTo>
                  <a:pt x="2826" y="4595"/>
                </a:lnTo>
                <a:lnTo>
                  <a:pt x="2770" y="4622"/>
                </a:lnTo>
                <a:lnTo>
                  <a:pt x="2711" y="4646"/>
                </a:lnTo>
                <a:lnTo>
                  <a:pt x="2649" y="4669"/>
                </a:lnTo>
                <a:lnTo>
                  <a:pt x="2585" y="4689"/>
                </a:lnTo>
                <a:lnTo>
                  <a:pt x="2518" y="4706"/>
                </a:lnTo>
                <a:lnTo>
                  <a:pt x="2449" y="4721"/>
                </a:lnTo>
                <a:lnTo>
                  <a:pt x="2377" y="4734"/>
                </a:lnTo>
                <a:lnTo>
                  <a:pt x="2303" y="4746"/>
                </a:lnTo>
                <a:lnTo>
                  <a:pt x="2226" y="4755"/>
                </a:lnTo>
                <a:lnTo>
                  <a:pt x="2147" y="4763"/>
                </a:lnTo>
                <a:lnTo>
                  <a:pt x="2067" y="4770"/>
                </a:lnTo>
                <a:lnTo>
                  <a:pt x="1984" y="4775"/>
                </a:lnTo>
                <a:lnTo>
                  <a:pt x="1898" y="4780"/>
                </a:lnTo>
                <a:lnTo>
                  <a:pt x="1810" y="4782"/>
                </a:lnTo>
                <a:lnTo>
                  <a:pt x="1721" y="4783"/>
                </a:lnTo>
                <a:lnTo>
                  <a:pt x="1630" y="4784"/>
                </a:lnTo>
                <a:lnTo>
                  <a:pt x="1519" y="4782"/>
                </a:lnTo>
                <a:lnTo>
                  <a:pt x="1411" y="4779"/>
                </a:lnTo>
                <a:lnTo>
                  <a:pt x="1308" y="4772"/>
                </a:lnTo>
                <a:lnTo>
                  <a:pt x="1211" y="4762"/>
                </a:lnTo>
                <a:lnTo>
                  <a:pt x="1118" y="4749"/>
                </a:lnTo>
                <a:lnTo>
                  <a:pt x="1028" y="4733"/>
                </a:lnTo>
                <a:lnTo>
                  <a:pt x="943" y="4714"/>
                </a:lnTo>
                <a:lnTo>
                  <a:pt x="863" y="4691"/>
                </a:lnTo>
                <a:lnTo>
                  <a:pt x="785" y="4666"/>
                </a:lnTo>
                <a:lnTo>
                  <a:pt x="713" y="4637"/>
                </a:lnTo>
                <a:lnTo>
                  <a:pt x="645" y="4604"/>
                </a:lnTo>
                <a:lnTo>
                  <a:pt x="580" y="4568"/>
                </a:lnTo>
                <a:lnTo>
                  <a:pt x="519" y="4528"/>
                </a:lnTo>
                <a:lnTo>
                  <a:pt x="463" y="4485"/>
                </a:lnTo>
                <a:lnTo>
                  <a:pt x="409" y="4437"/>
                </a:lnTo>
                <a:lnTo>
                  <a:pt x="360" y="4387"/>
                </a:lnTo>
                <a:lnTo>
                  <a:pt x="313" y="4331"/>
                </a:lnTo>
                <a:lnTo>
                  <a:pt x="271" y="4272"/>
                </a:lnTo>
                <a:lnTo>
                  <a:pt x="231" y="4209"/>
                </a:lnTo>
                <a:lnTo>
                  <a:pt x="196" y="4141"/>
                </a:lnTo>
                <a:lnTo>
                  <a:pt x="163" y="4069"/>
                </a:lnTo>
                <a:lnTo>
                  <a:pt x="134" y="3993"/>
                </a:lnTo>
                <a:lnTo>
                  <a:pt x="108" y="3912"/>
                </a:lnTo>
                <a:lnTo>
                  <a:pt x="85" y="3827"/>
                </a:lnTo>
                <a:lnTo>
                  <a:pt x="65" y="3737"/>
                </a:lnTo>
                <a:lnTo>
                  <a:pt x="47" y="3643"/>
                </a:lnTo>
                <a:lnTo>
                  <a:pt x="32" y="3544"/>
                </a:lnTo>
                <a:lnTo>
                  <a:pt x="21" y="3439"/>
                </a:lnTo>
                <a:lnTo>
                  <a:pt x="12" y="3330"/>
                </a:lnTo>
                <a:lnTo>
                  <a:pt x="6" y="3216"/>
                </a:lnTo>
                <a:lnTo>
                  <a:pt x="2" y="3097"/>
                </a:lnTo>
                <a:lnTo>
                  <a:pt x="0" y="2972"/>
                </a:lnTo>
                <a:lnTo>
                  <a:pt x="2" y="2849"/>
                </a:lnTo>
                <a:lnTo>
                  <a:pt x="6" y="2731"/>
                </a:lnTo>
                <a:lnTo>
                  <a:pt x="12" y="2617"/>
                </a:lnTo>
                <a:lnTo>
                  <a:pt x="21" y="2508"/>
                </a:lnTo>
                <a:lnTo>
                  <a:pt x="34" y="2404"/>
                </a:lnTo>
                <a:lnTo>
                  <a:pt x="48" y="2306"/>
                </a:lnTo>
                <a:lnTo>
                  <a:pt x="67" y="2211"/>
                </a:lnTo>
                <a:lnTo>
                  <a:pt x="87" y="2121"/>
                </a:lnTo>
                <a:lnTo>
                  <a:pt x="112" y="2036"/>
                </a:lnTo>
                <a:lnTo>
                  <a:pt x="138" y="1955"/>
                </a:lnTo>
                <a:lnTo>
                  <a:pt x="168" y="1879"/>
                </a:lnTo>
                <a:lnTo>
                  <a:pt x="202" y="1807"/>
                </a:lnTo>
                <a:lnTo>
                  <a:pt x="238" y="1739"/>
                </a:lnTo>
                <a:lnTo>
                  <a:pt x="278" y="1675"/>
                </a:lnTo>
                <a:lnTo>
                  <a:pt x="321" y="1615"/>
                </a:lnTo>
                <a:lnTo>
                  <a:pt x="368" y="1559"/>
                </a:lnTo>
                <a:lnTo>
                  <a:pt x="418" y="1507"/>
                </a:lnTo>
                <a:lnTo>
                  <a:pt x="472" y="1459"/>
                </a:lnTo>
                <a:lnTo>
                  <a:pt x="529" y="1415"/>
                </a:lnTo>
                <a:lnTo>
                  <a:pt x="590" y="1375"/>
                </a:lnTo>
                <a:lnTo>
                  <a:pt x="656" y="1338"/>
                </a:lnTo>
                <a:lnTo>
                  <a:pt x="725" y="1305"/>
                </a:lnTo>
                <a:lnTo>
                  <a:pt x="797" y="1275"/>
                </a:lnTo>
                <a:lnTo>
                  <a:pt x="873" y="1249"/>
                </a:lnTo>
                <a:lnTo>
                  <a:pt x="954" y="1225"/>
                </a:lnTo>
                <a:lnTo>
                  <a:pt x="1039" y="1206"/>
                </a:lnTo>
                <a:lnTo>
                  <a:pt x="1128" y="1189"/>
                </a:lnTo>
                <a:lnTo>
                  <a:pt x="1222" y="1176"/>
                </a:lnTo>
                <a:lnTo>
                  <a:pt x="1319" y="1166"/>
                </a:lnTo>
                <a:lnTo>
                  <a:pt x="1421" y="1159"/>
                </a:lnTo>
                <a:lnTo>
                  <a:pt x="1526" y="1154"/>
                </a:lnTo>
                <a:lnTo>
                  <a:pt x="1637" y="1153"/>
                </a:lnTo>
                <a:lnTo>
                  <a:pt x="1750" y="1154"/>
                </a:lnTo>
                <a:lnTo>
                  <a:pt x="1856" y="1159"/>
                </a:lnTo>
                <a:lnTo>
                  <a:pt x="1959" y="1167"/>
                </a:lnTo>
                <a:lnTo>
                  <a:pt x="2057" y="1178"/>
                </a:lnTo>
                <a:lnTo>
                  <a:pt x="2152" y="1192"/>
                </a:lnTo>
                <a:lnTo>
                  <a:pt x="2241" y="1208"/>
                </a:lnTo>
                <a:lnTo>
                  <a:pt x="2328" y="1228"/>
                </a:lnTo>
                <a:lnTo>
                  <a:pt x="2408" y="1252"/>
                </a:lnTo>
                <a:lnTo>
                  <a:pt x="2485" y="1278"/>
                </a:lnTo>
                <a:lnTo>
                  <a:pt x="2559" y="1309"/>
                </a:lnTo>
                <a:lnTo>
                  <a:pt x="2628" y="1342"/>
                </a:lnTo>
                <a:lnTo>
                  <a:pt x="2694" y="1379"/>
                </a:lnTo>
                <a:lnTo>
                  <a:pt x="2756" y="1420"/>
                </a:lnTo>
                <a:lnTo>
                  <a:pt x="2813" y="1463"/>
                </a:lnTo>
                <a:lnTo>
                  <a:pt x="2868" y="1510"/>
                </a:lnTo>
                <a:lnTo>
                  <a:pt x="2918" y="1561"/>
                </a:lnTo>
                <a:lnTo>
                  <a:pt x="2965" y="1615"/>
                </a:lnTo>
                <a:lnTo>
                  <a:pt x="3008" y="1673"/>
                </a:lnTo>
                <a:lnTo>
                  <a:pt x="3049" y="1734"/>
                </a:lnTo>
                <a:lnTo>
                  <a:pt x="3086" y="1800"/>
                </a:lnTo>
                <a:lnTo>
                  <a:pt x="3120" y="1869"/>
                </a:lnTo>
                <a:lnTo>
                  <a:pt x="3149" y="1941"/>
                </a:lnTo>
                <a:lnTo>
                  <a:pt x="3177" y="2018"/>
                </a:lnTo>
                <a:lnTo>
                  <a:pt x="3200" y="2099"/>
                </a:lnTo>
                <a:lnTo>
                  <a:pt x="3221" y="2183"/>
                </a:lnTo>
                <a:lnTo>
                  <a:pt x="3239" y="2271"/>
                </a:lnTo>
                <a:lnTo>
                  <a:pt x="3254" y="2363"/>
                </a:lnTo>
                <a:lnTo>
                  <a:pt x="3266" y="2459"/>
                </a:lnTo>
                <a:lnTo>
                  <a:pt x="3275" y="2560"/>
                </a:lnTo>
                <a:lnTo>
                  <a:pt x="3282" y="2664"/>
                </a:lnTo>
                <a:lnTo>
                  <a:pt x="3286" y="2772"/>
                </a:lnTo>
                <a:lnTo>
                  <a:pt x="3287" y="2885"/>
                </a:lnTo>
                <a:lnTo>
                  <a:pt x="3287" y="3119"/>
                </a:lnTo>
                <a:lnTo>
                  <a:pt x="866" y="3119"/>
                </a:lnTo>
                <a:lnTo>
                  <a:pt x="867" y="3199"/>
                </a:lnTo>
                <a:lnTo>
                  <a:pt x="869" y="3275"/>
                </a:lnTo>
                <a:lnTo>
                  <a:pt x="871" y="3346"/>
                </a:lnTo>
                <a:lnTo>
                  <a:pt x="874" y="3414"/>
                </a:lnTo>
                <a:lnTo>
                  <a:pt x="880" y="3478"/>
                </a:lnTo>
                <a:lnTo>
                  <a:pt x="886" y="3538"/>
                </a:lnTo>
                <a:lnTo>
                  <a:pt x="893" y="3595"/>
                </a:lnTo>
                <a:lnTo>
                  <a:pt x="902" y="3649"/>
                </a:lnTo>
                <a:lnTo>
                  <a:pt x="912" y="3700"/>
                </a:lnTo>
                <a:lnTo>
                  <a:pt x="924" y="3747"/>
                </a:lnTo>
                <a:lnTo>
                  <a:pt x="936" y="3791"/>
                </a:lnTo>
                <a:lnTo>
                  <a:pt x="952" y="3834"/>
                </a:lnTo>
                <a:lnTo>
                  <a:pt x="968" y="3872"/>
                </a:lnTo>
                <a:lnTo>
                  <a:pt x="986" y="3907"/>
                </a:lnTo>
                <a:lnTo>
                  <a:pt x="1005" y="3940"/>
                </a:lnTo>
                <a:lnTo>
                  <a:pt x="1026" y="3970"/>
                </a:lnTo>
                <a:lnTo>
                  <a:pt x="1049" y="3999"/>
                </a:lnTo>
                <a:lnTo>
                  <a:pt x="1073" y="4024"/>
                </a:lnTo>
                <a:lnTo>
                  <a:pt x="1100" y="4048"/>
                </a:lnTo>
                <a:lnTo>
                  <a:pt x="1128" y="4068"/>
                </a:lnTo>
                <a:lnTo>
                  <a:pt x="1159" y="4086"/>
                </a:lnTo>
                <a:lnTo>
                  <a:pt x="1191" y="4103"/>
                </a:lnTo>
                <a:lnTo>
                  <a:pt x="1227" y="4118"/>
                </a:lnTo>
                <a:lnTo>
                  <a:pt x="1263" y="4131"/>
                </a:lnTo>
                <a:lnTo>
                  <a:pt x="1301" y="4141"/>
                </a:lnTo>
                <a:lnTo>
                  <a:pt x="1342" y="4151"/>
                </a:lnTo>
                <a:lnTo>
                  <a:pt x="1386" y="4158"/>
                </a:lnTo>
                <a:lnTo>
                  <a:pt x="1431" y="4163"/>
                </a:lnTo>
                <a:lnTo>
                  <a:pt x="1479" y="4168"/>
                </a:lnTo>
                <a:lnTo>
                  <a:pt x="1530" y="4170"/>
                </a:lnTo>
                <a:lnTo>
                  <a:pt x="1582" y="4173"/>
                </a:lnTo>
                <a:lnTo>
                  <a:pt x="1637" y="4173"/>
                </a:lnTo>
                <a:lnTo>
                  <a:pt x="1688" y="4173"/>
                </a:lnTo>
                <a:lnTo>
                  <a:pt x="1737" y="4172"/>
                </a:lnTo>
                <a:lnTo>
                  <a:pt x="1783" y="4170"/>
                </a:lnTo>
                <a:lnTo>
                  <a:pt x="1829" y="4168"/>
                </a:lnTo>
                <a:lnTo>
                  <a:pt x="1872" y="4166"/>
                </a:lnTo>
                <a:lnTo>
                  <a:pt x="1915" y="4162"/>
                </a:lnTo>
                <a:lnTo>
                  <a:pt x="1955" y="4159"/>
                </a:lnTo>
                <a:lnTo>
                  <a:pt x="1994" y="4153"/>
                </a:lnTo>
                <a:lnTo>
                  <a:pt x="2032" y="4147"/>
                </a:lnTo>
                <a:lnTo>
                  <a:pt x="2067" y="4141"/>
                </a:lnTo>
                <a:lnTo>
                  <a:pt x="2101" y="4133"/>
                </a:lnTo>
                <a:lnTo>
                  <a:pt x="2132" y="4125"/>
                </a:lnTo>
                <a:lnTo>
                  <a:pt x="2163" y="4114"/>
                </a:lnTo>
                <a:lnTo>
                  <a:pt x="2192" y="4104"/>
                </a:lnTo>
                <a:lnTo>
                  <a:pt x="2219" y="4092"/>
                </a:lnTo>
                <a:lnTo>
                  <a:pt x="2244" y="4079"/>
                </a:lnTo>
                <a:lnTo>
                  <a:pt x="2269" y="4065"/>
                </a:lnTo>
                <a:lnTo>
                  <a:pt x="2291" y="4050"/>
                </a:lnTo>
                <a:lnTo>
                  <a:pt x="2312" y="4034"/>
                </a:lnTo>
                <a:lnTo>
                  <a:pt x="2331" y="4015"/>
                </a:lnTo>
                <a:lnTo>
                  <a:pt x="2350" y="3996"/>
                </a:lnTo>
                <a:lnTo>
                  <a:pt x="2365" y="3975"/>
                </a:lnTo>
                <a:lnTo>
                  <a:pt x="2380" y="3953"/>
                </a:lnTo>
                <a:lnTo>
                  <a:pt x="2393" y="3930"/>
                </a:lnTo>
                <a:lnTo>
                  <a:pt x="2405" y="3905"/>
                </a:lnTo>
                <a:lnTo>
                  <a:pt x="2414" y="3878"/>
                </a:lnTo>
                <a:lnTo>
                  <a:pt x="2422" y="3850"/>
                </a:lnTo>
                <a:lnTo>
                  <a:pt x="2429" y="3820"/>
                </a:lnTo>
                <a:lnTo>
                  <a:pt x="2435" y="3788"/>
                </a:lnTo>
                <a:lnTo>
                  <a:pt x="2439" y="3755"/>
                </a:lnTo>
                <a:lnTo>
                  <a:pt x="2441" y="3720"/>
                </a:lnTo>
                <a:lnTo>
                  <a:pt x="2442" y="3683"/>
                </a:lnTo>
                <a:lnTo>
                  <a:pt x="2442" y="3609"/>
                </a:lnTo>
                <a:lnTo>
                  <a:pt x="3287" y="36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635760" y="4667400"/>
            <a:ext cx="475920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onymous Pro"/>
                <a:ea typeface="Anonymous Pro"/>
              </a:rPr>
              <a:t>Vitalii Bondarenko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onymous Pro"/>
                <a:ea typeface="Anonymous Pro"/>
              </a:rPr>
              <a:t>Data Platform Competency Manager at Eleks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onymous Pro"/>
                <a:ea typeface="Anonymous Pro"/>
              </a:rPr>
              <a:t>Vitaliy.bondarenko@eleks.com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10560" y="1703880"/>
            <a:ext cx="7849440" cy="1771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HDInsight: Spark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Advanced in-memory BigData Analytics with Microsoft Azure</a:t>
            </a:r>
            <a:endParaRPr b="0" lang="en-US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926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6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Core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943600" y="2926080"/>
            <a:ext cx="3767040" cy="274320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RDD: resilient distributed dataset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463040"/>
            <a:ext cx="9071640" cy="32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Parallelized collections with fault-tolerant (Hadoop datasets)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Transformations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set new RDDs (filter, map, distinct, union, subtract, etc)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Actions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 to calculations (count, collect, first)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Transformations are lazy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Actions trigger transformations computation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Broadcast Variables send data to executors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Accumulators collect data on driver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548640" y="4846320"/>
            <a:ext cx="704088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inputRDD = sc.textFile("log.txt")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errorsRDD = inputRDD.filter(lambda x: "error" in 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warningsRDD = inputRDD.filter(lambda x: "warning" in 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badLinesRDD = errorsRDD.union(warningsRDD)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"Input had " + badLinesRDD.count() + " concerning lines"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program scenario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30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RDD (loading external datasets, parallelizing a collection on driver)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Persist intermediate RDDs as results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Launch actions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914400" y="4480560"/>
            <a:ext cx="7498080" cy="28936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Persistence (Caching)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3610800" cy="262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Avoid recalculations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10x faster in-memory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Fault-tolerant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Persistence levels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Persist before first action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276440" y="1828800"/>
            <a:ext cx="5570640" cy="4480560"/>
          </a:xfrm>
          <a:prstGeom prst="rect">
            <a:avLst/>
          </a:prstGeom>
          <a:ln>
            <a:noFill/>
          </a:ln>
        </p:spPr>
      </p:pic>
      <p:sp>
        <p:nvSpPr>
          <p:cNvPr id="112" name="TextShape 3"/>
          <p:cNvSpPr txBox="1"/>
          <p:nvPr/>
        </p:nvSpPr>
        <p:spPr>
          <a:xfrm>
            <a:off x="262800" y="4536000"/>
            <a:ext cx="4309200" cy="250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= sc.parallelize(xrange(1000))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 = input.map(lambda x: x ** 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result.persist(StorageLevel.MEMORY_ONLY)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result.count()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result.collect()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Transformations (1)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8503920" cy="57949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Transformations (2)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562400" y="1280160"/>
            <a:ext cx="7490160" cy="59922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Actions (1)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229480" y="1371600"/>
            <a:ext cx="6274440" cy="58442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Actions (2)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336040" y="1463040"/>
            <a:ext cx="6167880" cy="56480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Partitioning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563480"/>
            <a:ext cx="9005760" cy="145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userData.join(events)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userData.partitionBy(100).persist()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3-4 partitions on CPU Core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userData.join(events).mapValues(...).reduceByKey(...)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37760" y="3149280"/>
            <a:ext cx="4408560" cy="40910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303520" y="3164400"/>
            <a:ext cx="4317120" cy="42084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DEMO: Spark Core Operations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769040"/>
            <a:ext cx="9005760" cy="527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2660760"/>
            <a:ext cx="9071640" cy="218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Platform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Core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Extensions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HDInsight Spark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120640" y="731520"/>
            <a:ext cx="5376960" cy="219456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926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6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Extensions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Streaming Architecture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95440" y="3228840"/>
            <a:ext cx="9005760" cy="200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Micro-batch architecture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SparkStreaming Concext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 interval from 500ms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Transformation on Spark Engine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Outup operations instead of Actions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sources and outputs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296360" y="1561320"/>
            <a:ext cx="7756200" cy="17305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1807560" y="5120640"/>
            <a:ext cx="6239160" cy="23313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Streaming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40080" y="1645920"/>
            <a:ext cx="8961120" cy="345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from pyspark.streaming import StreamingContext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ssc = StreamingContext(sc,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input_stream = ssc.textFileStream("sampleTextDir")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word_pairs = input_stream.flatMap(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lambda l:l.split(" ")).map(lambda w: (w,1))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counts = word_pairs.reduceByKey(lambda x,y: x + 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counts.print()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ssc.start()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ssc.awaitTermination()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595440" y="5394960"/>
            <a:ext cx="9005760" cy="170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 RDDs in batches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after ssc.start()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to console on Driver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Awaiting termination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Streaming on a Cluster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1563840"/>
            <a:ext cx="9005760" cy="200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Receivers with replication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SparkContext on Driver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from Exectors in batches saveAsHadoopFiles()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spark-submit for creating and scheduling periodical streaming jobs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Chekpointing for saving results and restore from the point ssc.checkpoint(“hdfs://...”)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175120" y="3790800"/>
            <a:ext cx="6420240" cy="32500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Streaming Transformations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414080"/>
            <a:ext cx="9005760" cy="233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DStreams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Stateless transformantions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Stagefull transformantions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Windowed transformantions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UpdateStateByKey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ReduceByWindow, reduceByKeyAndWindow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Recomended batch size from 10 sec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897720" y="1188720"/>
            <a:ext cx="5794920" cy="20606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737360" y="4911120"/>
            <a:ext cx="6393960" cy="2495520"/>
          </a:xfrm>
          <a:prstGeom prst="rect">
            <a:avLst/>
          </a:prstGeom>
          <a:ln>
            <a:noFill/>
          </a:ln>
        </p:spPr>
      </p:pic>
      <p:sp>
        <p:nvSpPr>
          <p:cNvPr id="142" name="TextShape 3"/>
          <p:cNvSpPr txBox="1"/>
          <p:nvPr/>
        </p:nvSpPr>
        <p:spPr>
          <a:xfrm>
            <a:off x="731520" y="3823560"/>
            <a:ext cx="8961120" cy="191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 ipDStream = accessLogsDStream.map(logEntry =&gt; (logEntry.getIpAddress(), 1))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 ipCountDStream = ipDStream.reduceByKeyAndWindow(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{(x, y) =&gt; x + y}, // Adding elements in the new batches entering the window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{(x, y) =&gt; x - y}, // Removing elements from the oldest batches exiting the window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Seconds(30),       // Window duration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Seconds(10))       // Slide duration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DEMO: Spark Streaming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04000" y="1563840"/>
            <a:ext cx="9005760" cy="200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streaming with PySpark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SQL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4000" y="1563840"/>
            <a:ext cx="9005760" cy="245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SparkSQL interface for working with structured data by SQL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 with Hive tables and HiveQL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 with files (Json, Parquet etc) with defined schema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JDBC/ODBC connectors for BI tools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Integrated with Hive and Hive types, uses HiveUDF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DataFrame abstraction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782520" y="3749040"/>
            <a:ext cx="5842800" cy="338328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DataFrames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5760" y="5120640"/>
            <a:ext cx="9005760" cy="200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hiveCtx.cacheTable("tableName"), in-memory, column-store, while driver is alive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df.show()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df.select(“name”, df(“age”)+1)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df.filtr(df(“age”) &gt; 19)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df.groupBy(df(“name”)).min()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65760" y="1433880"/>
            <a:ext cx="9509760" cy="368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Import Spark SQLfrom pyspark.sql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HiveContext, 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Or if you can't include the hive requirementsfrom pyspark.sql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SQLContext, 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 = new SparkContext(...)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hiveCtx = HiveContext(sc)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sqlContext = SQLContext(sc)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= hiveCtx.jsonFile(inputFile)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Register the input schema RDD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input.registerTempTable("tweets")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Select tweets based on the retweet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CounttopTweets = hiveCtx.sql("""SELECT text, retweetCount  FROM  tweets ORDER BY retweetCount LIMIT 10""")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Catalyst: Query Optimizer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5760" y="5212080"/>
            <a:ext cx="9005760" cy="210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Analysis: map tables, columns, function, create a logical plan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Optimization: applies rules and optimize the plan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Physical Planing: physical operator for the logical plan execution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 estimation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65760" y="1563480"/>
            <a:ext cx="2377440" cy="13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id,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People) 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p.id =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45040" y="2930040"/>
            <a:ext cx="9147600" cy="209916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DEMO: Using SparkSQL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65760" y="1645920"/>
            <a:ext cx="9005760" cy="210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SparkSQL querying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Frames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exploration with SparkSQL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from BI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me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38120" y="1737360"/>
            <a:ext cx="6968520" cy="521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Vitalii Bondarenko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Platform Competency Manager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www.eleks.com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years in software development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9+ years of developing for MS SQL Server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3+ years of architecting Big Data Solutions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DW/BI Architect and Technical Lead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OLTP DB Performance Tuning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Data Data Platform Architect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5486400" y="3017520"/>
            <a:ext cx="3840480" cy="38404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5140080" y="640080"/>
            <a:ext cx="4552560" cy="149292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ML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65760" y="1645920"/>
            <a:ext cx="9005760" cy="53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ML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transformation, selection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Statistics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algebra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mining tools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 Cmponents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DataFrame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Estimator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884320" y="1563480"/>
            <a:ext cx="6808320" cy="173736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3017520" y="4480560"/>
            <a:ext cx="6788160" cy="191052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5605560" y="5046120"/>
            <a:ext cx="3995640" cy="19947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1280160" y="1600200"/>
            <a:ext cx="3840480" cy="288036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5590440" y="1553760"/>
            <a:ext cx="4010760" cy="301824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4"/>
          <a:stretch/>
        </p:blipFill>
        <p:spPr>
          <a:xfrm>
            <a:off x="718560" y="4846320"/>
            <a:ext cx="2390400" cy="59976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5"/>
          <a:stretch/>
        </p:blipFill>
        <p:spPr>
          <a:xfrm>
            <a:off x="505080" y="5577840"/>
            <a:ext cx="4981320" cy="154260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DEMO: Spark ML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65760" y="1645920"/>
            <a:ext cx="9005760" cy="53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a model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visualization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in Spark 2.0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65760" y="1645920"/>
            <a:ext cx="9005760" cy="37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Unifying DataFrames and Datasets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Scala/Java (compile time syntax and analysis errors). Same performance and convertible.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SparkSession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 new entry point that supersedes SQLContext and HiveContext.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pipeline persistence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Distributed algorithms in 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Optimizer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Structured Streaming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566160" y="3840480"/>
            <a:ext cx="6458400" cy="347472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in Spark 2.0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30640" y="1426680"/>
            <a:ext cx="9070560" cy="559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spark = SparkSession\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.builder()\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.appName("StructuredNetworkWordCount")\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.getOrCreate()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 Create DataFrame representing the stream of input lines from connection to localhost:9999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lines = spark\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.readStream\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.format('socket')\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.option('host', 'localhost')\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.option('port', 9999)\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.load()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 Split the lines into 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words = lines.select(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explode(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split(lines.value, '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).alias('word')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 Generate running word count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wordCounts = words.groupBy('word').count()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 Start running the query that prints the running counts to the console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query = wordCounts\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.writeStream\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.outputMode('complete')\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.format('console')\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.start()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query.awaitTermination()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749040" y="3566880"/>
            <a:ext cx="6148080" cy="91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windowedCounts = words.groupBy(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4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window(words.timestamp, '10 minutes', '5 minutes'),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4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words.word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).count()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926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6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HDInsight: Spark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in Azure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554480" y="1371600"/>
            <a:ext cx="6675120" cy="584964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HDInsight benefits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04000" y="1645920"/>
            <a:ext cx="900576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Ease of creating clusters (Azure portal, PowerShell, .Net SDK)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Ease of use (noteboks, azure control panels)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 APIs (Livy: job server)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for Azure Data Lake Store (adl://)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Integration with Azure services (EventHub, Kafka)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for R Server (HDInsight R over Spark)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Integration with IntelliJ IDEA (Plugin, create and submit apps)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Concurrent Queries (many users and connections)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Caching on SSDs (SSD as persist method)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Integration with BI Tools (connectors for PowerBI and Tableau)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Pre-loaded Anaconda libraries (200 libraries for ML)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Scalability (change number of nodes and start/stop cluster)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24/7 Support (99% up-time)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HDInsight Spark Scenarious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04000" y="1645920"/>
            <a:ext cx="900576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Streaming data, IoT and real-time analytics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 data exploration and interactive analysis (HDFS)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with NoSQL (HBase and Azure DocumentDB)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with Data Lake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with SQL Data Warehouse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using R Server, Mllib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Putting it all together in a notebook experience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Excel with Spark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926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6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Q&amp;A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926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6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Platform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Stack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563480"/>
            <a:ext cx="9071640" cy="236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Clustered computing platform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 to be fast and general purpose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Integrated with distributed systems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 for Python, Scala, Java, clear and understandable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Integrated with Big Data and BI Tools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Integrated with different Data Bases, systems and libraries like Cassanda, Kafka, H2O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Apache release 2013, this moth v.2.0 has been released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377440" y="4111200"/>
            <a:ext cx="5934240" cy="30931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Map-reduce computations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005840" y="1216440"/>
            <a:ext cx="8213400" cy="38127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2362320" y="4846320"/>
            <a:ext cx="5775840" cy="23774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In-memory map-reduce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21320" y="1828800"/>
            <a:ext cx="7795800" cy="23774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446480" y="4754880"/>
            <a:ext cx="7034400" cy="18288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Execution Model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212080" y="2926080"/>
            <a:ext cx="4540320" cy="362484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504000" y="1769040"/>
            <a:ext cx="9071640" cy="53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Execution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Shells and Standalone application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and Cluster (Standalone, Yarn, Mesos, Cloud)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Cluster Arhitecture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/ Cluster manager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 allocates resources on nodes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sends app code and tasks tor nodes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Executers run tasks and cache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to Cluster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SparkContext and Master field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spark://host:7077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Spark-submit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DEMO: Execution Environments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Spark installation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Shells and Notebook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Examples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HDInsight Spark Cluster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 connection to Spark in Azure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Jupyter Notebook connected to HDInsight Spark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2016-08-23T23:20:39Z</dcterms:created>
  <dc:creator/>
  <dc:description/>
  <dc:language>en-US</dc:language>
  <cp:lastModifiedBy/>
  <dcterms:modified xsi:type="dcterms:W3CDTF">2016-09-02T01:04:33Z</dcterms:modified>
  <cp:revision>37</cp:revision>
  <dc:subject/>
  <dc:title/>
</cp:coreProperties>
</file>