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AAC7A-1DAF-47FD-9A2A-7D236DBFA914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9F038E6E-4348-4538-A0F4-3C4FD871DC7F}">
      <dgm:prSet phldrT="[Text]" custT="1"/>
      <dgm:spPr/>
      <dgm:t>
        <a:bodyPr/>
        <a:lstStyle/>
        <a:p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Choosing the Topic and the Reading List</a:t>
          </a:r>
          <a:endParaRPr lang="id-ID" sz="2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4F6BE-18E8-4000-A94F-25C0E9442896}" type="parTrans" cxnId="{E0C694B7-3385-4962-A6A8-8219CD7DCF06}">
      <dgm:prSet/>
      <dgm:spPr/>
      <dgm:t>
        <a:bodyPr/>
        <a:lstStyle/>
        <a:p>
          <a:endParaRPr lang="id-ID"/>
        </a:p>
      </dgm:t>
    </dgm:pt>
    <dgm:pt modelId="{EB4BD837-1332-4446-A8BB-C75CD31E8526}" type="sibTrans" cxnId="{E0C694B7-3385-4962-A6A8-8219CD7DCF06}">
      <dgm:prSet/>
      <dgm:spPr/>
      <dgm:t>
        <a:bodyPr/>
        <a:lstStyle/>
        <a:p>
          <a:endParaRPr lang="id-ID"/>
        </a:p>
      </dgm:t>
    </dgm:pt>
    <dgm:pt modelId="{C836A3F1-1CED-4099-97CB-EE1EEE70F084}">
      <dgm:prSet phldrT="[Text]" custT="1"/>
      <dgm:spPr/>
      <dgm:t>
        <a:bodyPr/>
        <a:lstStyle/>
        <a:p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Outlining</a:t>
          </a:r>
          <a:endParaRPr lang="id-ID" sz="2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7A77AB-3F59-4BB5-A28F-1330A2F76895}" type="parTrans" cxnId="{E43D29B2-7368-4B70-B7E3-6B7FA0081BF0}">
      <dgm:prSet/>
      <dgm:spPr/>
      <dgm:t>
        <a:bodyPr/>
        <a:lstStyle/>
        <a:p>
          <a:endParaRPr lang="id-ID"/>
        </a:p>
      </dgm:t>
    </dgm:pt>
    <dgm:pt modelId="{58A949DE-1994-44A6-B7EF-36AF953D44D2}" type="sibTrans" cxnId="{E43D29B2-7368-4B70-B7E3-6B7FA0081BF0}">
      <dgm:prSet/>
      <dgm:spPr/>
      <dgm:t>
        <a:bodyPr/>
        <a:lstStyle/>
        <a:p>
          <a:endParaRPr lang="id-ID"/>
        </a:p>
      </dgm:t>
    </dgm:pt>
    <dgm:pt modelId="{57A6F941-ACCB-462F-80A3-E1BD41AD1DE0}">
      <dgm:prSet phldrT="[Text]" custT="1"/>
      <dgm:spPr/>
      <dgm:t>
        <a:bodyPr/>
        <a:lstStyle/>
        <a:p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Paragraphing</a:t>
          </a:r>
          <a:endParaRPr lang="id-ID" sz="17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14B35A-1785-4CB5-A094-1A3D5796E393}" type="parTrans" cxnId="{2FC261F8-1808-4C06-BD32-6451CFE49405}">
      <dgm:prSet/>
      <dgm:spPr/>
      <dgm:t>
        <a:bodyPr/>
        <a:lstStyle/>
        <a:p>
          <a:endParaRPr lang="id-ID"/>
        </a:p>
      </dgm:t>
    </dgm:pt>
    <dgm:pt modelId="{EBA4F482-F1E3-483A-B763-CBBF2CFF888F}" type="sibTrans" cxnId="{2FC261F8-1808-4C06-BD32-6451CFE49405}">
      <dgm:prSet/>
      <dgm:spPr/>
      <dgm:t>
        <a:bodyPr/>
        <a:lstStyle/>
        <a:p>
          <a:endParaRPr lang="id-ID"/>
        </a:p>
      </dgm:t>
    </dgm:pt>
    <dgm:pt modelId="{4E81B62E-AC8A-4400-9DE1-D491C64577E1}">
      <dgm:prSet custT="1"/>
      <dgm:spPr/>
      <dgm:t>
        <a:bodyPr/>
        <a:lstStyle/>
        <a:p>
          <a:r>
            <a:rPr lang="en-US" sz="17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Editing and Arranging of </a:t>
          </a:r>
          <a:r>
            <a:rPr lang="en-US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Sentences</a:t>
          </a:r>
          <a:r>
            <a:rPr lang="en-US" sz="17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within Paragraphs</a:t>
          </a:r>
          <a:endParaRPr lang="id-ID" sz="17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01F296-1F34-4D81-A8D8-FBFB90B65055}" type="parTrans" cxnId="{B3FCEBBD-AF7D-4CC2-86B2-E92055C00648}">
      <dgm:prSet/>
      <dgm:spPr/>
      <dgm:t>
        <a:bodyPr/>
        <a:lstStyle/>
        <a:p>
          <a:endParaRPr lang="id-ID"/>
        </a:p>
      </dgm:t>
    </dgm:pt>
    <dgm:pt modelId="{FF0FD88B-FDEA-4775-ADEB-F7CBE549A7E3}" type="sibTrans" cxnId="{B3FCEBBD-AF7D-4CC2-86B2-E92055C00648}">
      <dgm:prSet/>
      <dgm:spPr/>
      <dgm:t>
        <a:bodyPr/>
        <a:lstStyle/>
        <a:p>
          <a:endParaRPr lang="id-ID"/>
        </a:p>
      </dgm:t>
    </dgm:pt>
    <dgm:pt modelId="{83A8730D-9C4D-4917-9555-3EFB83E442FC}">
      <dgm:prSet custT="1"/>
      <dgm:spPr/>
      <dgm:t>
        <a:bodyPr/>
        <a:lstStyle/>
        <a:p>
          <a:r>
            <a:rPr lang="id-ID" sz="17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Re-ordering the </a:t>
          </a:r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Paragraphs</a:t>
          </a:r>
          <a:endParaRPr lang="id-ID" sz="17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13882C-4ADA-45AE-A717-7EE5BBC82040}" type="parTrans" cxnId="{C7D76A91-9A90-41FD-B93A-C1BC61645DB1}">
      <dgm:prSet/>
      <dgm:spPr/>
      <dgm:t>
        <a:bodyPr/>
        <a:lstStyle/>
        <a:p>
          <a:endParaRPr lang="id-ID"/>
        </a:p>
      </dgm:t>
    </dgm:pt>
    <dgm:pt modelId="{A6CF236A-B2C8-4BBC-86CB-69D7FE12E5AA}" type="sibTrans" cxnId="{C7D76A91-9A90-41FD-B93A-C1BC61645DB1}">
      <dgm:prSet/>
      <dgm:spPr/>
      <dgm:t>
        <a:bodyPr/>
        <a:lstStyle/>
        <a:p>
          <a:endParaRPr lang="id-ID"/>
        </a:p>
      </dgm:t>
    </dgm:pt>
    <dgm:pt modelId="{9BC389E2-8357-46BD-BBA4-558C56EA7E24}">
      <dgm:prSet custT="1"/>
      <dgm:spPr/>
      <dgm:t>
        <a:bodyPr/>
        <a:lstStyle/>
        <a:p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Generating</a:t>
          </a:r>
          <a:r>
            <a:rPr lang="id-ID" sz="17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 New Outline</a:t>
          </a:r>
          <a:endParaRPr lang="id-ID" sz="17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9B56B-C793-417E-B59D-5A73A4E1DC50}" type="parTrans" cxnId="{43003809-B1BB-40FE-84FF-D65F75BDBAF4}">
      <dgm:prSet/>
      <dgm:spPr/>
      <dgm:t>
        <a:bodyPr/>
        <a:lstStyle/>
        <a:p>
          <a:endParaRPr lang="id-ID"/>
        </a:p>
      </dgm:t>
    </dgm:pt>
    <dgm:pt modelId="{91B1D457-9D5D-4275-BF07-F305B4A2E990}" type="sibTrans" cxnId="{43003809-B1BB-40FE-84FF-D65F75BDBAF4}">
      <dgm:prSet/>
      <dgm:spPr/>
      <dgm:t>
        <a:bodyPr/>
        <a:lstStyle/>
        <a:p>
          <a:endParaRPr lang="id-ID"/>
        </a:p>
      </dgm:t>
    </dgm:pt>
    <dgm:pt modelId="{796494C3-48C3-4A8D-9BE5-C9265799E398}">
      <dgm:prSet custT="1"/>
      <dgm:spPr/>
      <dgm:t>
        <a:bodyPr/>
        <a:lstStyle/>
        <a:p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Repeat</a:t>
          </a:r>
          <a:endParaRPr lang="id-ID" sz="22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A55C9D-74AC-4649-955A-6D531BA2A26F}" type="parTrans" cxnId="{42F45BC3-CB1F-46FC-AF22-F2926B13F030}">
      <dgm:prSet/>
      <dgm:spPr/>
      <dgm:t>
        <a:bodyPr/>
        <a:lstStyle/>
        <a:p>
          <a:endParaRPr lang="id-ID"/>
        </a:p>
      </dgm:t>
    </dgm:pt>
    <dgm:pt modelId="{9CB8BC78-34CC-4C63-9059-D21A19951148}" type="sibTrans" cxnId="{42F45BC3-CB1F-46FC-AF22-F2926B13F030}">
      <dgm:prSet/>
      <dgm:spPr/>
      <dgm:t>
        <a:bodyPr/>
        <a:lstStyle/>
        <a:p>
          <a:endParaRPr lang="id-ID"/>
        </a:p>
      </dgm:t>
    </dgm:pt>
    <dgm:pt modelId="{4612DD07-97A2-434D-9360-D1619EB25057}">
      <dgm:prSet custT="1"/>
      <dgm:spPr/>
      <dgm:t>
        <a:bodyPr/>
        <a:lstStyle/>
        <a:p>
          <a:r>
            <a:rPr lang="id-ID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 and Bibliography</a:t>
          </a:r>
          <a:endParaRPr lang="id-ID" sz="2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BD61C-B0C2-4FB2-BB8D-1FEB0B24F013}" type="parTrans" cxnId="{1C49E818-AA93-4979-A933-DDD7A6763149}">
      <dgm:prSet/>
      <dgm:spPr/>
      <dgm:t>
        <a:bodyPr/>
        <a:lstStyle/>
        <a:p>
          <a:endParaRPr lang="id-ID"/>
        </a:p>
      </dgm:t>
    </dgm:pt>
    <dgm:pt modelId="{66A1903C-3463-4688-B421-AE059C000703}" type="sibTrans" cxnId="{1C49E818-AA93-4979-A933-DDD7A6763149}">
      <dgm:prSet/>
      <dgm:spPr/>
      <dgm:t>
        <a:bodyPr/>
        <a:lstStyle/>
        <a:p>
          <a:endParaRPr lang="id-ID"/>
        </a:p>
      </dgm:t>
    </dgm:pt>
    <dgm:pt modelId="{E5861CE1-0BA6-4813-8E3B-10762059ABCA}" type="pres">
      <dgm:prSet presAssocID="{CDCAAC7A-1DAF-47FD-9A2A-7D236DBFA9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B554A38-4F67-4F45-A158-4B25BEE0F57B}" type="pres">
      <dgm:prSet presAssocID="{9F038E6E-4348-4538-A0F4-3C4FD871DC7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2A4063-C5D1-40AB-9C69-0D42916D7384}" type="pres">
      <dgm:prSet presAssocID="{EB4BD837-1332-4446-A8BB-C75CD31E8526}" presName="sibTrans" presStyleLbl="sibTrans2D1" presStyleIdx="0" presStyleCnt="7"/>
      <dgm:spPr/>
      <dgm:t>
        <a:bodyPr/>
        <a:lstStyle/>
        <a:p>
          <a:endParaRPr lang="id-ID"/>
        </a:p>
      </dgm:t>
    </dgm:pt>
    <dgm:pt modelId="{73AC545A-3023-453D-A1BA-39B337F102F4}" type="pres">
      <dgm:prSet presAssocID="{EB4BD837-1332-4446-A8BB-C75CD31E8526}" presName="connectorText" presStyleLbl="sibTrans2D1" presStyleIdx="0" presStyleCnt="7"/>
      <dgm:spPr/>
      <dgm:t>
        <a:bodyPr/>
        <a:lstStyle/>
        <a:p>
          <a:endParaRPr lang="id-ID"/>
        </a:p>
      </dgm:t>
    </dgm:pt>
    <dgm:pt modelId="{C5F2D9FD-046C-42D9-9269-2036D8EA5180}" type="pres">
      <dgm:prSet presAssocID="{C836A3F1-1CED-4099-97CB-EE1EEE70F08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76E233B-17B2-4816-B4D5-E2C5C83866AC}" type="pres">
      <dgm:prSet presAssocID="{58A949DE-1994-44A6-B7EF-36AF953D44D2}" presName="sibTrans" presStyleLbl="sibTrans2D1" presStyleIdx="1" presStyleCnt="7"/>
      <dgm:spPr/>
      <dgm:t>
        <a:bodyPr/>
        <a:lstStyle/>
        <a:p>
          <a:endParaRPr lang="id-ID"/>
        </a:p>
      </dgm:t>
    </dgm:pt>
    <dgm:pt modelId="{12BB8E93-1B64-45F4-9E46-70EAFA1223CE}" type="pres">
      <dgm:prSet presAssocID="{58A949DE-1994-44A6-B7EF-36AF953D44D2}" presName="connectorText" presStyleLbl="sibTrans2D1" presStyleIdx="1" presStyleCnt="7"/>
      <dgm:spPr/>
      <dgm:t>
        <a:bodyPr/>
        <a:lstStyle/>
        <a:p>
          <a:endParaRPr lang="id-ID"/>
        </a:p>
      </dgm:t>
    </dgm:pt>
    <dgm:pt modelId="{C08B348D-CA60-4DED-8D05-D89E987AD34F}" type="pres">
      <dgm:prSet presAssocID="{57A6F941-ACCB-462F-80A3-E1BD41AD1DE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A5D762-0145-4CB3-8D35-4DCD8E753A3D}" type="pres">
      <dgm:prSet presAssocID="{EBA4F482-F1E3-483A-B763-CBBF2CFF888F}" presName="sibTrans" presStyleLbl="sibTrans2D1" presStyleIdx="2" presStyleCnt="7"/>
      <dgm:spPr/>
      <dgm:t>
        <a:bodyPr/>
        <a:lstStyle/>
        <a:p>
          <a:endParaRPr lang="id-ID"/>
        </a:p>
      </dgm:t>
    </dgm:pt>
    <dgm:pt modelId="{9EC30043-FB6B-4490-8733-3EF519FAD656}" type="pres">
      <dgm:prSet presAssocID="{EBA4F482-F1E3-483A-B763-CBBF2CFF888F}" presName="connectorText" presStyleLbl="sibTrans2D1" presStyleIdx="2" presStyleCnt="7"/>
      <dgm:spPr/>
      <dgm:t>
        <a:bodyPr/>
        <a:lstStyle/>
        <a:p>
          <a:endParaRPr lang="id-ID"/>
        </a:p>
      </dgm:t>
    </dgm:pt>
    <dgm:pt modelId="{A5CD6E73-396B-4FDB-A8BB-5BE1149F68C8}" type="pres">
      <dgm:prSet presAssocID="{4E81B62E-AC8A-4400-9DE1-D491C64577E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10C6AD-E4CA-4090-85B3-0049A45A5C17}" type="pres">
      <dgm:prSet presAssocID="{FF0FD88B-FDEA-4775-ADEB-F7CBE549A7E3}" presName="sibTrans" presStyleLbl="sibTrans2D1" presStyleIdx="3" presStyleCnt="7"/>
      <dgm:spPr/>
      <dgm:t>
        <a:bodyPr/>
        <a:lstStyle/>
        <a:p>
          <a:endParaRPr lang="id-ID"/>
        </a:p>
      </dgm:t>
    </dgm:pt>
    <dgm:pt modelId="{D845C0AE-FD1A-4579-8E77-1DD2842C99A8}" type="pres">
      <dgm:prSet presAssocID="{FF0FD88B-FDEA-4775-ADEB-F7CBE549A7E3}" presName="connectorText" presStyleLbl="sibTrans2D1" presStyleIdx="3" presStyleCnt="7"/>
      <dgm:spPr/>
      <dgm:t>
        <a:bodyPr/>
        <a:lstStyle/>
        <a:p>
          <a:endParaRPr lang="id-ID"/>
        </a:p>
      </dgm:t>
    </dgm:pt>
    <dgm:pt modelId="{47A27600-B7B6-4651-8F14-18AE28ADAF27}" type="pres">
      <dgm:prSet presAssocID="{83A8730D-9C4D-4917-9555-3EFB83E442F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6D9BAC-4101-44D0-8AFB-FBE0E6033755}" type="pres">
      <dgm:prSet presAssocID="{A6CF236A-B2C8-4BBC-86CB-69D7FE12E5AA}" presName="sibTrans" presStyleLbl="sibTrans2D1" presStyleIdx="4" presStyleCnt="7"/>
      <dgm:spPr/>
      <dgm:t>
        <a:bodyPr/>
        <a:lstStyle/>
        <a:p>
          <a:endParaRPr lang="id-ID"/>
        </a:p>
      </dgm:t>
    </dgm:pt>
    <dgm:pt modelId="{BD77774E-A9B7-4A2F-B37C-8D77B05CE21A}" type="pres">
      <dgm:prSet presAssocID="{A6CF236A-B2C8-4BBC-86CB-69D7FE12E5AA}" presName="connectorText" presStyleLbl="sibTrans2D1" presStyleIdx="4" presStyleCnt="7"/>
      <dgm:spPr/>
      <dgm:t>
        <a:bodyPr/>
        <a:lstStyle/>
        <a:p>
          <a:endParaRPr lang="id-ID"/>
        </a:p>
      </dgm:t>
    </dgm:pt>
    <dgm:pt modelId="{C07E990B-31A2-4C63-959A-04AEE1BC5059}" type="pres">
      <dgm:prSet presAssocID="{9BC389E2-8357-46BD-BBA4-558C56EA7E2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666C3A-3F75-4E9F-AF4F-036F978D17F0}" type="pres">
      <dgm:prSet presAssocID="{91B1D457-9D5D-4275-BF07-F305B4A2E990}" presName="sibTrans" presStyleLbl="sibTrans2D1" presStyleIdx="5" presStyleCnt="7"/>
      <dgm:spPr/>
      <dgm:t>
        <a:bodyPr/>
        <a:lstStyle/>
        <a:p>
          <a:endParaRPr lang="id-ID"/>
        </a:p>
      </dgm:t>
    </dgm:pt>
    <dgm:pt modelId="{0FBDA29D-21D3-4578-8785-CB59049DDA91}" type="pres">
      <dgm:prSet presAssocID="{91B1D457-9D5D-4275-BF07-F305B4A2E990}" presName="connectorText" presStyleLbl="sibTrans2D1" presStyleIdx="5" presStyleCnt="7"/>
      <dgm:spPr/>
      <dgm:t>
        <a:bodyPr/>
        <a:lstStyle/>
        <a:p>
          <a:endParaRPr lang="id-ID"/>
        </a:p>
      </dgm:t>
    </dgm:pt>
    <dgm:pt modelId="{75D894D7-75DC-4E4A-B52B-749D8CEF15B2}" type="pres">
      <dgm:prSet presAssocID="{796494C3-48C3-4A8D-9BE5-C9265799E39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34EEAC-434F-4F61-BA58-5D4A7A12D50A}" type="pres">
      <dgm:prSet presAssocID="{9CB8BC78-34CC-4C63-9059-D21A19951148}" presName="sibTrans" presStyleLbl="sibTrans2D1" presStyleIdx="6" presStyleCnt="7"/>
      <dgm:spPr/>
      <dgm:t>
        <a:bodyPr/>
        <a:lstStyle/>
        <a:p>
          <a:endParaRPr lang="id-ID"/>
        </a:p>
      </dgm:t>
    </dgm:pt>
    <dgm:pt modelId="{22A4CFF5-A757-4CD4-AC87-86960D09BCF4}" type="pres">
      <dgm:prSet presAssocID="{9CB8BC78-34CC-4C63-9059-D21A19951148}" presName="connectorText" presStyleLbl="sibTrans2D1" presStyleIdx="6" presStyleCnt="7"/>
      <dgm:spPr/>
      <dgm:t>
        <a:bodyPr/>
        <a:lstStyle/>
        <a:p>
          <a:endParaRPr lang="id-ID"/>
        </a:p>
      </dgm:t>
    </dgm:pt>
    <dgm:pt modelId="{FB7BDBE0-A461-4B10-8BD2-4FF6C616E388}" type="pres">
      <dgm:prSet presAssocID="{4612DD07-97A2-434D-9360-D1619EB2505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9171C0F-CB0B-456C-BA9F-D1EF892C9FF8}" type="presOf" srcId="{EB4BD837-1332-4446-A8BB-C75CD31E8526}" destId="{312A4063-C5D1-40AB-9C69-0D42916D7384}" srcOrd="0" destOrd="0" presId="urn:microsoft.com/office/officeart/2005/8/layout/process5"/>
    <dgm:cxn modelId="{E0C694B7-3385-4962-A6A8-8219CD7DCF06}" srcId="{CDCAAC7A-1DAF-47FD-9A2A-7D236DBFA914}" destId="{9F038E6E-4348-4538-A0F4-3C4FD871DC7F}" srcOrd="0" destOrd="0" parTransId="{2E84F6BE-18E8-4000-A94F-25C0E9442896}" sibTransId="{EB4BD837-1332-4446-A8BB-C75CD31E8526}"/>
    <dgm:cxn modelId="{BBA9F403-7DAB-4AB9-A108-FE7C8E2D27DB}" type="presOf" srcId="{9BC389E2-8357-46BD-BBA4-558C56EA7E24}" destId="{C07E990B-31A2-4C63-959A-04AEE1BC5059}" srcOrd="0" destOrd="0" presId="urn:microsoft.com/office/officeart/2005/8/layout/process5"/>
    <dgm:cxn modelId="{2E1213A7-7258-4C94-9859-80AC8570EAF2}" type="presOf" srcId="{C836A3F1-1CED-4099-97CB-EE1EEE70F084}" destId="{C5F2D9FD-046C-42D9-9269-2036D8EA5180}" srcOrd="0" destOrd="0" presId="urn:microsoft.com/office/officeart/2005/8/layout/process5"/>
    <dgm:cxn modelId="{A760595F-1C27-407D-A104-20886F617BB6}" type="presOf" srcId="{A6CF236A-B2C8-4BBC-86CB-69D7FE12E5AA}" destId="{BD77774E-A9B7-4A2F-B37C-8D77B05CE21A}" srcOrd="1" destOrd="0" presId="urn:microsoft.com/office/officeart/2005/8/layout/process5"/>
    <dgm:cxn modelId="{1C49E818-AA93-4979-A933-DDD7A6763149}" srcId="{CDCAAC7A-1DAF-47FD-9A2A-7D236DBFA914}" destId="{4612DD07-97A2-434D-9360-D1619EB25057}" srcOrd="7" destOrd="0" parTransId="{7C7BD61C-B0C2-4FB2-BB8D-1FEB0B24F013}" sibTransId="{66A1903C-3463-4688-B421-AE059C000703}"/>
    <dgm:cxn modelId="{E43D29B2-7368-4B70-B7E3-6B7FA0081BF0}" srcId="{CDCAAC7A-1DAF-47FD-9A2A-7D236DBFA914}" destId="{C836A3F1-1CED-4099-97CB-EE1EEE70F084}" srcOrd="1" destOrd="0" parTransId="{EC7A77AB-3F59-4BB5-A28F-1330A2F76895}" sibTransId="{58A949DE-1994-44A6-B7EF-36AF953D44D2}"/>
    <dgm:cxn modelId="{B435CC6C-166F-48CD-9F6B-CB27F2B5C5E9}" type="presOf" srcId="{796494C3-48C3-4A8D-9BE5-C9265799E398}" destId="{75D894D7-75DC-4E4A-B52B-749D8CEF15B2}" srcOrd="0" destOrd="0" presId="urn:microsoft.com/office/officeart/2005/8/layout/process5"/>
    <dgm:cxn modelId="{43003809-B1BB-40FE-84FF-D65F75BDBAF4}" srcId="{CDCAAC7A-1DAF-47FD-9A2A-7D236DBFA914}" destId="{9BC389E2-8357-46BD-BBA4-558C56EA7E24}" srcOrd="5" destOrd="0" parTransId="{F6C9B56B-C793-417E-B59D-5A73A4E1DC50}" sibTransId="{91B1D457-9D5D-4275-BF07-F305B4A2E990}"/>
    <dgm:cxn modelId="{70BCA239-83F3-415C-ACF9-7E89A21E7CFF}" type="presOf" srcId="{CDCAAC7A-1DAF-47FD-9A2A-7D236DBFA914}" destId="{E5861CE1-0BA6-4813-8E3B-10762059ABCA}" srcOrd="0" destOrd="0" presId="urn:microsoft.com/office/officeart/2005/8/layout/process5"/>
    <dgm:cxn modelId="{38E0D95D-6B3F-4925-BE21-25AEF24A09B3}" type="presOf" srcId="{A6CF236A-B2C8-4BBC-86CB-69D7FE12E5AA}" destId="{0F6D9BAC-4101-44D0-8AFB-FBE0E6033755}" srcOrd="0" destOrd="0" presId="urn:microsoft.com/office/officeart/2005/8/layout/process5"/>
    <dgm:cxn modelId="{0D1E97E8-67E6-460C-A8F3-56C9B1923899}" type="presOf" srcId="{57A6F941-ACCB-462F-80A3-E1BD41AD1DE0}" destId="{C08B348D-CA60-4DED-8D05-D89E987AD34F}" srcOrd="0" destOrd="0" presId="urn:microsoft.com/office/officeart/2005/8/layout/process5"/>
    <dgm:cxn modelId="{CE7E699D-0BC5-4B87-84A3-311BD26BA530}" type="presOf" srcId="{EBA4F482-F1E3-483A-B763-CBBF2CFF888F}" destId="{9EC30043-FB6B-4490-8733-3EF519FAD656}" srcOrd="1" destOrd="0" presId="urn:microsoft.com/office/officeart/2005/8/layout/process5"/>
    <dgm:cxn modelId="{FE3A2A72-AA40-422E-8D3B-581D5AFCAF08}" type="presOf" srcId="{FF0FD88B-FDEA-4775-ADEB-F7CBE549A7E3}" destId="{D845C0AE-FD1A-4579-8E77-1DD2842C99A8}" srcOrd="1" destOrd="0" presId="urn:microsoft.com/office/officeart/2005/8/layout/process5"/>
    <dgm:cxn modelId="{AF745F8B-58CF-42E3-82D7-F84F855AB59D}" type="presOf" srcId="{91B1D457-9D5D-4275-BF07-F305B4A2E990}" destId="{B6666C3A-3F75-4E9F-AF4F-036F978D17F0}" srcOrd="0" destOrd="0" presId="urn:microsoft.com/office/officeart/2005/8/layout/process5"/>
    <dgm:cxn modelId="{B2A731DC-E98A-4B37-836F-69042475564B}" type="presOf" srcId="{EB4BD837-1332-4446-A8BB-C75CD31E8526}" destId="{73AC545A-3023-453D-A1BA-39B337F102F4}" srcOrd="1" destOrd="0" presId="urn:microsoft.com/office/officeart/2005/8/layout/process5"/>
    <dgm:cxn modelId="{4F09F0D3-2E26-4C5B-BA98-820BAE0C39EE}" type="presOf" srcId="{9CB8BC78-34CC-4C63-9059-D21A19951148}" destId="{22A4CFF5-A757-4CD4-AC87-86960D09BCF4}" srcOrd="1" destOrd="0" presId="urn:microsoft.com/office/officeart/2005/8/layout/process5"/>
    <dgm:cxn modelId="{B59A22C4-3AEB-4138-BC49-3E0DF879C685}" type="presOf" srcId="{58A949DE-1994-44A6-B7EF-36AF953D44D2}" destId="{12BB8E93-1B64-45F4-9E46-70EAFA1223CE}" srcOrd="1" destOrd="0" presId="urn:microsoft.com/office/officeart/2005/8/layout/process5"/>
    <dgm:cxn modelId="{CBCA3042-92EF-4370-92F8-1F940256E1C2}" type="presOf" srcId="{4E81B62E-AC8A-4400-9DE1-D491C64577E1}" destId="{A5CD6E73-396B-4FDB-A8BB-5BE1149F68C8}" srcOrd="0" destOrd="0" presId="urn:microsoft.com/office/officeart/2005/8/layout/process5"/>
    <dgm:cxn modelId="{045FD8AC-5F7E-46D8-A310-906C3862CA12}" type="presOf" srcId="{9CB8BC78-34CC-4C63-9059-D21A19951148}" destId="{AA34EEAC-434F-4F61-BA58-5D4A7A12D50A}" srcOrd="0" destOrd="0" presId="urn:microsoft.com/office/officeart/2005/8/layout/process5"/>
    <dgm:cxn modelId="{BCD6FB6C-A441-41F0-879D-6CDAD70347F9}" type="presOf" srcId="{91B1D457-9D5D-4275-BF07-F305B4A2E990}" destId="{0FBDA29D-21D3-4578-8785-CB59049DDA91}" srcOrd="1" destOrd="0" presId="urn:microsoft.com/office/officeart/2005/8/layout/process5"/>
    <dgm:cxn modelId="{8DE1BA20-A723-45EF-8D38-6D77EF1D6718}" type="presOf" srcId="{EBA4F482-F1E3-483A-B763-CBBF2CFF888F}" destId="{B0A5D762-0145-4CB3-8D35-4DCD8E753A3D}" srcOrd="0" destOrd="0" presId="urn:microsoft.com/office/officeart/2005/8/layout/process5"/>
    <dgm:cxn modelId="{42F45BC3-CB1F-46FC-AF22-F2926B13F030}" srcId="{CDCAAC7A-1DAF-47FD-9A2A-7D236DBFA914}" destId="{796494C3-48C3-4A8D-9BE5-C9265799E398}" srcOrd="6" destOrd="0" parTransId="{88A55C9D-74AC-4649-955A-6D531BA2A26F}" sibTransId="{9CB8BC78-34CC-4C63-9059-D21A19951148}"/>
    <dgm:cxn modelId="{2FC261F8-1808-4C06-BD32-6451CFE49405}" srcId="{CDCAAC7A-1DAF-47FD-9A2A-7D236DBFA914}" destId="{57A6F941-ACCB-462F-80A3-E1BD41AD1DE0}" srcOrd="2" destOrd="0" parTransId="{7514B35A-1785-4CB5-A094-1A3D5796E393}" sibTransId="{EBA4F482-F1E3-483A-B763-CBBF2CFF888F}"/>
    <dgm:cxn modelId="{04D19FB2-2DFA-49CC-B18B-575892DB5A32}" type="presOf" srcId="{9F038E6E-4348-4538-A0F4-3C4FD871DC7F}" destId="{7B554A38-4F67-4F45-A158-4B25BEE0F57B}" srcOrd="0" destOrd="0" presId="urn:microsoft.com/office/officeart/2005/8/layout/process5"/>
    <dgm:cxn modelId="{112C569A-4832-4EAC-9AA4-8C9E71817682}" type="presOf" srcId="{83A8730D-9C4D-4917-9555-3EFB83E442FC}" destId="{47A27600-B7B6-4651-8F14-18AE28ADAF27}" srcOrd="0" destOrd="0" presId="urn:microsoft.com/office/officeart/2005/8/layout/process5"/>
    <dgm:cxn modelId="{1FE6313A-3433-4867-BB07-4EAB387EE4B0}" type="presOf" srcId="{FF0FD88B-FDEA-4775-ADEB-F7CBE549A7E3}" destId="{9410C6AD-E4CA-4090-85B3-0049A45A5C17}" srcOrd="0" destOrd="0" presId="urn:microsoft.com/office/officeart/2005/8/layout/process5"/>
    <dgm:cxn modelId="{B3FCEBBD-AF7D-4CC2-86B2-E92055C00648}" srcId="{CDCAAC7A-1DAF-47FD-9A2A-7D236DBFA914}" destId="{4E81B62E-AC8A-4400-9DE1-D491C64577E1}" srcOrd="3" destOrd="0" parTransId="{CD01F296-1F34-4D81-A8D8-FBFB90B65055}" sibTransId="{FF0FD88B-FDEA-4775-ADEB-F7CBE549A7E3}"/>
    <dgm:cxn modelId="{B9BC39A8-8016-49B0-93C7-78A21FF7E51A}" type="presOf" srcId="{4612DD07-97A2-434D-9360-D1619EB25057}" destId="{FB7BDBE0-A461-4B10-8BD2-4FF6C616E388}" srcOrd="0" destOrd="0" presId="urn:microsoft.com/office/officeart/2005/8/layout/process5"/>
    <dgm:cxn modelId="{C7D76A91-9A90-41FD-B93A-C1BC61645DB1}" srcId="{CDCAAC7A-1DAF-47FD-9A2A-7D236DBFA914}" destId="{83A8730D-9C4D-4917-9555-3EFB83E442FC}" srcOrd="4" destOrd="0" parTransId="{7013882C-4ADA-45AE-A717-7EE5BBC82040}" sibTransId="{A6CF236A-B2C8-4BBC-86CB-69D7FE12E5AA}"/>
    <dgm:cxn modelId="{FE3B02E6-4B54-40E8-A869-ADE77D892851}" type="presOf" srcId="{58A949DE-1994-44A6-B7EF-36AF953D44D2}" destId="{976E233B-17B2-4816-B4D5-E2C5C83866AC}" srcOrd="0" destOrd="0" presId="urn:microsoft.com/office/officeart/2005/8/layout/process5"/>
    <dgm:cxn modelId="{16DB0AA7-E162-48B3-8845-8AF79035F576}" type="presParOf" srcId="{E5861CE1-0BA6-4813-8E3B-10762059ABCA}" destId="{7B554A38-4F67-4F45-A158-4B25BEE0F57B}" srcOrd="0" destOrd="0" presId="urn:microsoft.com/office/officeart/2005/8/layout/process5"/>
    <dgm:cxn modelId="{34ADFE8A-395A-4A26-B54E-D3BEABCEF60A}" type="presParOf" srcId="{E5861CE1-0BA6-4813-8E3B-10762059ABCA}" destId="{312A4063-C5D1-40AB-9C69-0D42916D7384}" srcOrd="1" destOrd="0" presId="urn:microsoft.com/office/officeart/2005/8/layout/process5"/>
    <dgm:cxn modelId="{37ABE1E9-3DF4-426F-A315-0F7FF38B46E6}" type="presParOf" srcId="{312A4063-C5D1-40AB-9C69-0D42916D7384}" destId="{73AC545A-3023-453D-A1BA-39B337F102F4}" srcOrd="0" destOrd="0" presId="urn:microsoft.com/office/officeart/2005/8/layout/process5"/>
    <dgm:cxn modelId="{42216043-5358-4D1B-9610-BC53C7C873D3}" type="presParOf" srcId="{E5861CE1-0BA6-4813-8E3B-10762059ABCA}" destId="{C5F2D9FD-046C-42D9-9269-2036D8EA5180}" srcOrd="2" destOrd="0" presId="urn:microsoft.com/office/officeart/2005/8/layout/process5"/>
    <dgm:cxn modelId="{C76960FE-8576-4613-B0E4-20D6AB2D4441}" type="presParOf" srcId="{E5861CE1-0BA6-4813-8E3B-10762059ABCA}" destId="{976E233B-17B2-4816-B4D5-E2C5C83866AC}" srcOrd="3" destOrd="0" presId="urn:microsoft.com/office/officeart/2005/8/layout/process5"/>
    <dgm:cxn modelId="{D87B09A2-65B4-48EB-898F-34379FE167CA}" type="presParOf" srcId="{976E233B-17B2-4816-B4D5-E2C5C83866AC}" destId="{12BB8E93-1B64-45F4-9E46-70EAFA1223CE}" srcOrd="0" destOrd="0" presId="urn:microsoft.com/office/officeart/2005/8/layout/process5"/>
    <dgm:cxn modelId="{00F2EC41-0E47-48CB-8B01-5E474410E137}" type="presParOf" srcId="{E5861CE1-0BA6-4813-8E3B-10762059ABCA}" destId="{C08B348D-CA60-4DED-8D05-D89E987AD34F}" srcOrd="4" destOrd="0" presId="urn:microsoft.com/office/officeart/2005/8/layout/process5"/>
    <dgm:cxn modelId="{64A87342-4A91-4013-B21E-F6268C35E8EF}" type="presParOf" srcId="{E5861CE1-0BA6-4813-8E3B-10762059ABCA}" destId="{B0A5D762-0145-4CB3-8D35-4DCD8E753A3D}" srcOrd="5" destOrd="0" presId="urn:microsoft.com/office/officeart/2005/8/layout/process5"/>
    <dgm:cxn modelId="{24B94B11-B91D-4089-8CE7-C098690C9132}" type="presParOf" srcId="{B0A5D762-0145-4CB3-8D35-4DCD8E753A3D}" destId="{9EC30043-FB6B-4490-8733-3EF519FAD656}" srcOrd="0" destOrd="0" presId="urn:microsoft.com/office/officeart/2005/8/layout/process5"/>
    <dgm:cxn modelId="{1F319043-BD0A-41FF-9481-FD2B880FC078}" type="presParOf" srcId="{E5861CE1-0BA6-4813-8E3B-10762059ABCA}" destId="{A5CD6E73-396B-4FDB-A8BB-5BE1149F68C8}" srcOrd="6" destOrd="0" presId="urn:microsoft.com/office/officeart/2005/8/layout/process5"/>
    <dgm:cxn modelId="{2A0047BF-AFAC-4EF3-8D8F-0E06C5E4D1D4}" type="presParOf" srcId="{E5861CE1-0BA6-4813-8E3B-10762059ABCA}" destId="{9410C6AD-E4CA-4090-85B3-0049A45A5C17}" srcOrd="7" destOrd="0" presId="urn:microsoft.com/office/officeart/2005/8/layout/process5"/>
    <dgm:cxn modelId="{D06B4E43-F6F6-4856-BA4D-2F0478CD5C63}" type="presParOf" srcId="{9410C6AD-E4CA-4090-85B3-0049A45A5C17}" destId="{D845C0AE-FD1A-4579-8E77-1DD2842C99A8}" srcOrd="0" destOrd="0" presId="urn:microsoft.com/office/officeart/2005/8/layout/process5"/>
    <dgm:cxn modelId="{A03378DC-B21D-4EE6-B239-2C66E03D4FBD}" type="presParOf" srcId="{E5861CE1-0BA6-4813-8E3B-10762059ABCA}" destId="{47A27600-B7B6-4651-8F14-18AE28ADAF27}" srcOrd="8" destOrd="0" presId="urn:microsoft.com/office/officeart/2005/8/layout/process5"/>
    <dgm:cxn modelId="{D6119E20-F0C2-4220-85FD-825500F5DF8F}" type="presParOf" srcId="{E5861CE1-0BA6-4813-8E3B-10762059ABCA}" destId="{0F6D9BAC-4101-44D0-8AFB-FBE0E6033755}" srcOrd="9" destOrd="0" presId="urn:microsoft.com/office/officeart/2005/8/layout/process5"/>
    <dgm:cxn modelId="{128313A0-CB9C-4FBF-B5F0-E1CAE7292136}" type="presParOf" srcId="{0F6D9BAC-4101-44D0-8AFB-FBE0E6033755}" destId="{BD77774E-A9B7-4A2F-B37C-8D77B05CE21A}" srcOrd="0" destOrd="0" presId="urn:microsoft.com/office/officeart/2005/8/layout/process5"/>
    <dgm:cxn modelId="{EC3D6288-C0E1-47F3-8EE0-92CFE4400C1C}" type="presParOf" srcId="{E5861CE1-0BA6-4813-8E3B-10762059ABCA}" destId="{C07E990B-31A2-4C63-959A-04AEE1BC5059}" srcOrd="10" destOrd="0" presId="urn:microsoft.com/office/officeart/2005/8/layout/process5"/>
    <dgm:cxn modelId="{3676FA71-D25C-4B1D-9219-C8155AE0946C}" type="presParOf" srcId="{E5861CE1-0BA6-4813-8E3B-10762059ABCA}" destId="{B6666C3A-3F75-4E9F-AF4F-036F978D17F0}" srcOrd="11" destOrd="0" presId="urn:microsoft.com/office/officeart/2005/8/layout/process5"/>
    <dgm:cxn modelId="{8159351C-983F-4555-AAD8-AE0458ED4F85}" type="presParOf" srcId="{B6666C3A-3F75-4E9F-AF4F-036F978D17F0}" destId="{0FBDA29D-21D3-4578-8785-CB59049DDA91}" srcOrd="0" destOrd="0" presId="urn:microsoft.com/office/officeart/2005/8/layout/process5"/>
    <dgm:cxn modelId="{5601BDF3-2DB7-401C-9F2D-3EA20ED0B42B}" type="presParOf" srcId="{E5861CE1-0BA6-4813-8E3B-10762059ABCA}" destId="{75D894D7-75DC-4E4A-B52B-749D8CEF15B2}" srcOrd="12" destOrd="0" presId="urn:microsoft.com/office/officeart/2005/8/layout/process5"/>
    <dgm:cxn modelId="{AE8EA872-A1F1-449D-9E72-4EFA54458A94}" type="presParOf" srcId="{E5861CE1-0BA6-4813-8E3B-10762059ABCA}" destId="{AA34EEAC-434F-4F61-BA58-5D4A7A12D50A}" srcOrd="13" destOrd="0" presId="urn:microsoft.com/office/officeart/2005/8/layout/process5"/>
    <dgm:cxn modelId="{ED59A0B4-777E-4FD0-834B-3848CB682BF6}" type="presParOf" srcId="{AA34EEAC-434F-4F61-BA58-5D4A7A12D50A}" destId="{22A4CFF5-A757-4CD4-AC87-86960D09BCF4}" srcOrd="0" destOrd="0" presId="urn:microsoft.com/office/officeart/2005/8/layout/process5"/>
    <dgm:cxn modelId="{B9F9B37F-C165-4769-ABCD-E66C848431E4}" type="presParOf" srcId="{E5861CE1-0BA6-4813-8E3B-10762059ABCA}" destId="{FB7BDBE0-A461-4B10-8BD2-4FF6C616E38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54A38-4F67-4F45-A158-4B25BEE0F57B}">
      <dsp:nvSpPr>
        <dsp:cNvPr id="0" name=""/>
        <dsp:cNvSpPr/>
      </dsp:nvSpPr>
      <dsp:spPr>
        <a:xfrm>
          <a:off x="1185670" y="698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Choosing the Topic and the Reading List</a:t>
          </a:r>
          <a:endParaRPr lang="id-ID" sz="2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9328" y="34356"/>
        <a:ext cx="1847943" cy="1081839"/>
      </dsp:txXfrm>
    </dsp:sp>
    <dsp:sp modelId="{312A4063-C5D1-40AB-9C69-0D42916D7384}">
      <dsp:nvSpPr>
        <dsp:cNvPr id="0" name=""/>
        <dsp:cNvSpPr/>
      </dsp:nvSpPr>
      <dsp:spPr>
        <a:xfrm>
          <a:off x="3269472" y="337784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>
        <a:off x="3269472" y="432781"/>
        <a:ext cx="284224" cy="284990"/>
      </dsp:txXfrm>
    </dsp:sp>
    <dsp:sp modelId="{C5F2D9FD-046C-42D9-9269-2036D8EA5180}">
      <dsp:nvSpPr>
        <dsp:cNvPr id="0" name=""/>
        <dsp:cNvSpPr/>
      </dsp:nvSpPr>
      <dsp:spPr>
        <a:xfrm>
          <a:off x="3867033" y="698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Outlining</a:t>
          </a:r>
          <a:endParaRPr lang="id-ID" sz="2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0691" y="34356"/>
        <a:ext cx="1847943" cy="1081839"/>
      </dsp:txXfrm>
    </dsp:sp>
    <dsp:sp modelId="{976E233B-17B2-4816-B4D5-E2C5C83866AC}">
      <dsp:nvSpPr>
        <dsp:cNvPr id="0" name=""/>
        <dsp:cNvSpPr/>
      </dsp:nvSpPr>
      <dsp:spPr>
        <a:xfrm>
          <a:off x="5950835" y="337784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>
        <a:off x="5950835" y="432781"/>
        <a:ext cx="284224" cy="284990"/>
      </dsp:txXfrm>
    </dsp:sp>
    <dsp:sp modelId="{C08B348D-CA60-4DED-8D05-D89E987AD34F}">
      <dsp:nvSpPr>
        <dsp:cNvPr id="0" name=""/>
        <dsp:cNvSpPr/>
      </dsp:nvSpPr>
      <dsp:spPr>
        <a:xfrm>
          <a:off x="6548396" y="698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Paragraphing</a:t>
          </a:r>
          <a:endParaRPr lang="id-ID" sz="17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2054" y="34356"/>
        <a:ext cx="1847943" cy="1081839"/>
      </dsp:txXfrm>
    </dsp:sp>
    <dsp:sp modelId="{B0A5D762-0145-4CB3-8D35-4DCD8E753A3D}">
      <dsp:nvSpPr>
        <dsp:cNvPr id="0" name=""/>
        <dsp:cNvSpPr/>
      </dsp:nvSpPr>
      <dsp:spPr>
        <a:xfrm rot="5400000">
          <a:off x="7303008" y="1283922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 rot="-5400000">
        <a:off x="7363530" y="1318397"/>
        <a:ext cx="284990" cy="284224"/>
      </dsp:txXfrm>
    </dsp:sp>
    <dsp:sp modelId="{A5CD6E73-396B-4FDB-A8BB-5BE1149F68C8}">
      <dsp:nvSpPr>
        <dsp:cNvPr id="0" name=""/>
        <dsp:cNvSpPr/>
      </dsp:nvSpPr>
      <dsp:spPr>
        <a:xfrm>
          <a:off x="6548396" y="1915958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Editing and Arranging of </a:t>
          </a:r>
          <a:r>
            <a:rPr lang="en-US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Sentences</a:t>
          </a:r>
          <a:r>
            <a:rPr lang="en-US" sz="17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within Paragraphs</a:t>
          </a:r>
          <a:endParaRPr lang="id-ID" sz="17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2054" y="1949616"/>
        <a:ext cx="1847943" cy="1081839"/>
      </dsp:txXfrm>
    </dsp:sp>
    <dsp:sp modelId="{9410C6AD-E4CA-4090-85B3-0049A45A5C17}">
      <dsp:nvSpPr>
        <dsp:cNvPr id="0" name=""/>
        <dsp:cNvSpPr/>
      </dsp:nvSpPr>
      <dsp:spPr>
        <a:xfrm rot="10800000">
          <a:off x="5973818" y="2253043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 rot="10800000">
        <a:off x="6095628" y="2348040"/>
        <a:ext cx="284224" cy="284990"/>
      </dsp:txXfrm>
    </dsp:sp>
    <dsp:sp modelId="{47A27600-B7B6-4651-8F14-18AE28ADAF27}">
      <dsp:nvSpPr>
        <dsp:cNvPr id="0" name=""/>
        <dsp:cNvSpPr/>
      </dsp:nvSpPr>
      <dsp:spPr>
        <a:xfrm>
          <a:off x="3867033" y="1915958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Re-ordering the </a:t>
          </a: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Paragraphs</a:t>
          </a:r>
          <a:endParaRPr lang="id-ID" sz="17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0691" y="1949616"/>
        <a:ext cx="1847943" cy="1081839"/>
      </dsp:txXfrm>
    </dsp:sp>
    <dsp:sp modelId="{0F6D9BAC-4101-44D0-8AFB-FBE0E6033755}">
      <dsp:nvSpPr>
        <dsp:cNvPr id="0" name=""/>
        <dsp:cNvSpPr/>
      </dsp:nvSpPr>
      <dsp:spPr>
        <a:xfrm rot="10800000">
          <a:off x="3292455" y="2253043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 rot="10800000">
        <a:off x="3414265" y="2348040"/>
        <a:ext cx="284224" cy="284990"/>
      </dsp:txXfrm>
    </dsp:sp>
    <dsp:sp modelId="{C07E990B-31A2-4C63-959A-04AEE1BC5059}">
      <dsp:nvSpPr>
        <dsp:cNvPr id="0" name=""/>
        <dsp:cNvSpPr/>
      </dsp:nvSpPr>
      <dsp:spPr>
        <a:xfrm>
          <a:off x="1185670" y="1915958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Generating</a:t>
          </a:r>
          <a:r>
            <a:rPr lang="id-ID" sz="17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 New Outline</a:t>
          </a:r>
          <a:endParaRPr lang="id-ID" sz="17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9328" y="1949616"/>
        <a:ext cx="1847943" cy="1081839"/>
      </dsp:txXfrm>
    </dsp:sp>
    <dsp:sp modelId="{B6666C3A-3F75-4E9F-AF4F-036F978D17F0}">
      <dsp:nvSpPr>
        <dsp:cNvPr id="0" name=""/>
        <dsp:cNvSpPr/>
      </dsp:nvSpPr>
      <dsp:spPr>
        <a:xfrm rot="5400000">
          <a:off x="1940282" y="3199181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 rot="-5400000">
        <a:off x="2000804" y="3233656"/>
        <a:ext cx="284990" cy="284224"/>
      </dsp:txXfrm>
    </dsp:sp>
    <dsp:sp modelId="{75D894D7-75DC-4E4A-B52B-749D8CEF15B2}">
      <dsp:nvSpPr>
        <dsp:cNvPr id="0" name=""/>
        <dsp:cNvSpPr/>
      </dsp:nvSpPr>
      <dsp:spPr>
        <a:xfrm>
          <a:off x="1185670" y="3831217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Repeat</a:t>
          </a:r>
          <a:endParaRPr lang="id-ID" sz="22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9328" y="3864875"/>
        <a:ext cx="1847943" cy="1081839"/>
      </dsp:txXfrm>
    </dsp:sp>
    <dsp:sp modelId="{AA34EEAC-434F-4F61-BA58-5D4A7A12D50A}">
      <dsp:nvSpPr>
        <dsp:cNvPr id="0" name=""/>
        <dsp:cNvSpPr/>
      </dsp:nvSpPr>
      <dsp:spPr>
        <a:xfrm>
          <a:off x="3269472" y="4168303"/>
          <a:ext cx="406034" cy="47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/>
        </a:p>
      </dsp:txBody>
      <dsp:txXfrm>
        <a:off x="3269472" y="4263300"/>
        <a:ext cx="284224" cy="284990"/>
      </dsp:txXfrm>
    </dsp:sp>
    <dsp:sp modelId="{FB7BDBE0-A461-4B10-8BD2-4FF6C616E388}">
      <dsp:nvSpPr>
        <dsp:cNvPr id="0" name=""/>
        <dsp:cNvSpPr/>
      </dsp:nvSpPr>
      <dsp:spPr>
        <a:xfrm>
          <a:off x="3867033" y="3831217"/>
          <a:ext cx="1915259" cy="114915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 and Bibliography</a:t>
          </a:r>
          <a:endParaRPr lang="id-ID" sz="2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0691" y="3864875"/>
        <a:ext cx="1847943" cy="1081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51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07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68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70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6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73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7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1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4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1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DD3C-D466-4D1B-B2D9-1605E62E55B4}" type="datetimeFigureOut">
              <a:rPr lang="id-ID" smtClean="0"/>
              <a:t>28/12/2019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E524-ED11-4D26-B419-4C02335EA4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37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4357796"/>
              </p:ext>
            </p:extLst>
          </p:nvPr>
        </p:nvGraphicFramePr>
        <p:xfrm>
          <a:off x="1230105" y="1576137"/>
          <a:ext cx="9649326" cy="498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0054" y="333422"/>
            <a:ext cx="721317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id-ID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Essay</a:t>
            </a:r>
            <a:endParaRPr lang="id-ID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54" y="1061179"/>
            <a:ext cx="721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Jordan B. Peterson's 10 Step Guide to Clearer Thinking through Essay Writing</a:t>
            </a:r>
            <a:endParaRPr lang="id-ID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Hafizhurrahman</dc:creator>
  <cp:lastModifiedBy>Hafizhurrahman</cp:lastModifiedBy>
  <cp:revision>8</cp:revision>
  <dcterms:created xsi:type="dcterms:W3CDTF">2019-07-10T13:27:13Z</dcterms:created>
  <dcterms:modified xsi:type="dcterms:W3CDTF">2019-12-28T10:18:58Z</dcterms:modified>
</cp:coreProperties>
</file>