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AAC7A-1DAF-47FD-9A2A-7D236DBFA91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9F038E6E-4348-4538-A0F4-3C4FD871DC7F}">
      <dgm:prSet phldrT="[Text]"/>
      <dgm:spPr/>
      <dgm:t>
        <a:bodyPr/>
        <a:lstStyle/>
        <a:p>
          <a:r>
            <a:rPr lang="id-ID" b="1" smtClean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id-ID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4F6BE-18E8-4000-A94F-25C0E9442896}" type="parTrans" cxnId="{E0C694B7-3385-4962-A6A8-8219CD7DCF06}">
      <dgm:prSet/>
      <dgm:spPr/>
      <dgm:t>
        <a:bodyPr/>
        <a:lstStyle/>
        <a:p>
          <a:endParaRPr lang="id-ID"/>
        </a:p>
      </dgm:t>
    </dgm:pt>
    <dgm:pt modelId="{EB4BD837-1332-4446-A8BB-C75CD31E8526}" type="sibTrans" cxnId="{E0C694B7-3385-4962-A6A8-8219CD7DCF06}">
      <dgm:prSet/>
      <dgm:spPr/>
      <dgm:t>
        <a:bodyPr/>
        <a:lstStyle/>
        <a:p>
          <a:endParaRPr lang="id-ID"/>
        </a:p>
      </dgm:t>
    </dgm:pt>
    <dgm:pt modelId="{C836A3F1-1CED-4099-97CB-EE1EEE70F084}">
      <dgm:prSet phldrT="[Text]"/>
      <dgm:spPr/>
      <dgm:t>
        <a:bodyPr/>
        <a:lstStyle/>
        <a:p>
          <a:r>
            <a:rPr lang="id-ID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id-ID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7A77AB-3F59-4BB5-A28F-1330A2F76895}" type="parTrans" cxnId="{E43D29B2-7368-4B70-B7E3-6B7FA0081BF0}">
      <dgm:prSet/>
      <dgm:spPr/>
      <dgm:t>
        <a:bodyPr/>
        <a:lstStyle/>
        <a:p>
          <a:endParaRPr lang="id-ID"/>
        </a:p>
      </dgm:t>
    </dgm:pt>
    <dgm:pt modelId="{58A949DE-1994-44A6-B7EF-36AF953D44D2}" type="sibTrans" cxnId="{E43D29B2-7368-4B70-B7E3-6B7FA0081BF0}">
      <dgm:prSet/>
      <dgm:spPr/>
      <dgm:t>
        <a:bodyPr/>
        <a:lstStyle/>
        <a:p>
          <a:endParaRPr lang="id-ID"/>
        </a:p>
      </dgm:t>
    </dgm:pt>
    <dgm:pt modelId="{57A6F941-ACCB-462F-80A3-E1BD41AD1DE0}">
      <dgm:prSet phldrT="[Text]"/>
      <dgm:spPr/>
      <dgm:t>
        <a:bodyPr/>
        <a:lstStyle/>
        <a:p>
          <a:r>
            <a:rPr lang="id-ID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id-ID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14B35A-1785-4CB5-A094-1A3D5796E393}" type="parTrans" cxnId="{2FC261F8-1808-4C06-BD32-6451CFE49405}">
      <dgm:prSet/>
      <dgm:spPr/>
      <dgm:t>
        <a:bodyPr/>
        <a:lstStyle/>
        <a:p>
          <a:endParaRPr lang="id-ID"/>
        </a:p>
      </dgm:t>
    </dgm:pt>
    <dgm:pt modelId="{EBA4F482-F1E3-483A-B763-CBBF2CFF888F}" type="sibTrans" cxnId="{2FC261F8-1808-4C06-BD32-6451CFE49405}">
      <dgm:prSet/>
      <dgm:spPr/>
      <dgm:t>
        <a:bodyPr/>
        <a:lstStyle/>
        <a:p>
          <a:endParaRPr lang="id-ID"/>
        </a:p>
      </dgm:t>
    </dgm:pt>
    <dgm:pt modelId="{4E81B62E-AC8A-4400-9DE1-D491C64577E1}">
      <dgm:prSet/>
      <dgm:spPr/>
      <dgm:t>
        <a:bodyPr/>
        <a:lstStyle/>
        <a:p>
          <a:r>
            <a:rPr lang="id-ID" b="1" smtClean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id-ID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01F296-1F34-4D81-A8D8-FBFB90B65055}" type="parTrans" cxnId="{B3FCEBBD-AF7D-4CC2-86B2-E92055C00648}">
      <dgm:prSet/>
      <dgm:spPr/>
      <dgm:t>
        <a:bodyPr/>
        <a:lstStyle/>
        <a:p>
          <a:endParaRPr lang="id-ID"/>
        </a:p>
      </dgm:t>
    </dgm:pt>
    <dgm:pt modelId="{FF0FD88B-FDEA-4775-ADEB-F7CBE549A7E3}" type="sibTrans" cxnId="{B3FCEBBD-AF7D-4CC2-86B2-E92055C00648}">
      <dgm:prSet/>
      <dgm:spPr/>
      <dgm:t>
        <a:bodyPr/>
        <a:lstStyle/>
        <a:p>
          <a:endParaRPr lang="id-ID"/>
        </a:p>
      </dgm:t>
    </dgm:pt>
    <dgm:pt modelId="{83A8730D-9C4D-4917-9555-3EFB83E442FC}">
      <dgm:prSet/>
      <dgm:spPr/>
      <dgm:t>
        <a:bodyPr/>
        <a:lstStyle/>
        <a:p>
          <a:r>
            <a:rPr lang="id-ID" b="1" smtClean="0">
              <a:latin typeface="Times New Roman" panose="02020603050405020304" pitchFamily="18" charset="0"/>
              <a:cs typeface="Times New Roman" panose="02020603050405020304" pitchFamily="18" charset="0"/>
            </a:rPr>
            <a:t>Reread the Paper from Abstract until the Conclusion</a:t>
          </a:r>
          <a:endParaRPr lang="id-ID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13882C-4ADA-45AE-A717-7EE5BBC82040}" type="parTrans" cxnId="{C7D76A91-9A90-41FD-B93A-C1BC61645DB1}">
      <dgm:prSet/>
      <dgm:spPr/>
      <dgm:t>
        <a:bodyPr/>
        <a:lstStyle/>
        <a:p>
          <a:endParaRPr lang="id-ID"/>
        </a:p>
      </dgm:t>
    </dgm:pt>
    <dgm:pt modelId="{A6CF236A-B2C8-4BBC-86CB-69D7FE12E5AA}" type="sibTrans" cxnId="{C7D76A91-9A90-41FD-B93A-C1BC61645DB1}">
      <dgm:prSet/>
      <dgm:spPr/>
      <dgm:t>
        <a:bodyPr/>
        <a:lstStyle/>
        <a:p>
          <a:endParaRPr lang="id-ID"/>
        </a:p>
      </dgm:t>
    </dgm:pt>
    <dgm:pt modelId="{300B0400-21B7-4992-8B60-A5024F5D08CD}" type="pres">
      <dgm:prSet presAssocID="{CDCAAC7A-1DAF-47FD-9A2A-7D236DBFA914}" presName="outerComposite" presStyleCnt="0">
        <dgm:presLayoutVars>
          <dgm:chMax val="5"/>
          <dgm:dir/>
          <dgm:resizeHandles val="exact"/>
        </dgm:presLayoutVars>
      </dgm:prSet>
      <dgm:spPr/>
    </dgm:pt>
    <dgm:pt modelId="{F48027AC-DCEB-4C11-B103-5D243FF916A9}" type="pres">
      <dgm:prSet presAssocID="{CDCAAC7A-1DAF-47FD-9A2A-7D236DBFA914}" presName="dummyMaxCanvas" presStyleCnt="0">
        <dgm:presLayoutVars/>
      </dgm:prSet>
      <dgm:spPr/>
    </dgm:pt>
    <dgm:pt modelId="{5FF97BEE-45B9-403A-91CB-37DF03CD2B7E}" type="pres">
      <dgm:prSet presAssocID="{CDCAAC7A-1DAF-47FD-9A2A-7D236DBFA914}" presName="FiveNodes_1" presStyleLbl="node1" presStyleIdx="0" presStyleCnt="5">
        <dgm:presLayoutVars>
          <dgm:bulletEnabled val="1"/>
        </dgm:presLayoutVars>
      </dgm:prSet>
      <dgm:spPr/>
    </dgm:pt>
    <dgm:pt modelId="{542CC510-33DE-467B-861D-4E9166F4EEF0}" type="pres">
      <dgm:prSet presAssocID="{CDCAAC7A-1DAF-47FD-9A2A-7D236DBFA914}" presName="FiveNodes_2" presStyleLbl="node1" presStyleIdx="1" presStyleCnt="5">
        <dgm:presLayoutVars>
          <dgm:bulletEnabled val="1"/>
        </dgm:presLayoutVars>
      </dgm:prSet>
      <dgm:spPr/>
    </dgm:pt>
    <dgm:pt modelId="{A0E730B2-15C3-41BA-A2F5-D78DC0DF9683}" type="pres">
      <dgm:prSet presAssocID="{CDCAAC7A-1DAF-47FD-9A2A-7D236DBFA914}" presName="FiveNodes_3" presStyleLbl="node1" presStyleIdx="2" presStyleCnt="5">
        <dgm:presLayoutVars>
          <dgm:bulletEnabled val="1"/>
        </dgm:presLayoutVars>
      </dgm:prSet>
      <dgm:spPr/>
    </dgm:pt>
    <dgm:pt modelId="{6BF55C34-4962-46AF-AA7E-C4D89046AFED}" type="pres">
      <dgm:prSet presAssocID="{CDCAAC7A-1DAF-47FD-9A2A-7D236DBFA914}" presName="FiveNodes_4" presStyleLbl="node1" presStyleIdx="3" presStyleCnt="5">
        <dgm:presLayoutVars>
          <dgm:bulletEnabled val="1"/>
        </dgm:presLayoutVars>
      </dgm:prSet>
      <dgm:spPr/>
    </dgm:pt>
    <dgm:pt modelId="{9BF96A2A-D31F-4A80-B5C1-22BE8037FDE8}" type="pres">
      <dgm:prSet presAssocID="{CDCAAC7A-1DAF-47FD-9A2A-7D236DBFA91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0A6934-9B9C-4EE4-966D-EE129ABA91A2}" type="pres">
      <dgm:prSet presAssocID="{CDCAAC7A-1DAF-47FD-9A2A-7D236DBFA914}" presName="FiveConn_1-2" presStyleLbl="fgAccFollowNode1" presStyleIdx="0" presStyleCnt="4">
        <dgm:presLayoutVars>
          <dgm:bulletEnabled val="1"/>
        </dgm:presLayoutVars>
      </dgm:prSet>
      <dgm:spPr/>
    </dgm:pt>
    <dgm:pt modelId="{A7285D5A-8A84-4C73-8B0C-3A64FAAFCCFA}" type="pres">
      <dgm:prSet presAssocID="{CDCAAC7A-1DAF-47FD-9A2A-7D236DBFA914}" presName="FiveConn_2-3" presStyleLbl="fgAccFollowNode1" presStyleIdx="1" presStyleCnt="4">
        <dgm:presLayoutVars>
          <dgm:bulletEnabled val="1"/>
        </dgm:presLayoutVars>
      </dgm:prSet>
      <dgm:spPr/>
    </dgm:pt>
    <dgm:pt modelId="{615AC865-2531-478A-A1A6-11F36B28B9FD}" type="pres">
      <dgm:prSet presAssocID="{CDCAAC7A-1DAF-47FD-9A2A-7D236DBFA914}" presName="FiveConn_3-4" presStyleLbl="fgAccFollowNode1" presStyleIdx="2" presStyleCnt="4">
        <dgm:presLayoutVars>
          <dgm:bulletEnabled val="1"/>
        </dgm:presLayoutVars>
      </dgm:prSet>
      <dgm:spPr/>
    </dgm:pt>
    <dgm:pt modelId="{A49436E0-B052-4B2B-8D9A-BFEF147661AB}" type="pres">
      <dgm:prSet presAssocID="{CDCAAC7A-1DAF-47FD-9A2A-7D236DBFA914}" presName="FiveConn_4-5" presStyleLbl="fgAccFollowNode1" presStyleIdx="3" presStyleCnt="4">
        <dgm:presLayoutVars>
          <dgm:bulletEnabled val="1"/>
        </dgm:presLayoutVars>
      </dgm:prSet>
      <dgm:spPr/>
    </dgm:pt>
    <dgm:pt modelId="{C3A8DD0B-64B7-4208-8168-040040DD7F3B}" type="pres">
      <dgm:prSet presAssocID="{CDCAAC7A-1DAF-47FD-9A2A-7D236DBFA914}" presName="FiveNodes_1_text" presStyleLbl="node1" presStyleIdx="4" presStyleCnt="5">
        <dgm:presLayoutVars>
          <dgm:bulletEnabled val="1"/>
        </dgm:presLayoutVars>
      </dgm:prSet>
      <dgm:spPr/>
    </dgm:pt>
    <dgm:pt modelId="{EA2F2163-A45A-4672-A0FE-8B5D41FE0BBE}" type="pres">
      <dgm:prSet presAssocID="{CDCAAC7A-1DAF-47FD-9A2A-7D236DBFA914}" presName="FiveNodes_2_text" presStyleLbl="node1" presStyleIdx="4" presStyleCnt="5">
        <dgm:presLayoutVars>
          <dgm:bulletEnabled val="1"/>
        </dgm:presLayoutVars>
      </dgm:prSet>
      <dgm:spPr/>
    </dgm:pt>
    <dgm:pt modelId="{42599961-DFBE-4734-9338-9DD8E88B065B}" type="pres">
      <dgm:prSet presAssocID="{CDCAAC7A-1DAF-47FD-9A2A-7D236DBFA914}" presName="FiveNodes_3_text" presStyleLbl="node1" presStyleIdx="4" presStyleCnt="5">
        <dgm:presLayoutVars>
          <dgm:bulletEnabled val="1"/>
        </dgm:presLayoutVars>
      </dgm:prSet>
      <dgm:spPr/>
    </dgm:pt>
    <dgm:pt modelId="{31A121E5-E326-4D2A-B326-857F360863E8}" type="pres">
      <dgm:prSet presAssocID="{CDCAAC7A-1DAF-47FD-9A2A-7D236DBFA914}" presName="FiveNodes_4_text" presStyleLbl="node1" presStyleIdx="4" presStyleCnt="5">
        <dgm:presLayoutVars>
          <dgm:bulletEnabled val="1"/>
        </dgm:presLayoutVars>
      </dgm:prSet>
      <dgm:spPr/>
    </dgm:pt>
    <dgm:pt modelId="{41A24D66-00E3-4980-9BFE-40721E9CFB41}" type="pres">
      <dgm:prSet presAssocID="{CDCAAC7A-1DAF-47FD-9A2A-7D236DBFA91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647A035-74B9-4ECD-915F-2735BBDECCEF}" type="presOf" srcId="{CDCAAC7A-1DAF-47FD-9A2A-7D236DBFA914}" destId="{300B0400-21B7-4992-8B60-A5024F5D08CD}" srcOrd="0" destOrd="0" presId="urn:microsoft.com/office/officeart/2005/8/layout/vProcess5"/>
    <dgm:cxn modelId="{435FDFBC-F98A-4919-A6DF-A8CD0AB517B5}" type="presOf" srcId="{9F038E6E-4348-4538-A0F4-3C4FD871DC7F}" destId="{C3A8DD0B-64B7-4208-8168-040040DD7F3B}" srcOrd="1" destOrd="0" presId="urn:microsoft.com/office/officeart/2005/8/layout/vProcess5"/>
    <dgm:cxn modelId="{E43D29B2-7368-4B70-B7E3-6B7FA0081BF0}" srcId="{CDCAAC7A-1DAF-47FD-9A2A-7D236DBFA914}" destId="{C836A3F1-1CED-4099-97CB-EE1EEE70F084}" srcOrd="1" destOrd="0" parTransId="{EC7A77AB-3F59-4BB5-A28F-1330A2F76895}" sibTransId="{58A949DE-1994-44A6-B7EF-36AF953D44D2}"/>
    <dgm:cxn modelId="{05C4845F-3135-4426-9495-563A23AD03D8}" type="presOf" srcId="{57A6F941-ACCB-462F-80A3-E1BD41AD1DE0}" destId="{A0E730B2-15C3-41BA-A2F5-D78DC0DF9683}" srcOrd="0" destOrd="0" presId="urn:microsoft.com/office/officeart/2005/8/layout/vProcess5"/>
    <dgm:cxn modelId="{2FC261F8-1808-4C06-BD32-6451CFE49405}" srcId="{CDCAAC7A-1DAF-47FD-9A2A-7D236DBFA914}" destId="{57A6F941-ACCB-462F-80A3-E1BD41AD1DE0}" srcOrd="2" destOrd="0" parTransId="{7514B35A-1785-4CB5-A094-1A3D5796E393}" sibTransId="{EBA4F482-F1E3-483A-B763-CBBF2CFF888F}"/>
    <dgm:cxn modelId="{70CE5875-A06B-41C3-BA75-7E18C90CCB03}" type="presOf" srcId="{4E81B62E-AC8A-4400-9DE1-D491C64577E1}" destId="{31A121E5-E326-4D2A-B326-857F360863E8}" srcOrd="1" destOrd="0" presId="urn:microsoft.com/office/officeart/2005/8/layout/vProcess5"/>
    <dgm:cxn modelId="{D2820DD6-CE69-427F-9F67-A23D908D8061}" type="presOf" srcId="{C836A3F1-1CED-4099-97CB-EE1EEE70F084}" destId="{542CC510-33DE-467B-861D-4E9166F4EEF0}" srcOrd="0" destOrd="0" presId="urn:microsoft.com/office/officeart/2005/8/layout/vProcess5"/>
    <dgm:cxn modelId="{9123002B-076A-47F7-99DC-5DE750CB02B0}" type="presOf" srcId="{EBA4F482-F1E3-483A-B763-CBBF2CFF888F}" destId="{615AC865-2531-478A-A1A6-11F36B28B9FD}" srcOrd="0" destOrd="0" presId="urn:microsoft.com/office/officeart/2005/8/layout/vProcess5"/>
    <dgm:cxn modelId="{423FA8D0-6AC7-4E41-93D5-8723448C3E7A}" type="presOf" srcId="{58A949DE-1994-44A6-B7EF-36AF953D44D2}" destId="{A7285D5A-8A84-4C73-8B0C-3A64FAAFCCFA}" srcOrd="0" destOrd="0" presId="urn:microsoft.com/office/officeart/2005/8/layout/vProcess5"/>
    <dgm:cxn modelId="{94116C8F-0372-4E66-9A9B-DA48C4C1DDEB}" type="presOf" srcId="{9F038E6E-4348-4538-A0F4-3C4FD871DC7F}" destId="{5FF97BEE-45B9-403A-91CB-37DF03CD2B7E}" srcOrd="0" destOrd="0" presId="urn:microsoft.com/office/officeart/2005/8/layout/vProcess5"/>
    <dgm:cxn modelId="{520481F9-1763-4FAE-9DF8-FCCE9386A441}" type="presOf" srcId="{EB4BD837-1332-4446-A8BB-C75CD31E8526}" destId="{BD0A6934-9B9C-4EE4-966D-EE129ABA91A2}" srcOrd="0" destOrd="0" presId="urn:microsoft.com/office/officeart/2005/8/layout/vProcess5"/>
    <dgm:cxn modelId="{1C57801E-DD15-4EBF-AECC-8FD4F6B00867}" type="presOf" srcId="{83A8730D-9C4D-4917-9555-3EFB83E442FC}" destId="{41A24D66-00E3-4980-9BFE-40721E9CFB41}" srcOrd="1" destOrd="0" presId="urn:microsoft.com/office/officeart/2005/8/layout/vProcess5"/>
    <dgm:cxn modelId="{B9C64CC0-717C-4A34-B6C8-99B45E65F14C}" type="presOf" srcId="{57A6F941-ACCB-462F-80A3-E1BD41AD1DE0}" destId="{42599961-DFBE-4734-9338-9DD8E88B065B}" srcOrd="1" destOrd="0" presId="urn:microsoft.com/office/officeart/2005/8/layout/vProcess5"/>
    <dgm:cxn modelId="{AD486209-86F8-440E-823F-8F69B341F235}" type="presOf" srcId="{FF0FD88B-FDEA-4775-ADEB-F7CBE549A7E3}" destId="{A49436E0-B052-4B2B-8D9A-BFEF147661AB}" srcOrd="0" destOrd="0" presId="urn:microsoft.com/office/officeart/2005/8/layout/vProcess5"/>
    <dgm:cxn modelId="{4F224514-1B86-4235-8EE0-4353F6917797}" type="presOf" srcId="{83A8730D-9C4D-4917-9555-3EFB83E442FC}" destId="{9BF96A2A-D31F-4A80-B5C1-22BE8037FDE8}" srcOrd="0" destOrd="0" presId="urn:microsoft.com/office/officeart/2005/8/layout/vProcess5"/>
    <dgm:cxn modelId="{E0C694B7-3385-4962-A6A8-8219CD7DCF06}" srcId="{CDCAAC7A-1DAF-47FD-9A2A-7D236DBFA914}" destId="{9F038E6E-4348-4538-A0F4-3C4FD871DC7F}" srcOrd="0" destOrd="0" parTransId="{2E84F6BE-18E8-4000-A94F-25C0E9442896}" sibTransId="{EB4BD837-1332-4446-A8BB-C75CD31E8526}"/>
    <dgm:cxn modelId="{5120B01B-C87C-4433-A669-7DE466F77214}" type="presOf" srcId="{C836A3F1-1CED-4099-97CB-EE1EEE70F084}" destId="{EA2F2163-A45A-4672-A0FE-8B5D41FE0BBE}" srcOrd="1" destOrd="0" presId="urn:microsoft.com/office/officeart/2005/8/layout/vProcess5"/>
    <dgm:cxn modelId="{AE464A0D-94DE-4914-84FD-1A2FEF9396AF}" type="presOf" srcId="{4E81B62E-AC8A-4400-9DE1-D491C64577E1}" destId="{6BF55C34-4962-46AF-AA7E-C4D89046AFED}" srcOrd="0" destOrd="0" presId="urn:microsoft.com/office/officeart/2005/8/layout/vProcess5"/>
    <dgm:cxn modelId="{B3FCEBBD-AF7D-4CC2-86B2-E92055C00648}" srcId="{CDCAAC7A-1DAF-47FD-9A2A-7D236DBFA914}" destId="{4E81B62E-AC8A-4400-9DE1-D491C64577E1}" srcOrd="3" destOrd="0" parTransId="{CD01F296-1F34-4D81-A8D8-FBFB90B65055}" sibTransId="{FF0FD88B-FDEA-4775-ADEB-F7CBE549A7E3}"/>
    <dgm:cxn modelId="{C7D76A91-9A90-41FD-B93A-C1BC61645DB1}" srcId="{CDCAAC7A-1DAF-47FD-9A2A-7D236DBFA914}" destId="{83A8730D-9C4D-4917-9555-3EFB83E442FC}" srcOrd="4" destOrd="0" parTransId="{7013882C-4ADA-45AE-A717-7EE5BBC82040}" sibTransId="{A6CF236A-B2C8-4BBC-86CB-69D7FE12E5AA}"/>
    <dgm:cxn modelId="{F5A1A04F-CA24-4509-BDFE-81A41CB1790D}" type="presParOf" srcId="{300B0400-21B7-4992-8B60-A5024F5D08CD}" destId="{F48027AC-DCEB-4C11-B103-5D243FF916A9}" srcOrd="0" destOrd="0" presId="urn:microsoft.com/office/officeart/2005/8/layout/vProcess5"/>
    <dgm:cxn modelId="{5B308AE0-B343-41CC-BBD3-BB988415311D}" type="presParOf" srcId="{300B0400-21B7-4992-8B60-A5024F5D08CD}" destId="{5FF97BEE-45B9-403A-91CB-37DF03CD2B7E}" srcOrd="1" destOrd="0" presId="urn:microsoft.com/office/officeart/2005/8/layout/vProcess5"/>
    <dgm:cxn modelId="{E9CC938B-8588-4986-BE8C-38FB773FD4CF}" type="presParOf" srcId="{300B0400-21B7-4992-8B60-A5024F5D08CD}" destId="{542CC510-33DE-467B-861D-4E9166F4EEF0}" srcOrd="2" destOrd="0" presId="urn:microsoft.com/office/officeart/2005/8/layout/vProcess5"/>
    <dgm:cxn modelId="{2FBFA4A9-9503-4081-9904-6D514C7CCF73}" type="presParOf" srcId="{300B0400-21B7-4992-8B60-A5024F5D08CD}" destId="{A0E730B2-15C3-41BA-A2F5-D78DC0DF9683}" srcOrd="3" destOrd="0" presId="urn:microsoft.com/office/officeart/2005/8/layout/vProcess5"/>
    <dgm:cxn modelId="{B65701DD-F8B1-4375-847B-7AE672886189}" type="presParOf" srcId="{300B0400-21B7-4992-8B60-A5024F5D08CD}" destId="{6BF55C34-4962-46AF-AA7E-C4D89046AFED}" srcOrd="4" destOrd="0" presId="urn:microsoft.com/office/officeart/2005/8/layout/vProcess5"/>
    <dgm:cxn modelId="{8B930214-77B0-45E3-BBD8-A8CF9B4C884C}" type="presParOf" srcId="{300B0400-21B7-4992-8B60-A5024F5D08CD}" destId="{9BF96A2A-D31F-4A80-B5C1-22BE8037FDE8}" srcOrd="5" destOrd="0" presId="urn:microsoft.com/office/officeart/2005/8/layout/vProcess5"/>
    <dgm:cxn modelId="{622EF46F-4EE9-43CA-8F68-9DF248E0AAAB}" type="presParOf" srcId="{300B0400-21B7-4992-8B60-A5024F5D08CD}" destId="{BD0A6934-9B9C-4EE4-966D-EE129ABA91A2}" srcOrd="6" destOrd="0" presId="urn:microsoft.com/office/officeart/2005/8/layout/vProcess5"/>
    <dgm:cxn modelId="{B4288455-897F-4845-B315-08F0E2012162}" type="presParOf" srcId="{300B0400-21B7-4992-8B60-A5024F5D08CD}" destId="{A7285D5A-8A84-4C73-8B0C-3A64FAAFCCFA}" srcOrd="7" destOrd="0" presId="urn:microsoft.com/office/officeart/2005/8/layout/vProcess5"/>
    <dgm:cxn modelId="{39692330-A55B-4855-AECE-7F41E6B39D1D}" type="presParOf" srcId="{300B0400-21B7-4992-8B60-A5024F5D08CD}" destId="{615AC865-2531-478A-A1A6-11F36B28B9FD}" srcOrd="8" destOrd="0" presId="urn:microsoft.com/office/officeart/2005/8/layout/vProcess5"/>
    <dgm:cxn modelId="{97DD736A-7FB6-4880-8398-18B390A4AD1C}" type="presParOf" srcId="{300B0400-21B7-4992-8B60-A5024F5D08CD}" destId="{A49436E0-B052-4B2B-8D9A-BFEF147661AB}" srcOrd="9" destOrd="0" presId="urn:microsoft.com/office/officeart/2005/8/layout/vProcess5"/>
    <dgm:cxn modelId="{F7DAB803-8F20-4D31-8B85-A4067E2F078B}" type="presParOf" srcId="{300B0400-21B7-4992-8B60-A5024F5D08CD}" destId="{C3A8DD0B-64B7-4208-8168-040040DD7F3B}" srcOrd="10" destOrd="0" presId="urn:microsoft.com/office/officeart/2005/8/layout/vProcess5"/>
    <dgm:cxn modelId="{86A4D243-5981-4AF9-8F85-39E461442AF2}" type="presParOf" srcId="{300B0400-21B7-4992-8B60-A5024F5D08CD}" destId="{EA2F2163-A45A-4672-A0FE-8B5D41FE0BBE}" srcOrd="11" destOrd="0" presId="urn:microsoft.com/office/officeart/2005/8/layout/vProcess5"/>
    <dgm:cxn modelId="{2D025CD3-FA5D-438C-8F37-94E6F0A7E794}" type="presParOf" srcId="{300B0400-21B7-4992-8B60-A5024F5D08CD}" destId="{42599961-DFBE-4734-9338-9DD8E88B065B}" srcOrd="12" destOrd="0" presId="urn:microsoft.com/office/officeart/2005/8/layout/vProcess5"/>
    <dgm:cxn modelId="{860AF855-5B1E-4E9B-B32D-E972AB720BA8}" type="presParOf" srcId="{300B0400-21B7-4992-8B60-A5024F5D08CD}" destId="{31A121E5-E326-4D2A-B326-857F360863E8}" srcOrd="13" destOrd="0" presId="urn:microsoft.com/office/officeart/2005/8/layout/vProcess5"/>
    <dgm:cxn modelId="{96E57D83-5E78-4285-9C30-91EE35072884}" type="presParOf" srcId="{300B0400-21B7-4992-8B60-A5024F5D08CD}" destId="{41A24D66-00E3-4980-9BFE-40721E9CFB4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97BEE-45B9-403A-91CB-37DF03CD2B7E}">
      <dsp:nvSpPr>
        <dsp:cNvPr id="0" name=""/>
        <dsp:cNvSpPr/>
      </dsp:nvSpPr>
      <dsp:spPr>
        <a:xfrm>
          <a:off x="0" y="0"/>
          <a:ext cx="5874972" cy="7758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id-ID" sz="2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24" y="22724"/>
        <a:ext cx="4946995" cy="730400"/>
      </dsp:txXfrm>
    </dsp:sp>
    <dsp:sp modelId="{542CC510-33DE-467B-861D-4E9166F4EEF0}">
      <dsp:nvSpPr>
        <dsp:cNvPr id="0" name=""/>
        <dsp:cNvSpPr/>
      </dsp:nvSpPr>
      <dsp:spPr>
        <a:xfrm>
          <a:off x="438715" y="883605"/>
          <a:ext cx="5874972" cy="7758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id-ID" sz="2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1439" y="906329"/>
        <a:ext cx="4886506" cy="730400"/>
      </dsp:txXfrm>
    </dsp:sp>
    <dsp:sp modelId="{A0E730B2-15C3-41BA-A2F5-D78DC0DF9683}">
      <dsp:nvSpPr>
        <dsp:cNvPr id="0" name=""/>
        <dsp:cNvSpPr/>
      </dsp:nvSpPr>
      <dsp:spPr>
        <a:xfrm>
          <a:off x="877430" y="1767211"/>
          <a:ext cx="5874972" cy="775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id-ID" sz="2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0154" y="1789935"/>
        <a:ext cx="4886506" cy="730400"/>
      </dsp:txXfrm>
    </dsp:sp>
    <dsp:sp modelId="{6BF55C34-4962-46AF-AA7E-C4D89046AFED}">
      <dsp:nvSpPr>
        <dsp:cNvPr id="0" name=""/>
        <dsp:cNvSpPr/>
      </dsp:nvSpPr>
      <dsp:spPr>
        <a:xfrm>
          <a:off x="1316146" y="2650817"/>
          <a:ext cx="5874972" cy="7758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id-ID" sz="2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8870" y="2673541"/>
        <a:ext cx="4886506" cy="730400"/>
      </dsp:txXfrm>
    </dsp:sp>
    <dsp:sp modelId="{9BF96A2A-D31F-4A80-B5C1-22BE8037FDE8}">
      <dsp:nvSpPr>
        <dsp:cNvPr id="0" name=""/>
        <dsp:cNvSpPr/>
      </dsp:nvSpPr>
      <dsp:spPr>
        <a:xfrm>
          <a:off x="1754861" y="3534423"/>
          <a:ext cx="5874972" cy="7758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Reread the Paper from Abstract until the Conclusion</a:t>
          </a:r>
          <a:endParaRPr lang="id-ID" sz="2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7585" y="3557147"/>
        <a:ext cx="4886506" cy="730400"/>
      </dsp:txXfrm>
    </dsp:sp>
    <dsp:sp modelId="{BD0A6934-9B9C-4EE4-966D-EE129ABA91A2}">
      <dsp:nvSpPr>
        <dsp:cNvPr id="0" name=""/>
        <dsp:cNvSpPr/>
      </dsp:nvSpPr>
      <dsp:spPr>
        <a:xfrm>
          <a:off x="5370670" y="566800"/>
          <a:ext cx="504301" cy="504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5484138" y="566800"/>
        <a:ext cx="277365" cy="379487"/>
      </dsp:txXfrm>
    </dsp:sp>
    <dsp:sp modelId="{A7285D5A-8A84-4C73-8B0C-3A64FAAFCCFA}">
      <dsp:nvSpPr>
        <dsp:cNvPr id="0" name=""/>
        <dsp:cNvSpPr/>
      </dsp:nvSpPr>
      <dsp:spPr>
        <a:xfrm>
          <a:off x="5809385" y="1450406"/>
          <a:ext cx="504301" cy="504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5922853" y="1450406"/>
        <a:ext cx="277365" cy="379487"/>
      </dsp:txXfrm>
    </dsp:sp>
    <dsp:sp modelId="{615AC865-2531-478A-A1A6-11F36B28B9FD}">
      <dsp:nvSpPr>
        <dsp:cNvPr id="0" name=""/>
        <dsp:cNvSpPr/>
      </dsp:nvSpPr>
      <dsp:spPr>
        <a:xfrm>
          <a:off x="6248101" y="2321081"/>
          <a:ext cx="504301" cy="504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6361569" y="2321081"/>
        <a:ext cx="277365" cy="379487"/>
      </dsp:txXfrm>
    </dsp:sp>
    <dsp:sp modelId="{A49436E0-B052-4B2B-8D9A-BFEF147661AB}">
      <dsp:nvSpPr>
        <dsp:cNvPr id="0" name=""/>
        <dsp:cNvSpPr/>
      </dsp:nvSpPr>
      <dsp:spPr>
        <a:xfrm>
          <a:off x="6686816" y="3213307"/>
          <a:ext cx="504301" cy="504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6800284" y="3213307"/>
        <a:ext cx="277365" cy="379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951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077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268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70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67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73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7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1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4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1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DD3C-D466-4D1B-B2D9-1605E62E55B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37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8431532"/>
              </p:ext>
            </p:extLst>
          </p:nvPr>
        </p:nvGraphicFramePr>
        <p:xfrm>
          <a:off x="2147391" y="1488949"/>
          <a:ext cx="7629834" cy="431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7391" y="357486"/>
            <a:ext cx="5816395" cy="9541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Read Scientific Paper Effectively (AICMR)</a:t>
            </a:r>
            <a:endParaRPr lang="id-ID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7391" y="6124073"/>
            <a:ext cx="433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Hafizhurrahman @MethodologistID</a:t>
            </a:r>
            <a:endParaRPr lang="id-ID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Hafizhurrahman</dc:creator>
  <cp:lastModifiedBy>Hafizhurrahman</cp:lastModifiedBy>
  <cp:revision>5</cp:revision>
  <dcterms:created xsi:type="dcterms:W3CDTF">2019-07-10T13:27:13Z</dcterms:created>
  <dcterms:modified xsi:type="dcterms:W3CDTF">2019-07-10T14:05:55Z</dcterms:modified>
</cp:coreProperties>
</file>