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6" r:id="rId10"/>
    <p:sldId id="267"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0DD94-1198-459D-86C4-2AA83FAFF6E8}" type="doc">
      <dgm:prSet loTypeId="urn:microsoft.com/office/officeart/2005/8/layout/target1" loCatId="relationship" qsTypeId="urn:microsoft.com/office/officeart/2005/8/quickstyle/simple1" qsCatId="simple" csTypeId="urn:microsoft.com/office/officeart/2005/8/colors/colorful4" csCatId="colorful" phldr="1"/>
      <dgm:spPr/>
    </dgm:pt>
    <dgm:pt modelId="{9192C0BF-81FC-476B-9EDC-6B424BB0D982}">
      <dgm:prSet phldrT="[Text]"/>
      <dgm:spPr/>
      <dgm:t>
        <a:bodyPr/>
        <a:lstStyle/>
        <a:p>
          <a:r>
            <a:rPr lang="id-ID" b="1" smtClean="0"/>
            <a:t>Kerajaan Agung Sejagat &amp; Sunda Empire</a:t>
          </a:r>
          <a:endParaRPr lang="id-ID" b="1"/>
        </a:p>
      </dgm:t>
    </dgm:pt>
    <dgm:pt modelId="{3E8C719D-73DE-4B6D-AB7E-2F0A3A86CC1B}" type="parTrans" cxnId="{7861F002-AA4E-4F6B-9265-1EB09584114D}">
      <dgm:prSet/>
      <dgm:spPr/>
      <dgm:t>
        <a:bodyPr/>
        <a:lstStyle/>
        <a:p>
          <a:endParaRPr lang="id-ID"/>
        </a:p>
      </dgm:t>
    </dgm:pt>
    <dgm:pt modelId="{5A807EA9-B5A6-4A38-90BE-AED7F4B9E02B}" type="sibTrans" cxnId="{7861F002-AA4E-4F6B-9265-1EB09584114D}">
      <dgm:prSet/>
      <dgm:spPr/>
      <dgm:t>
        <a:bodyPr/>
        <a:lstStyle/>
        <a:p>
          <a:endParaRPr lang="id-ID"/>
        </a:p>
      </dgm:t>
    </dgm:pt>
    <dgm:pt modelId="{B1366E77-A457-4B67-9446-26654E943DB3}">
      <dgm:prSet phldrT="[Text]"/>
      <dgm:spPr/>
      <dgm:t>
        <a:bodyPr/>
        <a:lstStyle/>
        <a:p>
          <a:r>
            <a:rPr lang="id-ID" b="1" smtClean="0"/>
            <a:t>Indonesia</a:t>
          </a:r>
          <a:endParaRPr lang="id-ID" b="1"/>
        </a:p>
      </dgm:t>
    </dgm:pt>
    <dgm:pt modelId="{9D935F64-E36F-4B54-97E2-E18268B687E8}" type="parTrans" cxnId="{2B58671F-DE06-4C97-ADE9-9DB56852B6BE}">
      <dgm:prSet/>
      <dgm:spPr/>
      <dgm:t>
        <a:bodyPr/>
        <a:lstStyle/>
        <a:p>
          <a:endParaRPr lang="id-ID"/>
        </a:p>
      </dgm:t>
    </dgm:pt>
    <dgm:pt modelId="{14CD42D7-BA8A-4843-889D-01A151341C2F}" type="sibTrans" cxnId="{2B58671F-DE06-4C97-ADE9-9DB56852B6BE}">
      <dgm:prSet/>
      <dgm:spPr/>
      <dgm:t>
        <a:bodyPr/>
        <a:lstStyle/>
        <a:p>
          <a:endParaRPr lang="id-ID"/>
        </a:p>
      </dgm:t>
    </dgm:pt>
    <dgm:pt modelId="{846841B2-EE01-4517-A6EB-718A5C25587B}">
      <dgm:prSet phldrT="[Text]"/>
      <dgm:spPr/>
      <dgm:t>
        <a:bodyPr/>
        <a:lstStyle/>
        <a:p>
          <a:r>
            <a:rPr lang="id-ID" b="1" smtClean="0"/>
            <a:t>Dunia</a:t>
          </a:r>
          <a:endParaRPr lang="id-ID" b="1"/>
        </a:p>
      </dgm:t>
    </dgm:pt>
    <dgm:pt modelId="{B93CF55F-CF09-4316-A331-B094A52C7914}" type="parTrans" cxnId="{120D3194-7FCA-4BE6-B3B6-176303CB2C9F}">
      <dgm:prSet/>
      <dgm:spPr/>
      <dgm:t>
        <a:bodyPr/>
        <a:lstStyle/>
        <a:p>
          <a:endParaRPr lang="id-ID"/>
        </a:p>
      </dgm:t>
    </dgm:pt>
    <dgm:pt modelId="{0206F452-676A-4A93-9F56-C09A146D107E}" type="sibTrans" cxnId="{120D3194-7FCA-4BE6-B3B6-176303CB2C9F}">
      <dgm:prSet/>
      <dgm:spPr/>
      <dgm:t>
        <a:bodyPr/>
        <a:lstStyle/>
        <a:p>
          <a:endParaRPr lang="id-ID"/>
        </a:p>
      </dgm:t>
    </dgm:pt>
    <dgm:pt modelId="{991613E0-F0B0-4EE9-B0E3-5F32BA44CA4A}" type="pres">
      <dgm:prSet presAssocID="{5310DD94-1198-459D-86C4-2AA83FAFF6E8}" presName="composite" presStyleCnt="0">
        <dgm:presLayoutVars>
          <dgm:chMax val="5"/>
          <dgm:dir/>
          <dgm:resizeHandles val="exact"/>
        </dgm:presLayoutVars>
      </dgm:prSet>
      <dgm:spPr/>
    </dgm:pt>
    <dgm:pt modelId="{1312008B-3FC7-4D53-B918-A9472130256D}" type="pres">
      <dgm:prSet presAssocID="{9192C0BF-81FC-476B-9EDC-6B424BB0D982}" presName="circle1" presStyleLbl="lnNode1" presStyleIdx="0" presStyleCnt="3"/>
      <dgm:spPr>
        <a:ln w="38100"/>
      </dgm:spPr>
    </dgm:pt>
    <dgm:pt modelId="{09D3BE6A-526B-4BCF-AABD-FFDC24501334}" type="pres">
      <dgm:prSet presAssocID="{9192C0BF-81FC-476B-9EDC-6B424BB0D982}" presName="text1" presStyleLbl="revTx" presStyleIdx="0" presStyleCnt="3">
        <dgm:presLayoutVars>
          <dgm:bulletEnabled val="1"/>
        </dgm:presLayoutVars>
      </dgm:prSet>
      <dgm:spPr/>
      <dgm:t>
        <a:bodyPr/>
        <a:lstStyle/>
        <a:p>
          <a:endParaRPr lang="id-ID"/>
        </a:p>
      </dgm:t>
    </dgm:pt>
    <dgm:pt modelId="{AA01CF22-1885-4DCC-B604-93186278F581}" type="pres">
      <dgm:prSet presAssocID="{9192C0BF-81FC-476B-9EDC-6B424BB0D982}" presName="line1" presStyleLbl="callout" presStyleIdx="0" presStyleCnt="6"/>
      <dgm:spPr>
        <a:ln w="38100">
          <a:solidFill>
            <a:srgbClr val="FF0000"/>
          </a:solidFill>
        </a:ln>
      </dgm:spPr>
    </dgm:pt>
    <dgm:pt modelId="{04DCF3FB-B409-43DD-AD3F-E5D685D8A3FB}" type="pres">
      <dgm:prSet presAssocID="{9192C0BF-81FC-476B-9EDC-6B424BB0D982}" presName="d1" presStyleLbl="callout" presStyleIdx="1" presStyleCnt="6"/>
      <dgm:spPr>
        <a:ln w="38100">
          <a:solidFill>
            <a:srgbClr val="FF0000"/>
          </a:solidFill>
        </a:ln>
      </dgm:spPr>
    </dgm:pt>
    <dgm:pt modelId="{51C52F01-C8D0-4CB0-BABD-308A7BB19535}" type="pres">
      <dgm:prSet presAssocID="{B1366E77-A457-4B67-9446-26654E943DB3}" presName="circle2" presStyleLbl="lnNode1" presStyleIdx="1" presStyleCnt="3"/>
      <dgm:spPr>
        <a:ln w="38100"/>
      </dgm:spPr>
    </dgm:pt>
    <dgm:pt modelId="{9A676D56-C6A5-463B-89CC-8CE7047E1B31}" type="pres">
      <dgm:prSet presAssocID="{B1366E77-A457-4B67-9446-26654E943DB3}" presName="text2" presStyleLbl="revTx" presStyleIdx="1" presStyleCnt="3">
        <dgm:presLayoutVars>
          <dgm:bulletEnabled val="1"/>
        </dgm:presLayoutVars>
      </dgm:prSet>
      <dgm:spPr/>
    </dgm:pt>
    <dgm:pt modelId="{79DC171B-C28E-49E7-85EA-FFD6CBBA0648}" type="pres">
      <dgm:prSet presAssocID="{B1366E77-A457-4B67-9446-26654E943DB3}" presName="line2" presStyleLbl="callout" presStyleIdx="2" presStyleCnt="6"/>
      <dgm:spPr>
        <a:ln w="38100">
          <a:solidFill>
            <a:srgbClr val="FF0000"/>
          </a:solidFill>
        </a:ln>
      </dgm:spPr>
    </dgm:pt>
    <dgm:pt modelId="{F3425FD0-5ADC-4E05-9653-E228FDEDF589}" type="pres">
      <dgm:prSet presAssocID="{B1366E77-A457-4B67-9446-26654E943DB3}" presName="d2" presStyleLbl="callout" presStyleIdx="3" presStyleCnt="6"/>
      <dgm:spPr>
        <a:ln w="38100">
          <a:solidFill>
            <a:srgbClr val="FF0000"/>
          </a:solidFill>
        </a:ln>
      </dgm:spPr>
    </dgm:pt>
    <dgm:pt modelId="{CF0CFF86-B4AD-4644-BB54-8756AE57EA0E}" type="pres">
      <dgm:prSet presAssocID="{846841B2-EE01-4517-A6EB-718A5C25587B}" presName="circle3" presStyleLbl="lnNode1" presStyleIdx="2" presStyleCnt="3"/>
      <dgm:spPr>
        <a:ln w="38100"/>
      </dgm:spPr>
    </dgm:pt>
    <dgm:pt modelId="{FFE889FB-EFCC-4EF4-9F82-F25535FF2721}" type="pres">
      <dgm:prSet presAssocID="{846841B2-EE01-4517-A6EB-718A5C25587B}" presName="text3" presStyleLbl="revTx" presStyleIdx="2" presStyleCnt="3">
        <dgm:presLayoutVars>
          <dgm:bulletEnabled val="1"/>
        </dgm:presLayoutVars>
      </dgm:prSet>
      <dgm:spPr/>
    </dgm:pt>
    <dgm:pt modelId="{AB263D64-0463-47F9-BF9A-32F3C7160F56}" type="pres">
      <dgm:prSet presAssocID="{846841B2-EE01-4517-A6EB-718A5C25587B}" presName="line3" presStyleLbl="callout" presStyleIdx="4" presStyleCnt="6"/>
      <dgm:spPr>
        <a:ln w="38100">
          <a:solidFill>
            <a:srgbClr val="FF0000"/>
          </a:solidFill>
        </a:ln>
      </dgm:spPr>
    </dgm:pt>
    <dgm:pt modelId="{9258138B-3793-4D5E-A322-DDF816A2552B}" type="pres">
      <dgm:prSet presAssocID="{846841B2-EE01-4517-A6EB-718A5C25587B}" presName="d3" presStyleLbl="callout" presStyleIdx="5" presStyleCnt="6"/>
      <dgm:spPr>
        <a:ln w="38100">
          <a:solidFill>
            <a:srgbClr val="FF0000"/>
          </a:solidFill>
        </a:ln>
      </dgm:spPr>
    </dgm:pt>
  </dgm:ptLst>
  <dgm:cxnLst>
    <dgm:cxn modelId="{120D3194-7FCA-4BE6-B3B6-176303CB2C9F}" srcId="{5310DD94-1198-459D-86C4-2AA83FAFF6E8}" destId="{846841B2-EE01-4517-A6EB-718A5C25587B}" srcOrd="2" destOrd="0" parTransId="{B93CF55F-CF09-4316-A331-B094A52C7914}" sibTransId="{0206F452-676A-4A93-9F56-C09A146D107E}"/>
    <dgm:cxn modelId="{2B58671F-DE06-4C97-ADE9-9DB56852B6BE}" srcId="{5310DD94-1198-459D-86C4-2AA83FAFF6E8}" destId="{B1366E77-A457-4B67-9446-26654E943DB3}" srcOrd="1" destOrd="0" parTransId="{9D935F64-E36F-4B54-97E2-E18268B687E8}" sibTransId="{14CD42D7-BA8A-4843-889D-01A151341C2F}"/>
    <dgm:cxn modelId="{05F33762-2E8F-44C4-89F3-08953E54CD99}" type="presOf" srcId="{846841B2-EE01-4517-A6EB-718A5C25587B}" destId="{FFE889FB-EFCC-4EF4-9F82-F25535FF2721}" srcOrd="0" destOrd="0" presId="urn:microsoft.com/office/officeart/2005/8/layout/target1"/>
    <dgm:cxn modelId="{3AD7CDFA-3FC0-4E9D-A890-CE05A8DF5287}" type="presOf" srcId="{9192C0BF-81FC-476B-9EDC-6B424BB0D982}" destId="{09D3BE6A-526B-4BCF-AABD-FFDC24501334}" srcOrd="0" destOrd="0" presId="urn:microsoft.com/office/officeart/2005/8/layout/target1"/>
    <dgm:cxn modelId="{7861F002-AA4E-4F6B-9265-1EB09584114D}" srcId="{5310DD94-1198-459D-86C4-2AA83FAFF6E8}" destId="{9192C0BF-81FC-476B-9EDC-6B424BB0D982}" srcOrd="0" destOrd="0" parTransId="{3E8C719D-73DE-4B6D-AB7E-2F0A3A86CC1B}" sibTransId="{5A807EA9-B5A6-4A38-90BE-AED7F4B9E02B}"/>
    <dgm:cxn modelId="{D4BF8819-B6E4-4672-8694-DCB74E6C709D}" type="presOf" srcId="{5310DD94-1198-459D-86C4-2AA83FAFF6E8}" destId="{991613E0-F0B0-4EE9-B0E3-5F32BA44CA4A}" srcOrd="0" destOrd="0" presId="urn:microsoft.com/office/officeart/2005/8/layout/target1"/>
    <dgm:cxn modelId="{829E6932-8797-4B65-87B3-B6E4C62CC6C0}" type="presOf" srcId="{B1366E77-A457-4B67-9446-26654E943DB3}" destId="{9A676D56-C6A5-463B-89CC-8CE7047E1B31}" srcOrd="0" destOrd="0" presId="urn:microsoft.com/office/officeart/2005/8/layout/target1"/>
    <dgm:cxn modelId="{39C07083-3F75-4E2B-9FD9-4DB5C4BB655E}" type="presParOf" srcId="{991613E0-F0B0-4EE9-B0E3-5F32BA44CA4A}" destId="{1312008B-3FC7-4D53-B918-A9472130256D}" srcOrd="0" destOrd="0" presId="urn:microsoft.com/office/officeart/2005/8/layout/target1"/>
    <dgm:cxn modelId="{7948C00D-56F9-453D-9299-DBCC00EBD630}" type="presParOf" srcId="{991613E0-F0B0-4EE9-B0E3-5F32BA44CA4A}" destId="{09D3BE6A-526B-4BCF-AABD-FFDC24501334}" srcOrd="1" destOrd="0" presId="urn:microsoft.com/office/officeart/2005/8/layout/target1"/>
    <dgm:cxn modelId="{3541E8C0-6830-41D8-8AF8-49D4E95A5C63}" type="presParOf" srcId="{991613E0-F0B0-4EE9-B0E3-5F32BA44CA4A}" destId="{AA01CF22-1885-4DCC-B604-93186278F581}" srcOrd="2" destOrd="0" presId="urn:microsoft.com/office/officeart/2005/8/layout/target1"/>
    <dgm:cxn modelId="{6477D865-C3BC-4976-B6D0-FE16726658C8}" type="presParOf" srcId="{991613E0-F0B0-4EE9-B0E3-5F32BA44CA4A}" destId="{04DCF3FB-B409-43DD-AD3F-E5D685D8A3FB}" srcOrd="3" destOrd="0" presId="urn:microsoft.com/office/officeart/2005/8/layout/target1"/>
    <dgm:cxn modelId="{09A5567D-A093-4BA5-8852-7C07F0118D53}" type="presParOf" srcId="{991613E0-F0B0-4EE9-B0E3-5F32BA44CA4A}" destId="{51C52F01-C8D0-4CB0-BABD-308A7BB19535}" srcOrd="4" destOrd="0" presId="urn:microsoft.com/office/officeart/2005/8/layout/target1"/>
    <dgm:cxn modelId="{814156EE-12A7-4249-99D2-9673563C138B}" type="presParOf" srcId="{991613E0-F0B0-4EE9-B0E3-5F32BA44CA4A}" destId="{9A676D56-C6A5-463B-89CC-8CE7047E1B31}" srcOrd="5" destOrd="0" presId="urn:microsoft.com/office/officeart/2005/8/layout/target1"/>
    <dgm:cxn modelId="{6D834DD2-5282-44CB-A396-8B309DD8D769}" type="presParOf" srcId="{991613E0-F0B0-4EE9-B0E3-5F32BA44CA4A}" destId="{79DC171B-C28E-49E7-85EA-FFD6CBBA0648}" srcOrd="6" destOrd="0" presId="urn:microsoft.com/office/officeart/2005/8/layout/target1"/>
    <dgm:cxn modelId="{D6D78CC2-7F0D-4E43-A02F-D5DCFB539403}" type="presParOf" srcId="{991613E0-F0B0-4EE9-B0E3-5F32BA44CA4A}" destId="{F3425FD0-5ADC-4E05-9653-E228FDEDF589}" srcOrd="7" destOrd="0" presId="urn:microsoft.com/office/officeart/2005/8/layout/target1"/>
    <dgm:cxn modelId="{0E46A3EE-5083-41D5-B39B-26271B3DFC4E}" type="presParOf" srcId="{991613E0-F0B0-4EE9-B0E3-5F32BA44CA4A}" destId="{CF0CFF86-B4AD-4644-BB54-8756AE57EA0E}" srcOrd="8" destOrd="0" presId="urn:microsoft.com/office/officeart/2005/8/layout/target1"/>
    <dgm:cxn modelId="{97351CC0-5AF9-4D65-A751-8ACBB4A6171F}" type="presParOf" srcId="{991613E0-F0B0-4EE9-B0E3-5F32BA44CA4A}" destId="{FFE889FB-EFCC-4EF4-9F82-F25535FF2721}" srcOrd="9" destOrd="0" presId="urn:microsoft.com/office/officeart/2005/8/layout/target1"/>
    <dgm:cxn modelId="{CA7AA9A4-0658-4356-AB2D-79FA978B6FBE}" type="presParOf" srcId="{991613E0-F0B0-4EE9-B0E3-5F32BA44CA4A}" destId="{AB263D64-0463-47F9-BF9A-32F3C7160F56}" srcOrd="10" destOrd="0" presId="urn:microsoft.com/office/officeart/2005/8/layout/target1"/>
    <dgm:cxn modelId="{541D74FA-124C-43B0-933B-3D6C2CDFF1A2}" type="presParOf" srcId="{991613E0-F0B0-4EE9-B0E3-5F32BA44CA4A}" destId="{9258138B-3793-4D5E-A322-DDF816A2552B}"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F020322-73B9-460D-BDE6-CC9D9F26D471}" type="doc">
      <dgm:prSet loTypeId="urn:microsoft.com/office/officeart/2005/8/layout/equation1" loCatId="process" qsTypeId="urn:microsoft.com/office/officeart/2005/8/quickstyle/simple1" qsCatId="simple" csTypeId="urn:microsoft.com/office/officeart/2005/8/colors/colorful1" csCatId="colorful" phldr="1"/>
      <dgm:spPr/>
    </dgm:pt>
    <dgm:pt modelId="{60ACB723-245A-4E78-A365-3EB6413A278E}">
      <dgm:prSet phldrT="[Text]"/>
      <dgm:spPr/>
      <dgm:t>
        <a:bodyPr/>
        <a:lstStyle/>
        <a:p>
          <a:r>
            <a:rPr lang="id-ID" b="1" smtClean="0"/>
            <a:t>Terus menerus secara aktif menyosialisasikan sains dan penalaran (science and reason) melalui media sosial pribadi para anggota Kerajaan Banjar dan melalui diskusi langsung</a:t>
          </a:r>
          <a:endParaRPr lang="id-ID"/>
        </a:p>
      </dgm:t>
    </dgm:pt>
    <dgm:pt modelId="{10C402D7-4E2C-4E82-A691-9C081E04A4D6}" type="parTrans" cxnId="{55B8BEBC-9568-4CCA-9977-1DF12B90D6E5}">
      <dgm:prSet/>
      <dgm:spPr/>
      <dgm:t>
        <a:bodyPr/>
        <a:lstStyle/>
        <a:p>
          <a:endParaRPr lang="id-ID"/>
        </a:p>
      </dgm:t>
    </dgm:pt>
    <dgm:pt modelId="{37472A64-27E1-43A8-91B2-6BB4831AAB35}" type="sibTrans" cxnId="{55B8BEBC-9568-4CCA-9977-1DF12B90D6E5}">
      <dgm:prSet/>
      <dgm:spPr/>
      <dgm:t>
        <a:bodyPr/>
        <a:lstStyle/>
        <a:p>
          <a:endParaRPr lang="id-ID"/>
        </a:p>
      </dgm:t>
    </dgm:pt>
    <dgm:pt modelId="{BA8C33CE-0B2C-48C1-A157-12FB44BB3DED}">
      <dgm:prSet phldrT="[Text]"/>
      <dgm:spPr/>
      <dgm:t>
        <a:bodyPr/>
        <a:lstStyle/>
        <a:p>
          <a:r>
            <a:rPr lang="id-ID" b="1" smtClean="0"/>
            <a:t>Berjejaring dan bersinergi kepada individu atau kelompok yang memiliki irisan pemikiran yang sama untuk berkontribusi pada kemajuan Indonesia dan dunia</a:t>
          </a:r>
          <a:endParaRPr lang="id-ID" b="1"/>
        </a:p>
      </dgm:t>
    </dgm:pt>
    <dgm:pt modelId="{D02B1DF8-FE95-4CBE-A06A-68C7A4AB22B6}" type="parTrans" cxnId="{B210F164-C7EE-4AD3-97EF-C8FA0318472E}">
      <dgm:prSet/>
      <dgm:spPr/>
      <dgm:t>
        <a:bodyPr/>
        <a:lstStyle/>
        <a:p>
          <a:endParaRPr lang="id-ID"/>
        </a:p>
      </dgm:t>
    </dgm:pt>
    <dgm:pt modelId="{36A487D0-03F7-429C-9E27-8AC166739317}" type="sibTrans" cxnId="{B210F164-C7EE-4AD3-97EF-C8FA0318472E}">
      <dgm:prSet/>
      <dgm:spPr/>
      <dgm:t>
        <a:bodyPr/>
        <a:lstStyle/>
        <a:p>
          <a:endParaRPr lang="id-ID"/>
        </a:p>
      </dgm:t>
    </dgm:pt>
    <dgm:pt modelId="{6E792F02-9AC5-475A-8AE7-B10DF49014E9}">
      <dgm:prSet phldrT="[Text]"/>
      <dgm:spPr/>
      <dgm:t>
        <a:bodyPr/>
        <a:lstStyle/>
        <a:p>
          <a:r>
            <a:rPr lang="id-ID" b="1" smtClean="0"/>
            <a:t>Menjadi pelopor, pusat rujukan, dan pusat konsultasi masyarakat terkait keberpikiran dan kepenulisan ilmiah dan menciptakan lingkungan yang kondusif dalam upaya pembentukan budaya ilmiah (scientific culture) dan penciptaan masyarakat ilmiah (scientific society)</a:t>
          </a:r>
          <a:endParaRPr lang="id-ID" b="1"/>
        </a:p>
      </dgm:t>
    </dgm:pt>
    <dgm:pt modelId="{F59F015D-8D06-4515-8AEC-A6C2F44BEA47}" type="parTrans" cxnId="{F81B7D7D-CF5C-4A48-8EBC-E1EA8E344E4F}">
      <dgm:prSet/>
      <dgm:spPr/>
      <dgm:t>
        <a:bodyPr/>
        <a:lstStyle/>
        <a:p>
          <a:endParaRPr lang="id-ID"/>
        </a:p>
      </dgm:t>
    </dgm:pt>
    <dgm:pt modelId="{91E69E53-830F-43F3-B44B-45587BA0480F}" type="sibTrans" cxnId="{F81B7D7D-CF5C-4A48-8EBC-E1EA8E344E4F}">
      <dgm:prSet/>
      <dgm:spPr/>
      <dgm:t>
        <a:bodyPr/>
        <a:lstStyle/>
        <a:p>
          <a:endParaRPr lang="id-ID"/>
        </a:p>
      </dgm:t>
    </dgm:pt>
    <dgm:pt modelId="{29BDA62E-F983-4E2F-B234-FCABB5581697}">
      <dgm:prSet/>
      <dgm:spPr/>
      <dgm:t>
        <a:bodyPr/>
        <a:lstStyle/>
        <a:p>
          <a:r>
            <a:rPr lang="id-ID" b="1" smtClean="0"/>
            <a:t>Memberikan pandangan, masukan, saran, dan arahan dalam pengambilan keputusan, tindakan, dan gerakan bagi organisasi masyarakat atau lembaga swadaya masyarakat di Indonesia dalam menanggapi isu sosial dan teknologi yang terjadi di sekitar</a:t>
          </a:r>
          <a:endParaRPr lang="id-ID" b="1"/>
        </a:p>
      </dgm:t>
    </dgm:pt>
    <dgm:pt modelId="{049183D8-BCDC-4684-80F7-6660C138BF33}" type="parTrans" cxnId="{95763B91-5189-45BA-B203-BBE73BC1BBE4}">
      <dgm:prSet/>
      <dgm:spPr/>
      <dgm:t>
        <a:bodyPr/>
        <a:lstStyle/>
        <a:p>
          <a:endParaRPr lang="id-ID"/>
        </a:p>
      </dgm:t>
    </dgm:pt>
    <dgm:pt modelId="{29E91521-10BA-4A7D-A8FE-9F50F25FAEB5}" type="sibTrans" cxnId="{95763B91-5189-45BA-B203-BBE73BC1BBE4}">
      <dgm:prSet/>
      <dgm:spPr/>
      <dgm:t>
        <a:bodyPr/>
        <a:lstStyle/>
        <a:p>
          <a:endParaRPr lang="id-ID"/>
        </a:p>
      </dgm:t>
    </dgm:pt>
    <dgm:pt modelId="{B58BB76A-ECC6-4CEB-B78A-E26D9FDE2BC5}" type="pres">
      <dgm:prSet presAssocID="{2F020322-73B9-460D-BDE6-CC9D9F26D471}" presName="linearFlow" presStyleCnt="0">
        <dgm:presLayoutVars>
          <dgm:dir/>
          <dgm:resizeHandles val="exact"/>
        </dgm:presLayoutVars>
      </dgm:prSet>
      <dgm:spPr/>
    </dgm:pt>
    <dgm:pt modelId="{572C35C7-1912-4078-94E9-53E30092B0CA}" type="pres">
      <dgm:prSet presAssocID="{60ACB723-245A-4E78-A365-3EB6413A278E}" presName="node" presStyleLbl="node1" presStyleIdx="0" presStyleCnt="4">
        <dgm:presLayoutVars>
          <dgm:bulletEnabled val="1"/>
        </dgm:presLayoutVars>
      </dgm:prSet>
      <dgm:spPr/>
      <dgm:t>
        <a:bodyPr/>
        <a:lstStyle/>
        <a:p>
          <a:endParaRPr lang="id-ID"/>
        </a:p>
      </dgm:t>
    </dgm:pt>
    <dgm:pt modelId="{3F59716A-B300-4BF8-AFD6-EAFA61A9CC28}" type="pres">
      <dgm:prSet presAssocID="{37472A64-27E1-43A8-91B2-6BB4831AAB35}" presName="spacerL" presStyleCnt="0"/>
      <dgm:spPr/>
    </dgm:pt>
    <dgm:pt modelId="{8FFFA1C9-DB64-41DF-B2BD-0ACCC8C3D6E3}" type="pres">
      <dgm:prSet presAssocID="{37472A64-27E1-43A8-91B2-6BB4831AAB35}" presName="sibTrans" presStyleLbl="sibTrans2D1" presStyleIdx="0" presStyleCnt="3"/>
      <dgm:spPr/>
    </dgm:pt>
    <dgm:pt modelId="{ED18EE36-4731-462A-8AEE-21D076FFDF19}" type="pres">
      <dgm:prSet presAssocID="{37472A64-27E1-43A8-91B2-6BB4831AAB35}" presName="spacerR" presStyleCnt="0"/>
      <dgm:spPr/>
    </dgm:pt>
    <dgm:pt modelId="{F5725851-F02F-492D-A9D8-100215993C7D}" type="pres">
      <dgm:prSet presAssocID="{BA8C33CE-0B2C-48C1-A157-12FB44BB3DED}" presName="node" presStyleLbl="node1" presStyleIdx="1" presStyleCnt="4">
        <dgm:presLayoutVars>
          <dgm:bulletEnabled val="1"/>
        </dgm:presLayoutVars>
      </dgm:prSet>
      <dgm:spPr/>
      <dgm:t>
        <a:bodyPr/>
        <a:lstStyle/>
        <a:p>
          <a:endParaRPr lang="id-ID"/>
        </a:p>
      </dgm:t>
    </dgm:pt>
    <dgm:pt modelId="{040D882B-6826-41AB-939C-7BD899E37DB7}" type="pres">
      <dgm:prSet presAssocID="{36A487D0-03F7-429C-9E27-8AC166739317}" presName="spacerL" presStyleCnt="0"/>
      <dgm:spPr/>
    </dgm:pt>
    <dgm:pt modelId="{63A00230-DB1B-4D99-8466-21955421B499}" type="pres">
      <dgm:prSet presAssocID="{36A487D0-03F7-429C-9E27-8AC166739317}" presName="sibTrans" presStyleLbl="sibTrans2D1" presStyleIdx="1" presStyleCnt="3"/>
      <dgm:spPr/>
    </dgm:pt>
    <dgm:pt modelId="{88DEEBE6-C5E6-4131-BE65-6EE562024167}" type="pres">
      <dgm:prSet presAssocID="{36A487D0-03F7-429C-9E27-8AC166739317}" presName="spacerR" presStyleCnt="0"/>
      <dgm:spPr/>
    </dgm:pt>
    <dgm:pt modelId="{B0AEE1E5-2280-458F-9FD5-80A275DF7B4E}" type="pres">
      <dgm:prSet presAssocID="{29BDA62E-F983-4E2F-B234-FCABB5581697}" presName="node" presStyleLbl="node1" presStyleIdx="2" presStyleCnt="4">
        <dgm:presLayoutVars>
          <dgm:bulletEnabled val="1"/>
        </dgm:presLayoutVars>
      </dgm:prSet>
      <dgm:spPr/>
      <dgm:t>
        <a:bodyPr/>
        <a:lstStyle/>
        <a:p>
          <a:endParaRPr lang="id-ID"/>
        </a:p>
      </dgm:t>
    </dgm:pt>
    <dgm:pt modelId="{18EDDA97-282B-4436-B193-8FC2BE56A630}" type="pres">
      <dgm:prSet presAssocID="{29E91521-10BA-4A7D-A8FE-9F50F25FAEB5}" presName="spacerL" presStyleCnt="0"/>
      <dgm:spPr/>
    </dgm:pt>
    <dgm:pt modelId="{01987F17-61FC-42D7-8242-B4B44422029B}" type="pres">
      <dgm:prSet presAssocID="{29E91521-10BA-4A7D-A8FE-9F50F25FAEB5}" presName="sibTrans" presStyleLbl="sibTrans2D1" presStyleIdx="2" presStyleCnt="3"/>
      <dgm:spPr/>
    </dgm:pt>
    <dgm:pt modelId="{04563654-65F7-4E5B-9002-055FE95D0771}" type="pres">
      <dgm:prSet presAssocID="{29E91521-10BA-4A7D-A8FE-9F50F25FAEB5}" presName="spacerR" presStyleCnt="0"/>
      <dgm:spPr/>
    </dgm:pt>
    <dgm:pt modelId="{B29ADA7A-03EA-4BDF-95CC-705EC4BED630}" type="pres">
      <dgm:prSet presAssocID="{6E792F02-9AC5-475A-8AE7-B10DF49014E9}" presName="node" presStyleLbl="node1" presStyleIdx="3" presStyleCnt="4">
        <dgm:presLayoutVars>
          <dgm:bulletEnabled val="1"/>
        </dgm:presLayoutVars>
      </dgm:prSet>
      <dgm:spPr/>
      <dgm:t>
        <a:bodyPr/>
        <a:lstStyle/>
        <a:p>
          <a:endParaRPr lang="id-ID"/>
        </a:p>
      </dgm:t>
    </dgm:pt>
  </dgm:ptLst>
  <dgm:cxnLst>
    <dgm:cxn modelId="{CBBF5558-9FCA-4E36-A0FE-7AEC9D750057}" type="presOf" srcId="{29BDA62E-F983-4E2F-B234-FCABB5581697}" destId="{B0AEE1E5-2280-458F-9FD5-80A275DF7B4E}" srcOrd="0" destOrd="0" presId="urn:microsoft.com/office/officeart/2005/8/layout/equation1"/>
    <dgm:cxn modelId="{3DD85940-9037-4E35-909B-F67D8F4C6591}" type="presOf" srcId="{36A487D0-03F7-429C-9E27-8AC166739317}" destId="{63A00230-DB1B-4D99-8466-21955421B499}" srcOrd="0" destOrd="0" presId="urn:microsoft.com/office/officeart/2005/8/layout/equation1"/>
    <dgm:cxn modelId="{55CB9DEC-3280-4C47-B839-5CCA3CA3BDDF}" type="presOf" srcId="{2F020322-73B9-460D-BDE6-CC9D9F26D471}" destId="{B58BB76A-ECC6-4CEB-B78A-E26D9FDE2BC5}" srcOrd="0" destOrd="0" presId="urn:microsoft.com/office/officeart/2005/8/layout/equation1"/>
    <dgm:cxn modelId="{E3B1CB15-1874-43AE-B987-33262F51DBC4}" type="presOf" srcId="{60ACB723-245A-4E78-A365-3EB6413A278E}" destId="{572C35C7-1912-4078-94E9-53E30092B0CA}" srcOrd="0" destOrd="0" presId="urn:microsoft.com/office/officeart/2005/8/layout/equation1"/>
    <dgm:cxn modelId="{E3B047EF-D88F-4125-B712-A09C8EE08E85}" type="presOf" srcId="{BA8C33CE-0B2C-48C1-A157-12FB44BB3DED}" destId="{F5725851-F02F-492D-A9D8-100215993C7D}" srcOrd="0" destOrd="0" presId="urn:microsoft.com/office/officeart/2005/8/layout/equation1"/>
    <dgm:cxn modelId="{F81B7D7D-CF5C-4A48-8EBC-E1EA8E344E4F}" srcId="{2F020322-73B9-460D-BDE6-CC9D9F26D471}" destId="{6E792F02-9AC5-475A-8AE7-B10DF49014E9}" srcOrd="3" destOrd="0" parTransId="{F59F015D-8D06-4515-8AEC-A6C2F44BEA47}" sibTransId="{91E69E53-830F-43F3-B44B-45587BA0480F}"/>
    <dgm:cxn modelId="{B210F164-C7EE-4AD3-97EF-C8FA0318472E}" srcId="{2F020322-73B9-460D-BDE6-CC9D9F26D471}" destId="{BA8C33CE-0B2C-48C1-A157-12FB44BB3DED}" srcOrd="1" destOrd="0" parTransId="{D02B1DF8-FE95-4CBE-A06A-68C7A4AB22B6}" sibTransId="{36A487D0-03F7-429C-9E27-8AC166739317}"/>
    <dgm:cxn modelId="{42E0595A-B8DA-48E3-9E19-CF7834BDE14C}" type="presOf" srcId="{37472A64-27E1-43A8-91B2-6BB4831AAB35}" destId="{8FFFA1C9-DB64-41DF-B2BD-0ACCC8C3D6E3}" srcOrd="0" destOrd="0" presId="urn:microsoft.com/office/officeart/2005/8/layout/equation1"/>
    <dgm:cxn modelId="{4F58ACDD-7F9A-43A6-9ABE-33D07146F508}" type="presOf" srcId="{6E792F02-9AC5-475A-8AE7-B10DF49014E9}" destId="{B29ADA7A-03EA-4BDF-95CC-705EC4BED630}" srcOrd="0" destOrd="0" presId="urn:microsoft.com/office/officeart/2005/8/layout/equation1"/>
    <dgm:cxn modelId="{55B8BEBC-9568-4CCA-9977-1DF12B90D6E5}" srcId="{2F020322-73B9-460D-BDE6-CC9D9F26D471}" destId="{60ACB723-245A-4E78-A365-3EB6413A278E}" srcOrd="0" destOrd="0" parTransId="{10C402D7-4E2C-4E82-A691-9C081E04A4D6}" sibTransId="{37472A64-27E1-43A8-91B2-6BB4831AAB35}"/>
    <dgm:cxn modelId="{95763B91-5189-45BA-B203-BBE73BC1BBE4}" srcId="{2F020322-73B9-460D-BDE6-CC9D9F26D471}" destId="{29BDA62E-F983-4E2F-B234-FCABB5581697}" srcOrd="2" destOrd="0" parTransId="{049183D8-BCDC-4684-80F7-6660C138BF33}" sibTransId="{29E91521-10BA-4A7D-A8FE-9F50F25FAEB5}"/>
    <dgm:cxn modelId="{2FD786A9-9EB9-46CE-9B0F-C8BDE5638FD2}" type="presOf" srcId="{29E91521-10BA-4A7D-A8FE-9F50F25FAEB5}" destId="{01987F17-61FC-42D7-8242-B4B44422029B}" srcOrd="0" destOrd="0" presId="urn:microsoft.com/office/officeart/2005/8/layout/equation1"/>
    <dgm:cxn modelId="{9B57DA60-B3E0-4A8A-B490-BE8959502A64}" type="presParOf" srcId="{B58BB76A-ECC6-4CEB-B78A-E26D9FDE2BC5}" destId="{572C35C7-1912-4078-94E9-53E30092B0CA}" srcOrd="0" destOrd="0" presId="urn:microsoft.com/office/officeart/2005/8/layout/equation1"/>
    <dgm:cxn modelId="{8621DAC3-528F-4669-B573-1BD282D764E7}" type="presParOf" srcId="{B58BB76A-ECC6-4CEB-B78A-E26D9FDE2BC5}" destId="{3F59716A-B300-4BF8-AFD6-EAFA61A9CC28}" srcOrd="1" destOrd="0" presId="urn:microsoft.com/office/officeart/2005/8/layout/equation1"/>
    <dgm:cxn modelId="{2A4EC154-390D-4B89-AEC3-C937ADE92DD0}" type="presParOf" srcId="{B58BB76A-ECC6-4CEB-B78A-E26D9FDE2BC5}" destId="{8FFFA1C9-DB64-41DF-B2BD-0ACCC8C3D6E3}" srcOrd="2" destOrd="0" presId="urn:microsoft.com/office/officeart/2005/8/layout/equation1"/>
    <dgm:cxn modelId="{C56DFFD4-5962-44AC-A822-687FD161A835}" type="presParOf" srcId="{B58BB76A-ECC6-4CEB-B78A-E26D9FDE2BC5}" destId="{ED18EE36-4731-462A-8AEE-21D076FFDF19}" srcOrd="3" destOrd="0" presId="urn:microsoft.com/office/officeart/2005/8/layout/equation1"/>
    <dgm:cxn modelId="{DB8EEEA3-70F7-49AD-B86F-A525331AABDE}" type="presParOf" srcId="{B58BB76A-ECC6-4CEB-B78A-E26D9FDE2BC5}" destId="{F5725851-F02F-492D-A9D8-100215993C7D}" srcOrd="4" destOrd="0" presId="urn:microsoft.com/office/officeart/2005/8/layout/equation1"/>
    <dgm:cxn modelId="{0FED5D94-3DBE-4BC8-9D6A-735F26DE9B92}" type="presParOf" srcId="{B58BB76A-ECC6-4CEB-B78A-E26D9FDE2BC5}" destId="{040D882B-6826-41AB-939C-7BD899E37DB7}" srcOrd="5" destOrd="0" presId="urn:microsoft.com/office/officeart/2005/8/layout/equation1"/>
    <dgm:cxn modelId="{BFBCB4C8-3B63-432E-8681-0138C31BA8CF}" type="presParOf" srcId="{B58BB76A-ECC6-4CEB-B78A-E26D9FDE2BC5}" destId="{63A00230-DB1B-4D99-8466-21955421B499}" srcOrd="6" destOrd="0" presId="urn:microsoft.com/office/officeart/2005/8/layout/equation1"/>
    <dgm:cxn modelId="{9BD5A28B-BAE7-43AA-B229-2D9473A7C5CD}" type="presParOf" srcId="{B58BB76A-ECC6-4CEB-B78A-E26D9FDE2BC5}" destId="{88DEEBE6-C5E6-4131-BE65-6EE562024167}" srcOrd="7" destOrd="0" presId="urn:microsoft.com/office/officeart/2005/8/layout/equation1"/>
    <dgm:cxn modelId="{0ABB435E-66BF-418A-B23F-85F5CF9BBBF7}" type="presParOf" srcId="{B58BB76A-ECC6-4CEB-B78A-E26D9FDE2BC5}" destId="{B0AEE1E5-2280-458F-9FD5-80A275DF7B4E}" srcOrd="8" destOrd="0" presId="urn:microsoft.com/office/officeart/2005/8/layout/equation1"/>
    <dgm:cxn modelId="{AA9C09C1-F25C-4CA0-B891-F4958338C345}" type="presParOf" srcId="{B58BB76A-ECC6-4CEB-B78A-E26D9FDE2BC5}" destId="{18EDDA97-282B-4436-B193-8FC2BE56A630}" srcOrd="9" destOrd="0" presId="urn:microsoft.com/office/officeart/2005/8/layout/equation1"/>
    <dgm:cxn modelId="{B0D2C877-CE28-452D-A1B6-3103E2246C8B}" type="presParOf" srcId="{B58BB76A-ECC6-4CEB-B78A-E26D9FDE2BC5}" destId="{01987F17-61FC-42D7-8242-B4B44422029B}" srcOrd="10" destOrd="0" presId="urn:microsoft.com/office/officeart/2005/8/layout/equation1"/>
    <dgm:cxn modelId="{C7714BC8-B0E4-4041-9224-CB167E71285A}" type="presParOf" srcId="{B58BB76A-ECC6-4CEB-B78A-E26D9FDE2BC5}" destId="{04563654-65F7-4E5B-9002-055FE95D0771}" srcOrd="11" destOrd="0" presId="urn:microsoft.com/office/officeart/2005/8/layout/equation1"/>
    <dgm:cxn modelId="{ABA4270A-384B-4D44-9143-5517A1C5CA86}" type="presParOf" srcId="{B58BB76A-ECC6-4CEB-B78A-E26D9FDE2BC5}" destId="{B29ADA7A-03EA-4BDF-95CC-705EC4BED630}"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DEAA61-6118-495D-9973-BFA3B9B9779D}" type="doc">
      <dgm:prSet loTypeId="urn:microsoft.com/office/officeart/2005/8/layout/radial1" loCatId="cycle" qsTypeId="urn:microsoft.com/office/officeart/2005/8/quickstyle/simple1" qsCatId="simple" csTypeId="urn:microsoft.com/office/officeart/2005/8/colors/colorful4" csCatId="colorful" phldr="1"/>
      <dgm:spPr/>
      <dgm:t>
        <a:bodyPr/>
        <a:lstStyle/>
        <a:p>
          <a:endParaRPr lang="id-ID"/>
        </a:p>
      </dgm:t>
    </dgm:pt>
    <dgm:pt modelId="{735044A0-C10C-4A2F-A1F1-EDBB2153F2BC}">
      <dgm:prSet phldrT="[Text]" custT="1"/>
      <dgm:spPr/>
      <dgm:t>
        <a:bodyPr/>
        <a:lstStyle/>
        <a:p>
          <a:r>
            <a:rPr lang="id-ID" sz="1600" b="1" smtClean="0">
              <a:solidFill>
                <a:schemeClr val="tx1"/>
              </a:solidFill>
            </a:rPr>
            <a:t>Kerajaan Agung Sejagat &amp; Sunda Empire</a:t>
          </a:r>
          <a:endParaRPr lang="id-ID" sz="1600" b="1">
            <a:solidFill>
              <a:schemeClr val="tx1"/>
            </a:solidFill>
          </a:endParaRPr>
        </a:p>
      </dgm:t>
    </dgm:pt>
    <dgm:pt modelId="{55365CB8-391C-4A44-8FA9-2D110090E63F}" type="parTrans" cxnId="{802272DA-76C2-4B3D-849A-41CB56A300D0}">
      <dgm:prSet/>
      <dgm:spPr/>
      <dgm:t>
        <a:bodyPr/>
        <a:lstStyle/>
        <a:p>
          <a:endParaRPr lang="id-ID"/>
        </a:p>
      </dgm:t>
    </dgm:pt>
    <dgm:pt modelId="{DAABC07A-6423-44FA-8496-6A2BD0C7EDF6}" type="sibTrans" cxnId="{802272DA-76C2-4B3D-849A-41CB56A300D0}">
      <dgm:prSet/>
      <dgm:spPr/>
      <dgm:t>
        <a:bodyPr/>
        <a:lstStyle/>
        <a:p>
          <a:endParaRPr lang="id-ID"/>
        </a:p>
      </dgm:t>
    </dgm:pt>
    <dgm:pt modelId="{76751684-4D65-48D3-BEEC-5F4D4036C42D}">
      <dgm:prSet phldrT="[Text]"/>
      <dgm:spPr/>
      <dgm:t>
        <a:bodyPr/>
        <a:lstStyle/>
        <a:p>
          <a:r>
            <a:rPr lang="id-ID" b="1" smtClean="0">
              <a:solidFill>
                <a:schemeClr val="tx1"/>
              </a:solidFill>
            </a:rPr>
            <a:t>Kesempatan</a:t>
          </a:r>
          <a:endParaRPr lang="id-ID" b="1">
            <a:solidFill>
              <a:schemeClr val="tx1"/>
            </a:solidFill>
          </a:endParaRPr>
        </a:p>
      </dgm:t>
    </dgm:pt>
    <dgm:pt modelId="{B079B1DA-3BFE-423A-9B88-8037EC58BF07}" type="parTrans" cxnId="{3381AD68-007D-4FBB-A50D-4D5EA3E0F5C8}">
      <dgm:prSet/>
      <dgm:spPr/>
      <dgm:t>
        <a:bodyPr/>
        <a:lstStyle/>
        <a:p>
          <a:endParaRPr lang="id-ID"/>
        </a:p>
      </dgm:t>
    </dgm:pt>
    <dgm:pt modelId="{1589B0CF-7AD0-467F-B6F3-29C5F75EA1BB}" type="sibTrans" cxnId="{3381AD68-007D-4FBB-A50D-4D5EA3E0F5C8}">
      <dgm:prSet/>
      <dgm:spPr/>
      <dgm:t>
        <a:bodyPr/>
        <a:lstStyle/>
        <a:p>
          <a:endParaRPr lang="id-ID"/>
        </a:p>
      </dgm:t>
    </dgm:pt>
    <dgm:pt modelId="{70C100FD-9287-4492-BA88-FD0DE9346B70}">
      <dgm:prSet phldrT="[Text]" custT="1"/>
      <dgm:spPr/>
      <dgm:t>
        <a:bodyPr/>
        <a:lstStyle/>
        <a:p>
          <a:r>
            <a:rPr lang="id-ID" sz="1600" b="1" smtClean="0">
              <a:solidFill>
                <a:schemeClr val="tx1"/>
              </a:solidFill>
            </a:rPr>
            <a:t>Kekuatan</a:t>
          </a:r>
          <a:endParaRPr lang="id-ID" sz="1600" b="1">
            <a:solidFill>
              <a:schemeClr val="tx1"/>
            </a:solidFill>
          </a:endParaRPr>
        </a:p>
      </dgm:t>
    </dgm:pt>
    <dgm:pt modelId="{EA9FA287-637A-409C-8928-308334F79A3A}" type="parTrans" cxnId="{D5048764-32B5-4BF0-80B8-721F904E0B4B}">
      <dgm:prSet/>
      <dgm:spPr/>
      <dgm:t>
        <a:bodyPr/>
        <a:lstStyle/>
        <a:p>
          <a:endParaRPr lang="id-ID"/>
        </a:p>
      </dgm:t>
    </dgm:pt>
    <dgm:pt modelId="{4FEE1AA4-13EB-4D57-993C-BFE5AEFDACC0}" type="sibTrans" cxnId="{D5048764-32B5-4BF0-80B8-721F904E0B4B}">
      <dgm:prSet/>
      <dgm:spPr/>
      <dgm:t>
        <a:bodyPr/>
        <a:lstStyle/>
        <a:p>
          <a:endParaRPr lang="id-ID"/>
        </a:p>
      </dgm:t>
    </dgm:pt>
    <dgm:pt modelId="{F17427CE-EE24-460F-806B-FE49005DAB16}">
      <dgm:prSet phldrT="[Text]" custT="1"/>
      <dgm:spPr/>
      <dgm:t>
        <a:bodyPr/>
        <a:lstStyle/>
        <a:p>
          <a:r>
            <a:rPr lang="id-ID" sz="1600" b="1" smtClean="0">
              <a:solidFill>
                <a:schemeClr val="tx1"/>
              </a:solidFill>
            </a:rPr>
            <a:t>Tantangan</a:t>
          </a:r>
          <a:endParaRPr lang="id-ID" sz="1600" b="1">
            <a:solidFill>
              <a:schemeClr val="tx1"/>
            </a:solidFill>
          </a:endParaRPr>
        </a:p>
      </dgm:t>
    </dgm:pt>
    <dgm:pt modelId="{1CDA38C2-7712-4E25-AE1C-C195BF18914B}" type="parTrans" cxnId="{0807AB1B-88E8-4F70-8ABB-79A5E34DEE01}">
      <dgm:prSet/>
      <dgm:spPr/>
      <dgm:t>
        <a:bodyPr/>
        <a:lstStyle/>
        <a:p>
          <a:endParaRPr lang="id-ID"/>
        </a:p>
      </dgm:t>
    </dgm:pt>
    <dgm:pt modelId="{CBF547AB-18D4-463F-A64B-79B82F98CADA}" type="sibTrans" cxnId="{0807AB1B-88E8-4F70-8ABB-79A5E34DEE01}">
      <dgm:prSet/>
      <dgm:spPr/>
      <dgm:t>
        <a:bodyPr/>
        <a:lstStyle/>
        <a:p>
          <a:endParaRPr lang="id-ID"/>
        </a:p>
      </dgm:t>
    </dgm:pt>
    <dgm:pt modelId="{A524A177-CA80-4299-98B2-655C2ED09CC9}">
      <dgm:prSet phldrT="[Text]" custT="1"/>
      <dgm:spPr/>
      <dgm:t>
        <a:bodyPr/>
        <a:lstStyle/>
        <a:p>
          <a:r>
            <a:rPr lang="id-ID" sz="1600" b="1" smtClean="0">
              <a:solidFill>
                <a:schemeClr val="tx1"/>
              </a:solidFill>
            </a:rPr>
            <a:t>Kelemahan</a:t>
          </a:r>
          <a:endParaRPr lang="id-ID" sz="1600" b="1">
            <a:solidFill>
              <a:schemeClr val="tx1"/>
            </a:solidFill>
          </a:endParaRPr>
        </a:p>
      </dgm:t>
    </dgm:pt>
    <dgm:pt modelId="{DEF1B351-D0F8-48DC-9B78-665C1BC93C51}" type="parTrans" cxnId="{BA83E904-01DE-405B-88EB-B72FD45FF9EA}">
      <dgm:prSet/>
      <dgm:spPr/>
      <dgm:t>
        <a:bodyPr/>
        <a:lstStyle/>
        <a:p>
          <a:endParaRPr lang="id-ID"/>
        </a:p>
      </dgm:t>
    </dgm:pt>
    <dgm:pt modelId="{E7655627-6744-4593-B2CF-64C0C0743BB0}" type="sibTrans" cxnId="{BA83E904-01DE-405B-88EB-B72FD45FF9EA}">
      <dgm:prSet/>
      <dgm:spPr/>
      <dgm:t>
        <a:bodyPr/>
        <a:lstStyle/>
        <a:p>
          <a:endParaRPr lang="id-ID"/>
        </a:p>
      </dgm:t>
    </dgm:pt>
    <dgm:pt modelId="{1F0FA90F-8FF0-463D-840F-3DD30449EDF6}" type="pres">
      <dgm:prSet presAssocID="{0EDEAA61-6118-495D-9973-BFA3B9B9779D}" presName="cycle" presStyleCnt="0">
        <dgm:presLayoutVars>
          <dgm:chMax val="1"/>
          <dgm:dir/>
          <dgm:animLvl val="ctr"/>
          <dgm:resizeHandles val="exact"/>
        </dgm:presLayoutVars>
      </dgm:prSet>
      <dgm:spPr/>
    </dgm:pt>
    <dgm:pt modelId="{75DBD99C-0EF1-4297-9E05-1288EF23B967}" type="pres">
      <dgm:prSet presAssocID="{735044A0-C10C-4A2F-A1F1-EDBB2153F2BC}" presName="centerShape" presStyleLbl="node0" presStyleIdx="0" presStyleCnt="1"/>
      <dgm:spPr/>
    </dgm:pt>
    <dgm:pt modelId="{1F80A800-D192-4DEF-9338-750275BA567B}" type="pres">
      <dgm:prSet presAssocID="{B079B1DA-3BFE-423A-9B88-8037EC58BF07}" presName="Name9" presStyleLbl="parChTrans1D2" presStyleIdx="0" presStyleCnt="4"/>
      <dgm:spPr/>
    </dgm:pt>
    <dgm:pt modelId="{F2DCDF6F-328F-4CC1-8102-1CBAFF346C12}" type="pres">
      <dgm:prSet presAssocID="{B079B1DA-3BFE-423A-9B88-8037EC58BF07}" presName="connTx" presStyleLbl="parChTrans1D2" presStyleIdx="0" presStyleCnt="4"/>
      <dgm:spPr/>
    </dgm:pt>
    <dgm:pt modelId="{47C7A55D-2E13-465D-9268-A9C82B3A8083}" type="pres">
      <dgm:prSet presAssocID="{76751684-4D65-48D3-BEEC-5F4D4036C42D}" presName="node" presStyleLbl="node1" presStyleIdx="0" presStyleCnt="4">
        <dgm:presLayoutVars>
          <dgm:bulletEnabled val="1"/>
        </dgm:presLayoutVars>
      </dgm:prSet>
      <dgm:spPr/>
    </dgm:pt>
    <dgm:pt modelId="{C69C1BB4-39FC-4D21-99E1-4B240850FFF1}" type="pres">
      <dgm:prSet presAssocID="{EA9FA287-637A-409C-8928-308334F79A3A}" presName="Name9" presStyleLbl="parChTrans1D2" presStyleIdx="1" presStyleCnt="4"/>
      <dgm:spPr/>
    </dgm:pt>
    <dgm:pt modelId="{5EA1E47A-E3F7-457D-A979-FBA218E950DF}" type="pres">
      <dgm:prSet presAssocID="{EA9FA287-637A-409C-8928-308334F79A3A}" presName="connTx" presStyleLbl="parChTrans1D2" presStyleIdx="1" presStyleCnt="4"/>
      <dgm:spPr/>
    </dgm:pt>
    <dgm:pt modelId="{35E1DF1B-D341-40BA-8076-E114232089F8}" type="pres">
      <dgm:prSet presAssocID="{70C100FD-9287-4492-BA88-FD0DE9346B70}" presName="node" presStyleLbl="node1" presStyleIdx="1" presStyleCnt="4">
        <dgm:presLayoutVars>
          <dgm:bulletEnabled val="1"/>
        </dgm:presLayoutVars>
      </dgm:prSet>
      <dgm:spPr/>
      <dgm:t>
        <a:bodyPr/>
        <a:lstStyle/>
        <a:p>
          <a:endParaRPr lang="id-ID"/>
        </a:p>
      </dgm:t>
    </dgm:pt>
    <dgm:pt modelId="{A5A6A22B-2954-4F2A-A07E-9D099D45CDE0}" type="pres">
      <dgm:prSet presAssocID="{1CDA38C2-7712-4E25-AE1C-C195BF18914B}" presName="Name9" presStyleLbl="parChTrans1D2" presStyleIdx="2" presStyleCnt="4"/>
      <dgm:spPr/>
    </dgm:pt>
    <dgm:pt modelId="{BBE5E137-9BE7-4703-960B-8D024F57460D}" type="pres">
      <dgm:prSet presAssocID="{1CDA38C2-7712-4E25-AE1C-C195BF18914B}" presName="connTx" presStyleLbl="parChTrans1D2" presStyleIdx="2" presStyleCnt="4"/>
      <dgm:spPr/>
    </dgm:pt>
    <dgm:pt modelId="{A307F5F9-31FF-40D3-94C0-1ADDA29E58E7}" type="pres">
      <dgm:prSet presAssocID="{F17427CE-EE24-460F-806B-FE49005DAB16}" presName="node" presStyleLbl="node1" presStyleIdx="2" presStyleCnt="4">
        <dgm:presLayoutVars>
          <dgm:bulletEnabled val="1"/>
        </dgm:presLayoutVars>
      </dgm:prSet>
      <dgm:spPr/>
    </dgm:pt>
    <dgm:pt modelId="{8E53DF0C-D515-4118-9BB2-72CD8F3421DC}" type="pres">
      <dgm:prSet presAssocID="{DEF1B351-D0F8-48DC-9B78-665C1BC93C51}" presName="Name9" presStyleLbl="parChTrans1D2" presStyleIdx="3" presStyleCnt="4"/>
      <dgm:spPr/>
    </dgm:pt>
    <dgm:pt modelId="{469D5A68-A4BF-4795-8533-EE90E067F991}" type="pres">
      <dgm:prSet presAssocID="{DEF1B351-D0F8-48DC-9B78-665C1BC93C51}" presName="connTx" presStyleLbl="parChTrans1D2" presStyleIdx="3" presStyleCnt="4"/>
      <dgm:spPr/>
    </dgm:pt>
    <dgm:pt modelId="{91B7AB82-9492-4D82-B509-BF9DB1598C2F}" type="pres">
      <dgm:prSet presAssocID="{A524A177-CA80-4299-98B2-655C2ED09CC9}" presName="node" presStyleLbl="node1" presStyleIdx="3" presStyleCnt="4">
        <dgm:presLayoutVars>
          <dgm:bulletEnabled val="1"/>
        </dgm:presLayoutVars>
      </dgm:prSet>
      <dgm:spPr/>
    </dgm:pt>
  </dgm:ptLst>
  <dgm:cxnLst>
    <dgm:cxn modelId="{423BE9DF-D057-4C3B-9207-800581CEA048}" type="presOf" srcId="{70C100FD-9287-4492-BA88-FD0DE9346B70}" destId="{35E1DF1B-D341-40BA-8076-E114232089F8}" srcOrd="0" destOrd="0" presId="urn:microsoft.com/office/officeart/2005/8/layout/radial1"/>
    <dgm:cxn modelId="{052DDD52-1604-4FE7-ABFB-96DE34B2EEA4}" type="presOf" srcId="{76751684-4D65-48D3-BEEC-5F4D4036C42D}" destId="{47C7A55D-2E13-465D-9268-A9C82B3A8083}" srcOrd="0" destOrd="0" presId="urn:microsoft.com/office/officeart/2005/8/layout/radial1"/>
    <dgm:cxn modelId="{0D8353FA-1C9E-4553-9246-F82CD97AD48F}" type="presOf" srcId="{DEF1B351-D0F8-48DC-9B78-665C1BC93C51}" destId="{469D5A68-A4BF-4795-8533-EE90E067F991}" srcOrd="1" destOrd="0" presId="urn:microsoft.com/office/officeart/2005/8/layout/radial1"/>
    <dgm:cxn modelId="{7B20911F-CFFC-4E66-B85D-99FE9A5D7072}" type="presOf" srcId="{735044A0-C10C-4A2F-A1F1-EDBB2153F2BC}" destId="{75DBD99C-0EF1-4297-9E05-1288EF23B967}" srcOrd="0" destOrd="0" presId="urn:microsoft.com/office/officeart/2005/8/layout/radial1"/>
    <dgm:cxn modelId="{802272DA-76C2-4B3D-849A-41CB56A300D0}" srcId="{0EDEAA61-6118-495D-9973-BFA3B9B9779D}" destId="{735044A0-C10C-4A2F-A1F1-EDBB2153F2BC}" srcOrd="0" destOrd="0" parTransId="{55365CB8-391C-4A44-8FA9-2D110090E63F}" sibTransId="{DAABC07A-6423-44FA-8496-6A2BD0C7EDF6}"/>
    <dgm:cxn modelId="{AE8BBE78-45FE-4251-AA91-898CC597FBBE}" type="presOf" srcId="{0EDEAA61-6118-495D-9973-BFA3B9B9779D}" destId="{1F0FA90F-8FF0-463D-840F-3DD30449EDF6}" srcOrd="0" destOrd="0" presId="urn:microsoft.com/office/officeart/2005/8/layout/radial1"/>
    <dgm:cxn modelId="{0807AB1B-88E8-4F70-8ABB-79A5E34DEE01}" srcId="{735044A0-C10C-4A2F-A1F1-EDBB2153F2BC}" destId="{F17427CE-EE24-460F-806B-FE49005DAB16}" srcOrd="2" destOrd="0" parTransId="{1CDA38C2-7712-4E25-AE1C-C195BF18914B}" sibTransId="{CBF547AB-18D4-463F-A64B-79B82F98CADA}"/>
    <dgm:cxn modelId="{AD78672A-1FB3-45B4-9AA2-9DC5B3DBC6C1}" type="presOf" srcId="{A524A177-CA80-4299-98B2-655C2ED09CC9}" destId="{91B7AB82-9492-4D82-B509-BF9DB1598C2F}" srcOrd="0" destOrd="0" presId="urn:microsoft.com/office/officeart/2005/8/layout/radial1"/>
    <dgm:cxn modelId="{3381AD68-007D-4FBB-A50D-4D5EA3E0F5C8}" srcId="{735044A0-C10C-4A2F-A1F1-EDBB2153F2BC}" destId="{76751684-4D65-48D3-BEEC-5F4D4036C42D}" srcOrd="0" destOrd="0" parTransId="{B079B1DA-3BFE-423A-9B88-8037EC58BF07}" sibTransId="{1589B0CF-7AD0-467F-B6F3-29C5F75EA1BB}"/>
    <dgm:cxn modelId="{E95F1657-D2DD-4683-A4BA-998D21EFBD12}" type="presOf" srcId="{B079B1DA-3BFE-423A-9B88-8037EC58BF07}" destId="{F2DCDF6F-328F-4CC1-8102-1CBAFF346C12}" srcOrd="1" destOrd="0" presId="urn:microsoft.com/office/officeart/2005/8/layout/radial1"/>
    <dgm:cxn modelId="{D9BD17DC-9C14-48EF-A378-5365875B54DF}" type="presOf" srcId="{EA9FA287-637A-409C-8928-308334F79A3A}" destId="{C69C1BB4-39FC-4D21-99E1-4B240850FFF1}" srcOrd="0" destOrd="0" presId="urn:microsoft.com/office/officeart/2005/8/layout/radial1"/>
    <dgm:cxn modelId="{D5048764-32B5-4BF0-80B8-721F904E0B4B}" srcId="{735044A0-C10C-4A2F-A1F1-EDBB2153F2BC}" destId="{70C100FD-9287-4492-BA88-FD0DE9346B70}" srcOrd="1" destOrd="0" parTransId="{EA9FA287-637A-409C-8928-308334F79A3A}" sibTransId="{4FEE1AA4-13EB-4D57-993C-BFE5AEFDACC0}"/>
    <dgm:cxn modelId="{BA83E904-01DE-405B-88EB-B72FD45FF9EA}" srcId="{735044A0-C10C-4A2F-A1F1-EDBB2153F2BC}" destId="{A524A177-CA80-4299-98B2-655C2ED09CC9}" srcOrd="3" destOrd="0" parTransId="{DEF1B351-D0F8-48DC-9B78-665C1BC93C51}" sibTransId="{E7655627-6744-4593-B2CF-64C0C0743BB0}"/>
    <dgm:cxn modelId="{83BCC479-5A30-42B2-8E1B-E17BC41AB11A}" type="presOf" srcId="{1CDA38C2-7712-4E25-AE1C-C195BF18914B}" destId="{BBE5E137-9BE7-4703-960B-8D024F57460D}" srcOrd="1" destOrd="0" presId="urn:microsoft.com/office/officeart/2005/8/layout/radial1"/>
    <dgm:cxn modelId="{20CF4E1B-6EB9-42A5-AA48-7797976C2683}" type="presOf" srcId="{EA9FA287-637A-409C-8928-308334F79A3A}" destId="{5EA1E47A-E3F7-457D-A979-FBA218E950DF}" srcOrd="1" destOrd="0" presId="urn:microsoft.com/office/officeart/2005/8/layout/radial1"/>
    <dgm:cxn modelId="{985CC432-160D-47C2-8481-B958267D827D}" type="presOf" srcId="{1CDA38C2-7712-4E25-AE1C-C195BF18914B}" destId="{A5A6A22B-2954-4F2A-A07E-9D099D45CDE0}" srcOrd="0" destOrd="0" presId="urn:microsoft.com/office/officeart/2005/8/layout/radial1"/>
    <dgm:cxn modelId="{9431E900-20A2-47C3-8092-96219E4003BC}" type="presOf" srcId="{B079B1DA-3BFE-423A-9B88-8037EC58BF07}" destId="{1F80A800-D192-4DEF-9338-750275BA567B}" srcOrd="0" destOrd="0" presId="urn:microsoft.com/office/officeart/2005/8/layout/radial1"/>
    <dgm:cxn modelId="{9F86201A-F610-4066-A7F3-23038FDF2095}" type="presOf" srcId="{F17427CE-EE24-460F-806B-FE49005DAB16}" destId="{A307F5F9-31FF-40D3-94C0-1ADDA29E58E7}" srcOrd="0" destOrd="0" presId="urn:microsoft.com/office/officeart/2005/8/layout/radial1"/>
    <dgm:cxn modelId="{B279693E-8A2B-4CEE-B584-2FEA027E97AE}" type="presOf" srcId="{DEF1B351-D0F8-48DC-9B78-665C1BC93C51}" destId="{8E53DF0C-D515-4118-9BB2-72CD8F3421DC}" srcOrd="0" destOrd="0" presId="urn:microsoft.com/office/officeart/2005/8/layout/radial1"/>
    <dgm:cxn modelId="{94A4E91F-11CE-42AA-8095-6C29B3EEC503}" type="presParOf" srcId="{1F0FA90F-8FF0-463D-840F-3DD30449EDF6}" destId="{75DBD99C-0EF1-4297-9E05-1288EF23B967}" srcOrd="0" destOrd="0" presId="urn:microsoft.com/office/officeart/2005/8/layout/radial1"/>
    <dgm:cxn modelId="{BC08A17F-8319-49BB-8184-8B610148CB4F}" type="presParOf" srcId="{1F0FA90F-8FF0-463D-840F-3DD30449EDF6}" destId="{1F80A800-D192-4DEF-9338-750275BA567B}" srcOrd="1" destOrd="0" presId="urn:microsoft.com/office/officeart/2005/8/layout/radial1"/>
    <dgm:cxn modelId="{8DD611B0-F751-44D6-A690-D4285C289722}" type="presParOf" srcId="{1F80A800-D192-4DEF-9338-750275BA567B}" destId="{F2DCDF6F-328F-4CC1-8102-1CBAFF346C12}" srcOrd="0" destOrd="0" presId="urn:microsoft.com/office/officeart/2005/8/layout/radial1"/>
    <dgm:cxn modelId="{C6C5D8FD-60B7-4F7B-B465-1AE102073E53}" type="presParOf" srcId="{1F0FA90F-8FF0-463D-840F-3DD30449EDF6}" destId="{47C7A55D-2E13-465D-9268-A9C82B3A8083}" srcOrd="2" destOrd="0" presId="urn:microsoft.com/office/officeart/2005/8/layout/radial1"/>
    <dgm:cxn modelId="{D6072498-1EC8-4DCC-85F9-B7DC7BC0CC37}" type="presParOf" srcId="{1F0FA90F-8FF0-463D-840F-3DD30449EDF6}" destId="{C69C1BB4-39FC-4D21-99E1-4B240850FFF1}" srcOrd="3" destOrd="0" presId="urn:microsoft.com/office/officeart/2005/8/layout/radial1"/>
    <dgm:cxn modelId="{E16FC661-58F9-400C-8F68-1F62E64BF8CB}" type="presParOf" srcId="{C69C1BB4-39FC-4D21-99E1-4B240850FFF1}" destId="{5EA1E47A-E3F7-457D-A979-FBA218E950DF}" srcOrd="0" destOrd="0" presId="urn:microsoft.com/office/officeart/2005/8/layout/radial1"/>
    <dgm:cxn modelId="{12BD990F-25B2-427D-AD64-836743F0D1BC}" type="presParOf" srcId="{1F0FA90F-8FF0-463D-840F-3DD30449EDF6}" destId="{35E1DF1B-D341-40BA-8076-E114232089F8}" srcOrd="4" destOrd="0" presId="urn:microsoft.com/office/officeart/2005/8/layout/radial1"/>
    <dgm:cxn modelId="{C3C0A92A-60FA-4D7D-A36C-50D38443881C}" type="presParOf" srcId="{1F0FA90F-8FF0-463D-840F-3DD30449EDF6}" destId="{A5A6A22B-2954-4F2A-A07E-9D099D45CDE0}" srcOrd="5" destOrd="0" presId="urn:microsoft.com/office/officeart/2005/8/layout/radial1"/>
    <dgm:cxn modelId="{EFD2F625-8F48-4460-B027-63351774CE84}" type="presParOf" srcId="{A5A6A22B-2954-4F2A-A07E-9D099D45CDE0}" destId="{BBE5E137-9BE7-4703-960B-8D024F57460D}" srcOrd="0" destOrd="0" presId="urn:microsoft.com/office/officeart/2005/8/layout/radial1"/>
    <dgm:cxn modelId="{665DF7E9-23CD-4423-B15E-CCD1FCEECADC}" type="presParOf" srcId="{1F0FA90F-8FF0-463D-840F-3DD30449EDF6}" destId="{A307F5F9-31FF-40D3-94C0-1ADDA29E58E7}" srcOrd="6" destOrd="0" presId="urn:microsoft.com/office/officeart/2005/8/layout/radial1"/>
    <dgm:cxn modelId="{514D1398-1924-4B4D-93D2-0052AEF6AB3C}" type="presParOf" srcId="{1F0FA90F-8FF0-463D-840F-3DD30449EDF6}" destId="{8E53DF0C-D515-4118-9BB2-72CD8F3421DC}" srcOrd="7" destOrd="0" presId="urn:microsoft.com/office/officeart/2005/8/layout/radial1"/>
    <dgm:cxn modelId="{C4A61E00-163B-4CD4-8B2A-1352091232DB}" type="presParOf" srcId="{8E53DF0C-D515-4118-9BB2-72CD8F3421DC}" destId="{469D5A68-A4BF-4795-8533-EE90E067F991}" srcOrd="0" destOrd="0" presId="urn:microsoft.com/office/officeart/2005/8/layout/radial1"/>
    <dgm:cxn modelId="{7C677D11-7969-4F94-B8E8-D35B72A803F4}" type="presParOf" srcId="{1F0FA90F-8FF0-463D-840F-3DD30449EDF6}" destId="{91B7AB82-9492-4D82-B509-BF9DB1598C2F}"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1F04BE-7FEC-4DA3-B28E-223BDB07F7AA}" type="doc">
      <dgm:prSet loTypeId="urn:microsoft.com/office/officeart/2005/8/layout/process4" loCatId="process" qsTypeId="urn:microsoft.com/office/officeart/2005/8/quickstyle/simple1" qsCatId="simple" csTypeId="urn:microsoft.com/office/officeart/2005/8/colors/colorful4" csCatId="colorful" phldr="1"/>
      <dgm:spPr/>
      <dgm:t>
        <a:bodyPr/>
        <a:lstStyle/>
        <a:p>
          <a:endParaRPr lang="id-ID"/>
        </a:p>
      </dgm:t>
    </dgm:pt>
    <dgm:pt modelId="{46B8A6CD-87F4-47C7-8271-B39448EE8606}">
      <dgm:prSet phldrT="[Text]" custT="1"/>
      <dgm:spPr/>
      <dgm:t>
        <a:bodyPr/>
        <a:lstStyle/>
        <a:p>
          <a:r>
            <a:rPr lang="id-ID" sz="3200" b="1" smtClean="0"/>
            <a:t>Berdasarkan pada Kebenaran Ilmiah</a:t>
          </a:r>
          <a:endParaRPr lang="id-ID" sz="2500" b="1"/>
        </a:p>
      </dgm:t>
    </dgm:pt>
    <dgm:pt modelId="{3C954828-965E-4709-9A2F-DDBC33419BAD}" type="parTrans" cxnId="{89380054-091F-4DCF-BACE-C7B370000435}">
      <dgm:prSet/>
      <dgm:spPr/>
      <dgm:t>
        <a:bodyPr/>
        <a:lstStyle/>
        <a:p>
          <a:endParaRPr lang="id-ID"/>
        </a:p>
      </dgm:t>
    </dgm:pt>
    <dgm:pt modelId="{4B731366-2F31-4E21-846C-430F49800290}" type="sibTrans" cxnId="{89380054-091F-4DCF-BACE-C7B370000435}">
      <dgm:prSet/>
      <dgm:spPr/>
      <dgm:t>
        <a:bodyPr/>
        <a:lstStyle/>
        <a:p>
          <a:endParaRPr lang="id-ID"/>
        </a:p>
      </dgm:t>
    </dgm:pt>
    <dgm:pt modelId="{9B262493-77DB-4273-9E4E-9D8DC072E4BB}">
      <dgm:prSet phldrT="[Text]"/>
      <dgm:spPr/>
      <dgm:t>
        <a:bodyPr/>
        <a:lstStyle/>
        <a:p>
          <a:r>
            <a:rPr lang="id-ID" b="1" smtClean="0"/>
            <a:t>Segala pernyataan sikap melalui lisan, gestur, dan tulisan dari anggota Kerajaan Banjar harus dapat dijelaskan penalaran serta pembuktiannya.</a:t>
          </a:r>
          <a:endParaRPr lang="id-ID" b="1"/>
        </a:p>
      </dgm:t>
    </dgm:pt>
    <dgm:pt modelId="{BF0CC2F9-5C7F-4AD1-BAC3-D9471355E8EC}" type="parTrans" cxnId="{282E4F96-D25E-4B35-9F17-331B7925D8DA}">
      <dgm:prSet/>
      <dgm:spPr/>
      <dgm:t>
        <a:bodyPr/>
        <a:lstStyle/>
        <a:p>
          <a:endParaRPr lang="id-ID"/>
        </a:p>
      </dgm:t>
    </dgm:pt>
    <dgm:pt modelId="{151DB5DC-E78B-4350-9393-75C0EBB744DE}" type="sibTrans" cxnId="{282E4F96-D25E-4B35-9F17-331B7925D8DA}">
      <dgm:prSet/>
      <dgm:spPr/>
      <dgm:t>
        <a:bodyPr/>
        <a:lstStyle/>
        <a:p>
          <a:endParaRPr lang="id-ID"/>
        </a:p>
      </dgm:t>
    </dgm:pt>
    <dgm:pt modelId="{DE6CA290-1CC1-47A2-86E0-15F1CD278E86}">
      <dgm:prSet phldrT="[Text]" custT="1"/>
      <dgm:spPr/>
      <dgm:t>
        <a:bodyPr/>
        <a:lstStyle/>
        <a:p>
          <a:r>
            <a:rPr lang="id-ID" sz="3200" b="1" smtClean="0"/>
            <a:t>Beradaptasi dengan Etika Lokal</a:t>
          </a:r>
          <a:endParaRPr lang="id-ID" sz="3200" b="1"/>
        </a:p>
      </dgm:t>
    </dgm:pt>
    <dgm:pt modelId="{5C1A7019-7B19-4CA7-B617-C8CDE36063DE}" type="parTrans" cxnId="{F57C70CC-689E-4B48-8730-449D87C17C17}">
      <dgm:prSet/>
      <dgm:spPr/>
      <dgm:t>
        <a:bodyPr/>
        <a:lstStyle/>
        <a:p>
          <a:endParaRPr lang="id-ID"/>
        </a:p>
      </dgm:t>
    </dgm:pt>
    <dgm:pt modelId="{7228E04F-69A1-4236-9C8A-A5FF9A002A64}" type="sibTrans" cxnId="{F57C70CC-689E-4B48-8730-449D87C17C17}">
      <dgm:prSet/>
      <dgm:spPr/>
      <dgm:t>
        <a:bodyPr/>
        <a:lstStyle/>
        <a:p>
          <a:endParaRPr lang="id-ID"/>
        </a:p>
      </dgm:t>
    </dgm:pt>
    <dgm:pt modelId="{717F983F-0F76-4658-8459-6ADF2A1437D4}">
      <dgm:prSet phldrT="[Text]"/>
      <dgm:spPr/>
      <dgm:t>
        <a:bodyPr/>
        <a:lstStyle/>
        <a:p>
          <a:r>
            <a:rPr lang="id-ID" b="1" smtClean="0"/>
            <a:t>Anggota Kerajaan Banjar wajib menghormati dan menyesuaikan diri (dalam perkataan maupun perbuatan) dengan sistem sosial yang eksis di suatu kelompok masyarakat tertentu.</a:t>
          </a:r>
          <a:endParaRPr lang="id-ID" b="1"/>
        </a:p>
      </dgm:t>
    </dgm:pt>
    <dgm:pt modelId="{59DEBA7C-7D9B-4D47-B4AE-3554B56D22CA}" type="parTrans" cxnId="{09AD0CB5-EDAF-41ED-9937-861DD2B5FD16}">
      <dgm:prSet/>
      <dgm:spPr/>
      <dgm:t>
        <a:bodyPr/>
        <a:lstStyle/>
        <a:p>
          <a:endParaRPr lang="id-ID"/>
        </a:p>
      </dgm:t>
    </dgm:pt>
    <dgm:pt modelId="{7DC8B2A3-D60C-4D4C-85EF-167B425515DB}" type="sibTrans" cxnId="{09AD0CB5-EDAF-41ED-9937-861DD2B5FD16}">
      <dgm:prSet/>
      <dgm:spPr/>
      <dgm:t>
        <a:bodyPr/>
        <a:lstStyle/>
        <a:p>
          <a:endParaRPr lang="id-ID"/>
        </a:p>
      </dgm:t>
    </dgm:pt>
    <dgm:pt modelId="{DE5D2BDE-CA13-4E89-B3B4-C192F7874817}">
      <dgm:prSet phldrT="[Text]" custT="1"/>
      <dgm:spPr/>
      <dgm:t>
        <a:bodyPr/>
        <a:lstStyle/>
        <a:p>
          <a:r>
            <a:rPr lang="id-ID" sz="3200" b="1" smtClean="0"/>
            <a:t>Berpihak kepada Masyarakat dan Alam</a:t>
          </a:r>
          <a:endParaRPr lang="id-ID" sz="2500" b="1"/>
        </a:p>
      </dgm:t>
    </dgm:pt>
    <dgm:pt modelId="{67AE54FE-F1F6-4192-B2C0-BE5301EBF117}" type="parTrans" cxnId="{02C33F93-B07F-49BB-A5BF-15941421AEFC}">
      <dgm:prSet/>
      <dgm:spPr/>
      <dgm:t>
        <a:bodyPr/>
        <a:lstStyle/>
        <a:p>
          <a:endParaRPr lang="id-ID"/>
        </a:p>
      </dgm:t>
    </dgm:pt>
    <dgm:pt modelId="{E1EDEF5E-94F8-47D4-AE04-931639B7C815}" type="sibTrans" cxnId="{02C33F93-B07F-49BB-A5BF-15941421AEFC}">
      <dgm:prSet/>
      <dgm:spPr/>
      <dgm:t>
        <a:bodyPr/>
        <a:lstStyle/>
        <a:p>
          <a:endParaRPr lang="id-ID"/>
        </a:p>
      </dgm:t>
    </dgm:pt>
    <dgm:pt modelId="{2D9A8AB9-6C2D-47D3-92F5-4C20AB8E8265}">
      <dgm:prSet phldrT="[Text]"/>
      <dgm:spPr/>
      <dgm:t>
        <a:bodyPr/>
        <a:lstStyle/>
        <a:p>
          <a:r>
            <a:rPr lang="id-ID" b="1" smtClean="0"/>
            <a:t>Segala aktivitas anggota Kerajaan Banjar haruslah bermanfaat bagi kesejahteraan masyarakat banyak dan alam, baik secara langsung maupun tidak langsung.</a:t>
          </a:r>
          <a:endParaRPr lang="id-ID" b="1"/>
        </a:p>
      </dgm:t>
    </dgm:pt>
    <dgm:pt modelId="{77F04309-5141-40BB-B407-5F62DA298E01}" type="parTrans" cxnId="{0DEC3911-71E8-45B2-B35F-22BD7D13DC05}">
      <dgm:prSet/>
      <dgm:spPr/>
      <dgm:t>
        <a:bodyPr/>
        <a:lstStyle/>
        <a:p>
          <a:endParaRPr lang="id-ID"/>
        </a:p>
      </dgm:t>
    </dgm:pt>
    <dgm:pt modelId="{ED1631B5-D546-4E26-BAA1-506E409FA991}" type="sibTrans" cxnId="{0DEC3911-71E8-45B2-B35F-22BD7D13DC05}">
      <dgm:prSet/>
      <dgm:spPr/>
      <dgm:t>
        <a:bodyPr/>
        <a:lstStyle/>
        <a:p>
          <a:endParaRPr lang="id-ID"/>
        </a:p>
      </dgm:t>
    </dgm:pt>
    <dgm:pt modelId="{49F5E5B7-7920-4A47-831A-B079F0D0B1D7}" type="pres">
      <dgm:prSet presAssocID="{041F04BE-7FEC-4DA3-B28E-223BDB07F7AA}" presName="Name0" presStyleCnt="0">
        <dgm:presLayoutVars>
          <dgm:dir/>
          <dgm:animLvl val="lvl"/>
          <dgm:resizeHandles val="exact"/>
        </dgm:presLayoutVars>
      </dgm:prSet>
      <dgm:spPr/>
    </dgm:pt>
    <dgm:pt modelId="{FF84CABE-F860-4046-8E3E-8DC81DBA5BAC}" type="pres">
      <dgm:prSet presAssocID="{DE5D2BDE-CA13-4E89-B3B4-C192F7874817}" presName="boxAndChildren" presStyleCnt="0"/>
      <dgm:spPr/>
    </dgm:pt>
    <dgm:pt modelId="{5D387BCF-8118-41EF-9B7C-A6F814132801}" type="pres">
      <dgm:prSet presAssocID="{DE5D2BDE-CA13-4E89-B3B4-C192F7874817}" presName="parentTextBox" presStyleLbl="node1" presStyleIdx="0" presStyleCnt="3"/>
      <dgm:spPr/>
      <dgm:t>
        <a:bodyPr/>
        <a:lstStyle/>
        <a:p>
          <a:endParaRPr lang="id-ID"/>
        </a:p>
      </dgm:t>
    </dgm:pt>
    <dgm:pt modelId="{A2588A47-4DE1-41ED-ACCE-3C64E9FEF4F8}" type="pres">
      <dgm:prSet presAssocID="{DE5D2BDE-CA13-4E89-B3B4-C192F7874817}" presName="entireBox" presStyleLbl="node1" presStyleIdx="0" presStyleCnt="3"/>
      <dgm:spPr/>
      <dgm:t>
        <a:bodyPr/>
        <a:lstStyle/>
        <a:p>
          <a:endParaRPr lang="id-ID"/>
        </a:p>
      </dgm:t>
    </dgm:pt>
    <dgm:pt modelId="{AEBAC9A7-518D-45D1-9926-E7EAACADCBEB}" type="pres">
      <dgm:prSet presAssocID="{DE5D2BDE-CA13-4E89-B3B4-C192F7874817}" presName="descendantBox" presStyleCnt="0"/>
      <dgm:spPr/>
    </dgm:pt>
    <dgm:pt modelId="{1FD32C96-A9AD-4787-A127-F16DEAD4E0E0}" type="pres">
      <dgm:prSet presAssocID="{2D9A8AB9-6C2D-47D3-92F5-4C20AB8E8265}" presName="childTextBox" presStyleLbl="fgAccFollowNode1" presStyleIdx="0" presStyleCnt="3">
        <dgm:presLayoutVars>
          <dgm:bulletEnabled val="1"/>
        </dgm:presLayoutVars>
      </dgm:prSet>
      <dgm:spPr/>
      <dgm:t>
        <a:bodyPr/>
        <a:lstStyle/>
        <a:p>
          <a:endParaRPr lang="id-ID"/>
        </a:p>
      </dgm:t>
    </dgm:pt>
    <dgm:pt modelId="{8137ADC8-34BB-4925-B630-5A44B38EB00A}" type="pres">
      <dgm:prSet presAssocID="{7228E04F-69A1-4236-9C8A-A5FF9A002A64}" presName="sp" presStyleCnt="0"/>
      <dgm:spPr/>
    </dgm:pt>
    <dgm:pt modelId="{D7E58DFC-E0E2-45F8-BE6C-EC6BFF5216EA}" type="pres">
      <dgm:prSet presAssocID="{DE6CA290-1CC1-47A2-86E0-15F1CD278E86}" presName="arrowAndChildren" presStyleCnt="0"/>
      <dgm:spPr/>
    </dgm:pt>
    <dgm:pt modelId="{1D610B07-08F7-48B8-A3C5-FCB532C28791}" type="pres">
      <dgm:prSet presAssocID="{DE6CA290-1CC1-47A2-86E0-15F1CD278E86}" presName="parentTextArrow" presStyleLbl="node1" presStyleIdx="0" presStyleCnt="3"/>
      <dgm:spPr/>
      <dgm:t>
        <a:bodyPr/>
        <a:lstStyle/>
        <a:p>
          <a:endParaRPr lang="id-ID"/>
        </a:p>
      </dgm:t>
    </dgm:pt>
    <dgm:pt modelId="{297E59C5-F603-4709-B9D6-378C6B8F8839}" type="pres">
      <dgm:prSet presAssocID="{DE6CA290-1CC1-47A2-86E0-15F1CD278E86}" presName="arrow" presStyleLbl="node1" presStyleIdx="1" presStyleCnt="3"/>
      <dgm:spPr/>
      <dgm:t>
        <a:bodyPr/>
        <a:lstStyle/>
        <a:p>
          <a:endParaRPr lang="id-ID"/>
        </a:p>
      </dgm:t>
    </dgm:pt>
    <dgm:pt modelId="{A13CE20E-7BCA-4958-A470-2DA3CB0BF06B}" type="pres">
      <dgm:prSet presAssocID="{DE6CA290-1CC1-47A2-86E0-15F1CD278E86}" presName="descendantArrow" presStyleCnt="0"/>
      <dgm:spPr/>
    </dgm:pt>
    <dgm:pt modelId="{6A5D15C7-52CF-40B7-96EC-9BE7087A919C}" type="pres">
      <dgm:prSet presAssocID="{717F983F-0F76-4658-8459-6ADF2A1437D4}" presName="childTextArrow" presStyleLbl="fgAccFollowNode1" presStyleIdx="1" presStyleCnt="3">
        <dgm:presLayoutVars>
          <dgm:bulletEnabled val="1"/>
        </dgm:presLayoutVars>
      </dgm:prSet>
      <dgm:spPr/>
      <dgm:t>
        <a:bodyPr/>
        <a:lstStyle/>
        <a:p>
          <a:endParaRPr lang="id-ID"/>
        </a:p>
      </dgm:t>
    </dgm:pt>
    <dgm:pt modelId="{C2646B26-11D4-42C5-B407-66830B6E3B89}" type="pres">
      <dgm:prSet presAssocID="{4B731366-2F31-4E21-846C-430F49800290}" presName="sp" presStyleCnt="0"/>
      <dgm:spPr/>
    </dgm:pt>
    <dgm:pt modelId="{45D2D8F9-A0A5-4D89-9795-DA2581DF5895}" type="pres">
      <dgm:prSet presAssocID="{46B8A6CD-87F4-47C7-8271-B39448EE8606}" presName="arrowAndChildren" presStyleCnt="0"/>
      <dgm:spPr/>
    </dgm:pt>
    <dgm:pt modelId="{F9851308-995D-4CDB-9746-CAF30B1317B6}" type="pres">
      <dgm:prSet presAssocID="{46B8A6CD-87F4-47C7-8271-B39448EE8606}" presName="parentTextArrow" presStyleLbl="node1" presStyleIdx="1" presStyleCnt="3"/>
      <dgm:spPr/>
      <dgm:t>
        <a:bodyPr/>
        <a:lstStyle/>
        <a:p>
          <a:endParaRPr lang="id-ID"/>
        </a:p>
      </dgm:t>
    </dgm:pt>
    <dgm:pt modelId="{5D580EF6-D3A5-464D-8373-0A8FF75EE42D}" type="pres">
      <dgm:prSet presAssocID="{46B8A6CD-87F4-47C7-8271-B39448EE8606}" presName="arrow" presStyleLbl="node1" presStyleIdx="2" presStyleCnt="3" custLinFactNeighborX="-1090" custLinFactNeighborY="-1858"/>
      <dgm:spPr/>
      <dgm:t>
        <a:bodyPr/>
        <a:lstStyle/>
        <a:p>
          <a:endParaRPr lang="id-ID"/>
        </a:p>
      </dgm:t>
    </dgm:pt>
    <dgm:pt modelId="{DF4C97C2-3524-4405-8726-AA2D35DC0D0C}" type="pres">
      <dgm:prSet presAssocID="{46B8A6CD-87F4-47C7-8271-B39448EE8606}" presName="descendantArrow" presStyleCnt="0"/>
      <dgm:spPr/>
    </dgm:pt>
    <dgm:pt modelId="{4226D640-942E-48FE-894B-160B81C9819A}" type="pres">
      <dgm:prSet presAssocID="{9B262493-77DB-4273-9E4E-9D8DC072E4BB}" presName="childTextArrow" presStyleLbl="fgAccFollowNode1" presStyleIdx="2" presStyleCnt="3">
        <dgm:presLayoutVars>
          <dgm:bulletEnabled val="1"/>
        </dgm:presLayoutVars>
      </dgm:prSet>
      <dgm:spPr/>
      <dgm:t>
        <a:bodyPr/>
        <a:lstStyle/>
        <a:p>
          <a:endParaRPr lang="id-ID"/>
        </a:p>
      </dgm:t>
    </dgm:pt>
  </dgm:ptLst>
  <dgm:cxnLst>
    <dgm:cxn modelId="{B3B1557A-87A9-4C09-9305-61A2DB2C3E66}" type="presOf" srcId="{9B262493-77DB-4273-9E4E-9D8DC072E4BB}" destId="{4226D640-942E-48FE-894B-160B81C9819A}" srcOrd="0" destOrd="0" presId="urn:microsoft.com/office/officeart/2005/8/layout/process4"/>
    <dgm:cxn modelId="{09AD0CB5-EDAF-41ED-9937-861DD2B5FD16}" srcId="{DE6CA290-1CC1-47A2-86E0-15F1CD278E86}" destId="{717F983F-0F76-4658-8459-6ADF2A1437D4}" srcOrd="0" destOrd="0" parTransId="{59DEBA7C-7D9B-4D47-B4AE-3554B56D22CA}" sibTransId="{7DC8B2A3-D60C-4D4C-85EF-167B425515DB}"/>
    <dgm:cxn modelId="{AF061152-6EEC-4D9E-B00B-832420CE3F0C}" type="presOf" srcId="{DE5D2BDE-CA13-4E89-B3B4-C192F7874817}" destId="{A2588A47-4DE1-41ED-ACCE-3C64E9FEF4F8}" srcOrd="1" destOrd="0" presId="urn:microsoft.com/office/officeart/2005/8/layout/process4"/>
    <dgm:cxn modelId="{02C33F93-B07F-49BB-A5BF-15941421AEFC}" srcId="{041F04BE-7FEC-4DA3-B28E-223BDB07F7AA}" destId="{DE5D2BDE-CA13-4E89-B3B4-C192F7874817}" srcOrd="2" destOrd="0" parTransId="{67AE54FE-F1F6-4192-B2C0-BE5301EBF117}" sibTransId="{E1EDEF5E-94F8-47D4-AE04-931639B7C815}"/>
    <dgm:cxn modelId="{6B698F58-909B-4FFE-BCFB-1DF26BE74797}" type="presOf" srcId="{2D9A8AB9-6C2D-47D3-92F5-4C20AB8E8265}" destId="{1FD32C96-A9AD-4787-A127-F16DEAD4E0E0}" srcOrd="0" destOrd="0" presId="urn:microsoft.com/office/officeart/2005/8/layout/process4"/>
    <dgm:cxn modelId="{0DEC3911-71E8-45B2-B35F-22BD7D13DC05}" srcId="{DE5D2BDE-CA13-4E89-B3B4-C192F7874817}" destId="{2D9A8AB9-6C2D-47D3-92F5-4C20AB8E8265}" srcOrd="0" destOrd="0" parTransId="{77F04309-5141-40BB-B407-5F62DA298E01}" sibTransId="{ED1631B5-D546-4E26-BAA1-506E409FA991}"/>
    <dgm:cxn modelId="{D907025A-EC46-4713-83E4-6A25B6A01D34}" type="presOf" srcId="{46B8A6CD-87F4-47C7-8271-B39448EE8606}" destId="{5D580EF6-D3A5-464D-8373-0A8FF75EE42D}" srcOrd="1" destOrd="0" presId="urn:microsoft.com/office/officeart/2005/8/layout/process4"/>
    <dgm:cxn modelId="{288BB409-BFD7-4971-B92B-D42CBE567304}" type="presOf" srcId="{041F04BE-7FEC-4DA3-B28E-223BDB07F7AA}" destId="{49F5E5B7-7920-4A47-831A-B079F0D0B1D7}" srcOrd="0" destOrd="0" presId="urn:microsoft.com/office/officeart/2005/8/layout/process4"/>
    <dgm:cxn modelId="{F57C70CC-689E-4B48-8730-449D87C17C17}" srcId="{041F04BE-7FEC-4DA3-B28E-223BDB07F7AA}" destId="{DE6CA290-1CC1-47A2-86E0-15F1CD278E86}" srcOrd="1" destOrd="0" parTransId="{5C1A7019-7B19-4CA7-B617-C8CDE36063DE}" sibTransId="{7228E04F-69A1-4236-9C8A-A5FF9A002A64}"/>
    <dgm:cxn modelId="{C8E6C2E6-9F5D-492D-BD0C-26F5EE42872C}" type="presOf" srcId="{DE5D2BDE-CA13-4E89-B3B4-C192F7874817}" destId="{5D387BCF-8118-41EF-9B7C-A6F814132801}" srcOrd="0" destOrd="0" presId="urn:microsoft.com/office/officeart/2005/8/layout/process4"/>
    <dgm:cxn modelId="{E5E870D1-91D4-4DCA-9825-CDC7D0BB4083}" type="presOf" srcId="{DE6CA290-1CC1-47A2-86E0-15F1CD278E86}" destId="{1D610B07-08F7-48B8-A3C5-FCB532C28791}" srcOrd="0" destOrd="0" presId="urn:microsoft.com/office/officeart/2005/8/layout/process4"/>
    <dgm:cxn modelId="{282E4F96-D25E-4B35-9F17-331B7925D8DA}" srcId="{46B8A6CD-87F4-47C7-8271-B39448EE8606}" destId="{9B262493-77DB-4273-9E4E-9D8DC072E4BB}" srcOrd="0" destOrd="0" parTransId="{BF0CC2F9-5C7F-4AD1-BAC3-D9471355E8EC}" sibTransId="{151DB5DC-E78B-4350-9393-75C0EBB744DE}"/>
    <dgm:cxn modelId="{89380054-091F-4DCF-BACE-C7B370000435}" srcId="{041F04BE-7FEC-4DA3-B28E-223BDB07F7AA}" destId="{46B8A6CD-87F4-47C7-8271-B39448EE8606}" srcOrd="0" destOrd="0" parTransId="{3C954828-965E-4709-9A2F-DDBC33419BAD}" sibTransId="{4B731366-2F31-4E21-846C-430F49800290}"/>
    <dgm:cxn modelId="{A9A078FA-836A-43D3-B420-A0CE6655244F}" type="presOf" srcId="{DE6CA290-1CC1-47A2-86E0-15F1CD278E86}" destId="{297E59C5-F603-4709-B9D6-378C6B8F8839}" srcOrd="1" destOrd="0" presId="urn:microsoft.com/office/officeart/2005/8/layout/process4"/>
    <dgm:cxn modelId="{03E4389F-C9B4-435D-B3E9-9DD33BA2793B}" type="presOf" srcId="{46B8A6CD-87F4-47C7-8271-B39448EE8606}" destId="{F9851308-995D-4CDB-9746-CAF30B1317B6}" srcOrd="0" destOrd="0" presId="urn:microsoft.com/office/officeart/2005/8/layout/process4"/>
    <dgm:cxn modelId="{20AEBD92-A38E-420C-B51E-1C5397FF9DB5}" type="presOf" srcId="{717F983F-0F76-4658-8459-6ADF2A1437D4}" destId="{6A5D15C7-52CF-40B7-96EC-9BE7087A919C}" srcOrd="0" destOrd="0" presId="urn:microsoft.com/office/officeart/2005/8/layout/process4"/>
    <dgm:cxn modelId="{B2320662-34C7-4E30-8B81-00496AE2C3B6}" type="presParOf" srcId="{49F5E5B7-7920-4A47-831A-B079F0D0B1D7}" destId="{FF84CABE-F860-4046-8E3E-8DC81DBA5BAC}" srcOrd="0" destOrd="0" presId="urn:microsoft.com/office/officeart/2005/8/layout/process4"/>
    <dgm:cxn modelId="{67E6020E-5846-4E3C-A109-C50A366E517C}" type="presParOf" srcId="{FF84CABE-F860-4046-8E3E-8DC81DBA5BAC}" destId="{5D387BCF-8118-41EF-9B7C-A6F814132801}" srcOrd="0" destOrd="0" presId="urn:microsoft.com/office/officeart/2005/8/layout/process4"/>
    <dgm:cxn modelId="{E43B45AD-479A-4D34-8F85-F5A3339AAE60}" type="presParOf" srcId="{FF84CABE-F860-4046-8E3E-8DC81DBA5BAC}" destId="{A2588A47-4DE1-41ED-ACCE-3C64E9FEF4F8}" srcOrd="1" destOrd="0" presId="urn:microsoft.com/office/officeart/2005/8/layout/process4"/>
    <dgm:cxn modelId="{B3AB1D10-62ED-4F74-983B-4A01EAFD8AF9}" type="presParOf" srcId="{FF84CABE-F860-4046-8E3E-8DC81DBA5BAC}" destId="{AEBAC9A7-518D-45D1-9926-E7EAACADCBEB}" srcOrd="2" destOrd="0" presId="urn:microsoft.com/office/officeart/2005/8/layout/process4"/>
    <dgm:cxn modelId="{54D81F93-B107-4AC2-AC4F-FED640E56264}" type="presParOf" srcId="{AEBAC9A7-518D-45D1-9926-E7EAACADCBEB}" destId="{1FD32C96-A9AD-4787-A127-F16DEAD4E0E0}" srcOrd="0" destOrd="0" presId="urn:microsoft.com/office/officeart/2005/8/layout/process4"/>
    <dgm:cxn modelId="{11074A1B-E330-431D-8890-DB52EFDB3811}" type="presParOf" srcId="{49F5E5B7-7920-4A47-831A-B079F0D0B1D7}" destId="{8137ADC8-34BB-4925-B630-5A44B38EB00A}" srcOrd="1" destOrd="0" presId="urn:microsoft.com/office/officeart/2005/8/layout/process4"/>
    <dgm:cxn modelId="{D0A92E00-AD2E-4733-B92F-D1DD45D88D88}" type="presParOf" srcId="{49F5E5B7-7920-4A47-831A-B079F0D0B1D7}" destId="{D7E58DFC-E0E2-45F8-BE6C-EC6BFF5216EA}" srcOrd="2" destOrd="0" presId="urn:microsoft.com/office/officeart/2005/8/layout/process4"/>
    <dgm:cxn modelId="{56DFA857-12C6-4467-BF90-1335C2C71519}" type="presParOf" srcId="{D7E58DFC-E0E2-45F8-BE6C-EC6BFF5216EA}" destId="{1D610B07-08F7-48B8-A3C5-FCB532C28791}" srcOrd="0" destOrd="0" presId="urn:microsoft.com/office/officeart/2005/8/layout/process4"/>
    <dgm:cxn modelId="{7224BD7F-C95F-4E9F-954B-3B849935CE4F}" type="presParOf" srcId="{D7E58DFC-E0E2-45F8-BE6C-EC6BFF5216EA}" destId="{297E59C5-F603-4709-B9D6-378C6B8F8839}" srcOrd="1" destOrd="0" presId="urn:microsoft.com/office/officeart/2005/8/layout/process4"/>
    <dgm:cxn modelId="{7F6AD24C-A2B9-46E5-BE95-A153364EFB41}" type="presParOf" srcId="{D7E58DFC-E0E2-45F8-BE6C-EC6BFF5216EA}" destId="{A13CE20E-7BCA-4958-A470-2DA3CB0BF06B}" srcOrd="2" destOrd="0" presId="urn:microsoft.com/office/officeart/2005/8/layout/process4"/>
    <dgm:cxn modelId="{4E904761-47AD-4F3A-8A9E-F421E65BD1A5}" type="presParOf" srcId="{A13CE20E-7BCA-4958-A470-2DA3CB0BF06B}" destId="{6A5D15C7-52CF-40B7-96EC-9BE7087A919C}" srcOrd="0" destOrd="0" presId="urn:microsoft.com/office/officeart/2005/8/layout/process4"/>
    <dgm:cxn modelId="{80D5EDF6-B914-477B-A1B6-F059383BF1FB}" type="presParOf" srcId="{49F5E5B7-7920-4A47-831A-B079F0D0B1D7}" destId="{C2646B26-11D4-42C5-B407-66830B6E3B89}" srcOrd="3" destOrd="0" presId="urn:microsoft.com/office/officeart/2005/8/layout/process4"/>
    <dgm:cxn modelId="{93E62313-8FB2-4052-9A64-8C28263E4BBA}" type="presParOf" srcId="{49F5E5B7-7920-4A47-831A-B079F0D0B1D7}" destId="{45D2D8F9-A0A5-4D89-9795-DA2581DF5895}" srcOrd="4" destOrd="0" presId="urn:microsoft.com/office/officeart/2005/8/layout/process4"/>
    <dgm:cxn modelId="{02DB4FB9-D58F-46C0-A78B-FB9619058208}" type="presParOf" srcId="{45D2D8F9-A0A5-4D89-9795-DA2581DF5895}" destId="{F9851308-995D-4CDB-9746-CAF30B1317B6}" srcOrd="0" destOrd="0" presId="urn:microsoft.com/office/officeart/2005/8/layout/process4"/>
    <dgm:cxn modelId="{05DB5551-01E4-47E4-83AD-AEDE526ABCE0}" type="presParOf" srcId="{45D2D8F9-A0A5-4D89-9795-DA2581DF5895}" destId="{5D580EF6-D3A5-464D-8373-0A8FF75EE42D}" srcOrd="1" destOrd="0" presId="urn:microsoft.com/office/officeart/2005/8/layout/process4"/>
    <dgm:cxn modelId="{9ADDA62C-D226-4B90-B62D-C8E8230756C7}" type="presParOf" srcId="{45D2D8F9-A0A5-4D89-9795-DA2581DF5895}" destId="{DF4C97C2-3524-4405-8726-AA2D35DC0D0C}" srcOrd="2" destOrd="0" presId="urn:microsoft.com/office/officeart/2005/8/layout/process4"/>
    <dgm:cxn modelId="{1804B333-19F9-40C8-8DD9-078D13C7EF5D}" type="presParOf" srcId="{DF4C97C2-3524-4405-8726-AA2D35DC0D0C}" destId="{4226D640-942E-48FE-894B-160B81C9819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F7FD92-97D7-4A84-ACA4-22DAFB29E829}" type="doc">
      <dgm:prSet loTypeId="urn:microsoft.com/office/officeart/2005/8/layout/pyramid2" loCatId="list" qsTypeId="urn:microsoft.com/office/officeart/2005/8/quickstyle/simple1" qsCatId="simple" csTypeId="urn:microsoft.com/office/officeart/2005/8/colors/accent6_2" csCatId="accent6" phldr="1"/>
      <dgm:spPr/>
    </dgm:pt>
    <dgm:pt modelId="{061E5E06-DCD8-4215-A028-6B96908FA112}">
      <dgm:prSet phldrT="[Text]" custT="1"/>
      <dgm:spPr/>
      <dgm:t>
        <a:bodyPr/>
        <a:lstStyle/>
        <a:p>
          <a:r>
            <a:rPr lang="id-ID" sz="2800" b="1" smtClean="0"/>
            <a:t>Menyelesaikan masalah kehidupan di dunia</a:t>
          </a:r>
          <a:endParaRPr lang="id-ID" sz="2400" b="1"/>
        </a:p>
      </dgm:t>
    </dgm:pt>
    <dgm:pt modelId="{277804B8-6857-46AA-A3CE-2CB8678D75DF}" type="parTrans" cxnId="{224E34F8-A5ED-4A30-B2A0-07DDC770DBF8}">
      <dgm:prSet/>
      <dgm:spPr/>
      <dgm:t>
        <a:bodyPr/>
        <a:lstStyle/>
        <a:p>
          <a:endParaRPr lang="id-ID"/>
        </a:p>
      </dgm:t>
    </dgm:pt>
    <dgm:pt modelId="{6961AD02-3B1A-4F3E-83A3-3D89A0D2451C}" type="sibTrans" cxnId="{224E34F8-A5ED-4A30-B2A0-07DDC770DBF8}">
      <dgm:prSet/>
      <dgm:spPr/>
      <dgm:t>
        <a:bodyPr/>
        <a:lstStyle/>
        <a:p>
          <a:endParaRPr lang="id-ID"/>
        </a:p>
      </dgm:t>
    </dgm:pt>
    <dgm:pt modelId="{C06F871A-6C45-4F26-82D1-DA3B6102CFF1}">
      <dgm:prSet phldrT="[Text]" custT="1"/>
      <dgm:spPr/>
      <dgm:t>
        <a:bodyPr/>
        <a:lstStyle/>
        <a:p>
          <a:r>
            <a:rPr lang="fi-FI" sz="2800" b="1" smtClean="0"/>
            <a:t>Meningkatkan kualitas kehidupan masyarakat dunia</a:t>
          </a:r>
          <a:endParaRPr lang="id-ID" sz="2800" b="1"/>
        </a:p>
      </dgm:t>
    </dgm:pt>
    <dgm:pt modelId="{0EA54236-C82A-4F92-864B-77F003A9FFA4}" type="parTrans" cxnId="{4986494F-48D1-4624-8896-46F216B2E56B}">
      <dgm:prSet/>
      <dgm:spPr/>
      <dgm:t>
        <a:bodyPr/>
        <a:lstStyle/>
        <a:p>
          <a:endParaRPr lang="id-ID"/>
        </a:p>
      </dgm:t>
    </dgm:pt>
    <dgm:pt modelId="{AD749109-84F6-4DB9-B44E-CCD96EC31E1C}" type="sibTrans" cxnId="{4986494F-48D1-4624-8896-46F216B2E56B}">
      <dgm:prSet/>
      <dgm:spPr/>
      <dgm:t>
        <a:bodyPr/>
        <a:lstStyle/>
        <a:p>
          <a:endParaRPr lang="id-ID"/>
        </a:p>
      </dgm:t>
    </dgm:pt>
    <dgm:pt modelId="{C0F93464-1215-4A95-A28E-6635AAE25E56}" type="pres">
      <dgm:prSet presAssocID="{4EF7FD92-97D7-4A84-ACA4-22DAFB29E829}" presName="compositeShape" presStyleCnt="0">
        <dgm:presLayoutVars>
          <dgm:dir/>
          <dgm:resizeHandles/>
        </dgm:presLayoutVars>
      </dgm:prSet>
      <dgm:spPr/>
    </dgm:pt>
    <dgm:pt modelId="{4602FDF3-1E8B-4DAE-8C40-C391E7B4BCB3}" type="pres">
      <dgm:prSet presAssocID="{4EF7FD92-97D7-4A84-ACA4-22DAFB29E829}" presName="pyramid" presStyleLbl="node1" presStyleIdx="0" presStyleCnt="1"/>
      <dgm:spPr/>
    </dgm:pt>
    <dgm:pt modelId="{263022D7-3CEB-41E0-AEAE-2C97055AC564}" type="pres">
      <dgm:prSet presAssocID="{4EF7FD92-97D7-4A84-ACA4-22DAFB29E829}" presName="theList" presStyleCnt="0"/>
      <dgm:spPr/>
    </dgm:pt>
    <dgm:pt modelId="{29296F1A-065A-4CB1-87B3-6024E8638929}" type="pres">
      <dgm:prSet presAssocID="{061E5E06-DCD8-4215-A028-6B96908FA112}" presName="aNode" presStyleLbl="fgAcc1" presStyleIdx="0" presStyleCnt="2">
        <dgm:presLayoutVars>
          <dgm:bulletEnabled val="1"/>
        </dgm:presLayoutVars>
      </dgm:prSet>
      <dgm:spPr/>
      <dgm:t>
        <a:bodyPr/>
        <a:lstStyle/>
        <a:p>
          <a:endParaRPr lang="id-ID"/>
        </a:p>
      </dgm:t>
    </dgm:pt>
    <dgm:pt modelId="{85583991-1370-4D69-BF86-1ACC3AC4C0FA}" type="pres">
      <dgm:prSet presAssocID="{061E5E06-DCD8-4215-A028-6B96908FA112}" presName="aSpace" presStyleCnt="0"/>
      <dgm:spPr/>
    </dgm:pt>
    <dgm:pt modelId="{642B7F2A-A9C0-4BA2-9D1E-244867D2AF72}" type="pres">
      <dgm:prSet presAssocID="{C06F871A-6C45-4F26-82D1-DA3B6102CFF1}" presName="aNode" presStyleLbl="fgAcc1" presStyleIdx="1" presStyleCnt="2">
        <dgm:presLayoutVars>
          <dgm:bulletEnabled val="1"/>
        </dgm:presLayoutVars>
      </dgm:prSet>
      <dgm:spPr/>
      <dgm:t>
        <a:bodyPr/>
        <a:lstStyle/>
        <a:p>
          <a:endParaRPr lang="id-ID"/>
        </a:p>
      </dgm:t>
    </dgm:pt>
    <dgm:pt modelId="{11329553-981D-4848-B4FE-38866F466981}" type="pres">
      <dgm:prSet presAssocID="{C06F871A-6C45-4F26-82D1-DA3B6102CFF1}" presName="aSpace" presStyleCnt="0"/>
      <dgm:spPr/>
    </dgm:pt>
  </dgm:ptLst>
  <dgm:cxnLst>
    <dgm:cxn modelId="{4986494F-48D1-4624-8896-46F216B2E56B}" srcId="{4EF7FD92-97D7-4A84-ACA4-22DAFB29E829}" destId="{C06F871A-6C45-4F26-82D1-DA3B6102CFF1}" srcOrd="1" destOrd="0" parTransId="{0EA54236-C82A-4F92-864B-77F003A9FFA4}" sibTransId="{AD749109-84F6-4DB9-B44E-CCD96EC31E1C}"/>
    <dgm:cxn modelId="{CD68DACD-4913-4FA2-AC5A-4964CDE5C3E2}" type="presOf" srcId="{4EF7FD92-97D7-4A84-ACA4-22DAFB29E829}" destId="{C0F93464-1215-4A95-A28E-6635AAE25E56}" srcOrd="0" destOrd="0" presId="urn:microsoft.com/office/officeart/2005/8/layout/pyramid2"/>
    <dgm:cxn modelId="{5949772C-B493-475B-A0BA-302A2FFA61B3}" type="presOf" srcId="{C06F871A-6C45-4F26-82D1-DA3B6102CFF1}" destId="{642B7F2A-A9C0-4BA2-9D1E-244867D2AF72}" srcOrd="0" destOrd="0" presId="urn:microsoft.com/office/officeart/2005/8/layout/pyramid2"/>
    <dgm:cxn modelId="{80EE003E-B8CD-4EC6-B824-5994767D4551}" type="presOf" srcId="{061E5E06-DCD8-4215-A028-6B96908FA112}" destId="{29296F1A-065A-4CB1-87B3-6024E8638929}" srcOrd="0" destOrd="0" presId="urn:microsoft.com/office/officeart/2005/8/layout/pyramid2"/>
    <dgm:cxn modelId="{224E34F8-A5ED-4A30-B2A0-07DDC770DBF8}" srcId="{4EF7FD92-97D7-4A84-ACA4-22DAFB29E829}" destId="{061E5E06-DCD8-4215-A028-6B96908FA112}" srcOrd="0" destOrd="0" parTransId="{277804B8-6857-46AA-A3CE-2CB8678D75DF}" sibTransId="{6961AD02-3B1A-4F3E-83A3-3D89A0D2451C}"/>
    <dgm:cxn modelId="{33CA250C-7B2F-4AC9-B83E-2F4E1CFEF430}" type="presParOf" srcId="{C0F93464-1215-4A95-A28E-6635AAE25E56}" destId="{4602FDF3-1E8B-4DAE-8C40-C391E7B4BCB3}" srcOrd="0" destOrd="0" presId="urn:microsoft.com/office/officeart/2005/8/layout/pyramid2"/>
    <dgm:cxn modelId="{4DDD7DCB-2877-45EF-BFCE-9795BFA84817}" type="presParOf" srcId="{C0F93464-1215-4A95-A28E-6635AAE25E56}" destId="{263022D7-3CEB-41E0-AEAE-2C97055AC564}" srcOrd="1" destOrd="0" presId="urn:microsoft.com/office/officeart/2005/8/layout/pyramid2"/>
    <dgm:cxn modelId="{851A1204-2F76-4762-8EFA-D1633F724332}" type="presParOf" srcId="{263022D7-3CEB-41E0-AEAE-2C97055AC564}" destId="{29296F1A-065A-4CB1-87B3-6024E8638929}" srcOrd="0" destOrd="0" presId="urn:microsoft.com/office/officeart/2005/8/layout/pyramid2"/>
    <dgm:cxn modelId="{6B00F549-DE3D-4BE0-8ED3-91CC4A458BC6}" type="presParOf" srcId="{263022D7-3CEB-41E0-AEAE-2C97055AC564}" destId="{85583991-1370-4D69-BF86-1ACC3AC4C0FA}" srcOrd="1" destOrd="0" presId="urn:microsoft.com/office/officeart/2005/8/layout/pyramid2"/>
    <dgm:cxn modelId="{895DB023-61FE-4DE2-9985-BBE3965D71E8}" type="presParOf" srcId="{263022D7-3CEB-41E0-AEAE-2C97055AC564}" destId="{642B7F2A-A9C0-4BA2-9D1E-244867D2AF72}" srcOrd="2" destOrd="0" presId="urn:microsoft.com/office/officeart/2005/8/layout/pyramid2"/>
    <dgm:cxn modelId="{C78401F5-4B23-4DF1-A0B6-E6A771E64C51}" type="presParOf" srcId="{263022D7-3CEB-41E0-AEAE-2C97055AC564}" destId="{11329553-981D-4848-B4FE-38866F466981}"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548BE0-4385-4021-9F7C-23E5F30400D1}" type="doc">
      <dgm:prSet loTypeId="urn:microsoft.com/office/officeart/2008/layout/VerticalCurvedList" loCatId="list" qsTypeId="urn:microsoft.com/office/officeart/2005/8/quickstyle/simple1" qsCatId="simple" csTypeId="urn:microsoft.com/office/officeart/2005/8/colors/accent5_4" csCatId="accent5" phldr="1"/>
      <dgm:spPr/>
      <dgm:t>
        <a:bodyPr/>
        <a:lstStyle/>
        <a:p>
          <a:endParaRPr lang="id-ID"/>
        </a:p>
      </dgm:t>
    </dgm:pt>
    <dgm:pt modelId="{2B2C76DE-1788-4C39-A089-FCCB89FE9ABC}">
      <dgm:prSet phldrT="[Text]"/>
      <dgm:spPr/>
      <dgm:t>
        <a:bodyPr/>
        <a:lstStyle/>
        <a:p>
          <a:r>
            <a:rPr lang="id-ID" b="1" smtClean="0"/>
            <a:t>Turut serta dalam memberikan kontribusi berkualitas tinggi untuk pembangunan Indonesia dan dunia dengan menjadi pelopor, pusat rujukan, dan pusat konsultasi masyarakat terkait keberpikiran dan kepenulisan ilmiah</a:t>
          </a:r>
          <a:endParaRPr lang="id-ID" b="1"/>
        </a:p>
      </dgm:t>
    </dgm:pt>
    <dgm:pt modelId="{D4F38EE1-65C9-42BB-B506-A6D03AA86181}" type="parTrans" cxnId="{DECC163B-AF24-4F40-B8CE-4721071DE778}">
      <dgm:prSet/>
      <dgm:spPr/>
      <dgm:t>
        <a:bodyPr/>
        <a:lstStyle/>
        <a:p>
          <a:endParaRPr lang="id-ID"/>
        </a:p>
      </dgm:t>
    </dgm:pt>
    <dgm:pt modelId="{4BDBABD0-9D8A-4518-96F2-5D3B74D19A3D}" type="sibTrans" cxnId="{DECC163B-AF24-4F40-B8CE-4721071DE778}">
      <dgm:prSet/>
      <dgm:spPr/>
      <dgm:t>
        <a:bodyPr/>
        <a:lstStyle/>
        <a:p>
          <a:endParaRPr lang="id-ID"/>
        </a:p>
      </dgm:t>
    </dgm:pt>
    <dgm:pt modelId="{C4E54271-D12F-42EA-A610-F88A865FE110}">
      <dgm:prSet phldrT="[Text]"/>
      <dgm:spPr/>
      <dgm:t>
        <a:bodyPr/>
        <a:lstStyle/>
        <a:p>
          <a:r>
            <a:rPr lang="id-ID" b="1" smtClean="0">
              <a:solidFill>
                <a:schemeClr val="tx1"/>
              </a:solidFill>
            </a:rPr>
            <a:t>Menyebarluaskan cara berpikir dan menulis ilmiah kepada masyarakat Indonesia dan dunia agar tercipta lingkungan yang kondusif dalam upaya pembentukan budaya ilmiah (scientific culture) dan penciptaan masyarakat ilmiah (scientific society)</a:t>
          </a:r>
          <a:endParaRPr lang="id-ID" b="1">
            <a:solidFill>
              <a:schemeClr val="tx1"/>
            </a:solidFill>
          </a:endParaRPr>
        </a:p>
      </dgm:t>
    </dgm:pt>
    <dgm:pt modelId="{67F00B0E-DAC6-4205-B33C-AFB3F35501A5}" type="parTrans" cxnId="{55DCED47-5A83-4698-B46A-49860BA7FADF}">
      <dgm:prSet/>
      <dgm:spPr/>
      <dgm:t>
        <a:bodyPr/>
        <a:lstStyle/>
        <a:p>
          <a:endParaRPr lang="id-ID"/>
        </a:p>
      </dgm:t>
    </dgm:pt>
    <dgm:pt modelId="{ABF5A307-D891-4789-9FFB-F98ACFCC765D}" type="sibTrans" cxnId="{55DCED47-5A83-4698-B46A-49860BA7FADF}">
      <dgm:prSet/>
      <dgm:spPr/>
      <dgm:t>
        <a:bodyPr/>
        <a:lstStyle/>
        <a:p>
          <a:endParaRPr lang="id-ID"/>
        </a:p>
      </dgm:t>
    </dgm:pt>
    <dgm:pt modelId="{56B07643-0A4A-4FC7-B40E-40BFF5EEDA0A}" type="pres">
      <dgm:prSet presAssocID="{25548BE0-4385-4021-9F7C-23E5F30400D1}" presName="Name0" presStyleCnt="0">
        <dgm:presLayoutVars>
          <dgm:chMax val="7"/>
          <dgm:chPref val="7"/>
          <dgm:dir/>
        </dgm:presLayoutVars>
      </dgm:prSet>
      <dgm:spPr/>
    </dgm:pt>
    <dgm:pt modelId="{ED6CE539-6968-4CFE-8760-00612A10BE2F}" type="pres">
      <dgm:prSet presAssocID="{25548BE0-4385-4021-9F7C-23E5F30400D1}" presName="Name1" presStyleCnt="0"/>
      <dgm:spPr/>
    </dgm:pt>
    <dgm:pt modelId="{2E374777-7896-499B-A271-9E9045549E18}" type="pres">
      <dgm:prSet presAssocID="{25548BE0-4385-4021-9F7C-23E5F30400D1}" presName="cycle" presStyleCnt="0"/>
      <dgm:spPr/>
    </dgm:pt>
    <dgm:pt modelId="{54EE1693-1D15-4B2F-BC40-B777FE9CA62A}" type="pres">
      <dgm:prSet presAssocID="{25548BE0-4385-4021-9F7C-23E5F30400D1}" presName="srcNode" presStyleLbl="node1" presStyleIdx="0" presStyleCnt="2"/>
      <dgm:spPr/>
    </dgm:pt>
    <dgm:pt modelId="{ACA062FF-60BB-4E14-91E4-6FE222526427}" type="pres">
      <dgm:prSet presAssocID="{25548BE0-4385-4021-9F7C-23E5F30400D1}" presName="conn" presStyleLbl="parChTrans1D2" presStyleIdx="0" presStyleCnt="1"/>
      <dgm:spPr/>
    </dgm:pt>
    <dgm:pt modelId="{0248DE5D-926B-422D-8A0B-474319765A08}" type="pres">
      <dgm:prSet presAssocID="{25548BE0-4385-4021-9F7C-23E5F30400D1}" presName="extraNode" presStyleLbl="node1" presStyleIdx="0" presStyleCnt="2"/>
      <dgm:spPr/>
    </dgm:pt>
    <dgm:pt modelId="{88770BD0-9528-4F4A-A4D3-431B9E8D17E8}" type="pres">
      <dgm:prSet presAssocID="{25548BE0-4385-4021-9F7C-23E5F30400D1}" presName="dstNode" presStyleLbl="node1" presStyleIdx="0" presStyleCnt="2"/>
      <dgm:spPr/>
    </dgm:pt>
    <dgm:pt modelId="{4B817A1B-5D30-4A20-97F4-2D6E8ADF1D4E}" type="pres">
      <dgm:prSet presAssocID="{2B2C76DE-1788-4C39-A089-FCCB89FE9ABC}" presName="text_1" presStyleLbl="node1" presStyleIdx="0" presStyleCnt="2">
        <dgm:presLayoutVars>
          <dgm:bulletEnabled val="1"/>
        </dgm:presLayoutVars>
      </dgm:prSet>
      <dgm:spPr/>
      <dgm:t>
        <a:bodyPr/>
        <a:lstStyle/>
        <a:p>
          <a:endParaRPr lang="id-ID"/>
        </a:p>
      </dgm:t>
    </dgm:pt>
    <dgm:pt modelId="{DE5B9028-7FAC-4A15-8F46-D296AABDE9BB}" type="pres">
      <dgm:prSet presAssocID="{2B2C76DE-1788-4C39-A089-FCCB89FE9ABC}" presName="accent_1" presStyleCnt="0"/>
      <dgm:spPr/>
    </dgm:pt>
    <dgm:pt modelId="{44351B5E-D3AA-45B3-B75F-2386DC823F4C}" type="pres">
      <dgm:prSet presAssocID="{2B2C76DE-1788-4C39-A089-FCCB89FE9ABC}" presName="accentRepeatNode" presStyleLbl="solidFgAcc1" presStyleIdx="0" presStyleCnt="2"/>
      <dgm:spPr/>
    </dgm:pt>
    <dgm:pt modelId="{6CC59CCD-84EC-4F30-9BC7-D854D6022EF7}" type="pres">
      <dgm:prSet presAssocID="{C4E54271-D12F-42EA-A610-F88A865FE110}" presName="text_2" presStyleLbl="node1" presStyleIdx="1" presStyleCnt="2">
        <dgm:presLayoutVars>
          <dgm:bulletEnabled val="1"/>
        </dgm:presLayoutVars>
      </dgm:prSet>
      <dgm:spPr/>
      <dgm:t>
        <a:bodyPr/>
        <a:lstStyle/>
        <a:p>
          <a:endParaRPr lang="id-ID"/>
        </a:p>
      </dgm:t>
    </dgm:pt>
    <dgm:pt modelId="{DA571927-BA0D-4B1A-9DA3-1CAE778F8227}" type="pres">
      <dgm:prSet presAssocID="{C4E54271-D12F-42EA-A610-F88A865FE110}" presName="accent_2" presStyleCnt="0"/>
      <dgm:spPr/>
    </dgm:pt>
    <dgm:pt modelId="{699351E8-3527-4B57-A84F-DA76197E5C2B}" type="pres">
      <dgm:prSet presAssocID="{C4E54271-D12F-42EA-A610-F88A865FE110}" presName="accentRepeatNode" presStyleLbl="solidFgAcc1" presStyleIdx="1" presStyleCnt="2"/>
      <dgm:spPr/>
    </dgm:pt>
  </dgm:ptLst>
  <dgm:cxnLst>
    <dgm:cxn modelId="{AB344CA1-22B5-4B44-A9BB-B2E5FA80FA5B}" type="presOf" srcId="{C4E54271-D12F-42EA-A610-F88A865FE110}" destId="{6CC59CCD-84EC-4F30-9BC7-D854D6022EF7}" srcOrd="0" destOrd="0" presId="urn:microsoft.com/office/officeart/2008/layout/VerticalCurvedList"/>
    <dgm:cxn modelId="{45D93B67-4B16-46DB-93D1-3C19F983D38D}" type="presOf" srcId="{2B2C76DE-1788-4C39-A089-FCCB89FE9ABC}" destId="{4B817A1B-5D30-4A20-97F4-2D6E8ADF1D4E}" srcOrd="0" destOrd="0" presId="urn:microsoft.com/office/officeart/2008/layout/VerticalCurvedList"/>
    <dgm:cxn modelId="{DECC163B-AF24-4F40-B8CE-4721071DE778}" srcId="{25548BE0-4385-4021-9F7C-23E5F30400D1}" destId="{2B2C76DE-1788-4C39-A089-FCCB89FE9ABC}" srcOrd="0" destOrd="0" parTransId="{D4F38EE1-65C9-42BB-B506-A6D03AA86181}" sibTransId="{4BDBABD0-9D8A-4518-96F2-5D3B74D19A3D}"/>
    <dgm:cxn modelId="{55DCED47-5A83-4698-B46A-49860BA7FADF}" srcId="{25548BE0-4385-4021-9F7C-23E5F30400D1}" destId="{C4E54271-D12F-42EA-A610-F88A865FE110}" srcOrd="1" destOrd="0" parTransId="{67F00B0E-DAC6-4205-B33C-AFB3F35501A5}" sibTransId="{ABF5A307-D891-4789-9FFB-F98ACFCC765D}"/>
    <dgm:cxn modelId="{657BE353-F5E7-4E2D-998A-9AA245E18489}" type="presOf" srcId="{25548BE0-4385-4021-9F7C-23E5F30400D1}" destId="{56B07643-0A4A-4FC7-B40E-40BFF5EEDA0A}" srcOrd="0" destOrd="0" presId="urn:microsoft.com/office/officeart/2008/layout/VerticalCurvedList"/>
    <dgm:cxn modelId="{5A460A81-789E-4C97-821D-F5DCEB7676F8}" type="presOf" srcId="{4BDBABD0-9D8A-4518-96F2-5D3B74D19A3D}" destId="{ACA062FF-60BB-4E14-91E4-6FE222526427}" srcOrd="0" destOrd="0" presId="urn:microsoft.com/office/officeart/2008/layout/VerticalCurvedList"/>
    <dgm:cxn modelId="{BC558508-64DD-4672-83C2-17EFD073C35E}" type="presParOf" srcId="{56B07643-0A4A-4FC7-B40E-40BFF5EEDA0A}" destId="{ED6CE539-6968-4CFE-8760-00612A10BE2F}" srcOrd="0" destOrd="0" presId="urn:microsoft.com/office/officeart/2008/layout/VerticalCurvedList"/>
    <dgm:cxn modelId="{A37503EF-74E0-4BE4-896E-DF282E6A6359}" type="presParOf" srcId="{ED6CE539-6968-4CFE-8760-00612A10BE2F}" destId="{2E374777-7896-499B-A271-9E9045549E18}" srcOrd="0" destOrd="0" presId="urn:microsoft.com/office/officeart/2008/layout/VerticalCurvedList"/>
    <dgm:cxn modelId="{B374910F-56ED-4426-9176-D110ECE4E4CF}" type="presParOf" srcId="{2E374777-7896-499B-A271-9E9045549E18}" destId="{54EE1693-1D15-4B2F-BC40-B777FE9CA62A}" srcOrd="0" destOrd="0" presId="urn:microsoft.com/office/officeart/2008/layout/VerticalCurvedList"/>
    <dgm:cxn modelId="{8CE59380-071B-4AE7-8740-9CC2E091678D}" type="presParOf" srcId="{2E374777-7896-499B-A271-9E9045549E18}" destId="{ACA062FF-60BB-4E14-91E4-6FE222526427}" srcOrd="1" destOrd="0" presId="urn:microsoft.com/office/officeart/2008/layout/VerticalCurvedList"/>
    <dgm:cxn modelId="{447A9CF9-B142-4BB0-AC70-AE409C7B5CE4}" type="presParOf" srcId="{2E374777-7896-499B-A271-9E9045549E18}" destId="{0248DE5D-926B-422D-8A0B-474319765A08}" srcOrd="2" destOrd="0" presId="urn:microsoft.com/office/officeart/2008/layout/VerticalCurvedList"/>
    <dgm:cxn modelId="{7A7FED13-2F82-410D-A377-E3D4DB5D0B3C}" type="presParOf" srcId="{2E374777-7896-499B-A271-9E9045549E18}" destId="{88770BD0-9528-4F4A-A4D3-431B9E8D17E8}" srcOrd="3" destOrd="0" presId="urn:microsoft.com/office/officeart/2008/layout/VerticalCurvedList"/>
    <dgm:cxn modelId="{AD397C14-B0FA-4FFA-B8BA-B327898A41DE}" type="presParOf" srcId="{ED6CE539-6968-4CFE-8760-00612A10BE2F}" destId="{4B817A1B-5D30-4A20-97F4-2D6E8ADF1D4E}" srcOrd="1" destOrd="0" presId="urn:microsoft.com/office/officeart/2008/layout/VerticalCurvedList"/>
    <dgm:cxn modelId="{D42CF348-D9D7-46C6-B35D-9CBE5BCCDD6C}" type="presParOf" srcId="{ED6CE539-6968-4CFE-8760-00612A10BE2F}" destId="{DE5B9028-7FAC-4A15-8F46-D296AABDE9BB}" srcOrd="2" destOrd="0" presId="urn:microsoft.com/office/officeart/2008/layout/VerticalCurvedList"/>
    <dgm:cxn modelId="{ADA6F36C-CD41-4B49-AF18-C8D80569C792}" type="presParOf" srcId="{DE5B9028-7FAC-4A15-8F46-D296AABDE9BB}" destId="{44351B5E-D3AA-45B3-B75F-2386DC823F4C}" srcOrd="0" destOrd="0" presId="urn:microsoft.com/office/officeart/2008/layout/VerticalCurvedList"/>
    <dgm:cxn modelId="{D9B97CA6-5FB5-4C8C-8CCB-6FD7E47E6CB3}" type="presParOf" srcId="{ED6CE539-6968-4CFE-8760-00612A10BE2F}" destId="{6CC59CCD-84EC-4F30-9BC7-D854D6022EF7}" srcOrd="3" destOrd="0" presId="urn:microsoft.com/office/officeart/2008/layout/VerticalCurvedList"/>
    <dgm:cxn modelId="{246AB6AB-5ED4-49D1-86FB-1A6F10BA2953}" type="presParOf" srcId="{ED6CE539-6968-4CFE-8760-00612A10BE2F}" destId="{DA571927-BA0D-4B1A-9DA3-1CAE778F8227}" srcOrd="4" destOrd="0" presId="urn:microsoft.com/office/officeart/2008/layout/VerticalCurvedList"/>
    <dgm:cxn modelId="{749BAEDB-9F16-484B-95A2-B0B6AF7576A7}" type="presParOf" srcId="{DA571927-BA0D-4B1A-9DA3-1CAE778F8227}" destId="{699351E8-3527-4B57-A84F-DA76197E5C2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058BF2-6962-443F-B977-A8DBEF6E8787}" type="doc">
      <dgm:prSet loTypeId="urn:microsoft.com/office/officeart/2005/8/layout/equation2" loCatId="process" qsTypeId="urn:microsoft.com/office/officeart/2005/8/quickstyle/simple1" qsCatId="simple" csTypeId="urn:microsoft.com/office/officeart/2005/8/colors/colorful5" csCatId="colorful" phldr="1"/>
      <dgm:spPr/>
    </dgm:pt>
    <dgm:pt modelId="{7A71F795-5730-485C-B9C1-EB7C8BF4F123}">
      <dgm:prSet phldrT="[Text]" custT="1"/>
      <dgm:spPr/>
      <dgm:t>
        <a:bodyPr/>
        <a:lstStyle/>
        <a:p>
          <a:r>
            <a:rPr lang="id-ID" sz="1200" b="1" smtClean="0"/>
            <a:t>Menjadi pelopor, pusat rujukan, dan pusat konsultasi masyarakat terkait keberpikiran dan kepenulisan ilmiah</a:t>
          </a:r>
          <a:endParaRPr lang="id-ID" sz="1200" b="1"/>
        </a:p>
      </dgm:t>
    </dgm:pt>
    <dgm:pt modelId="{EB470B5B-15BF-42A2-A715-CBBC48145FD4}" type="parTrans" cxnId="{FA7A52E2-CE10-4C96-A562-20D3415E74B5}">
      <dgm:prSet/>
      <dgm:spPr/>
      <dgm:t>
        <a:bodyPr/>
        <a:lstStyle/>
        <a:p>
          <a:endParaRPr lang="id-ID"/>
        </a:p>
      </dgm:t>
    </dgm:pt>
    <dgm:pt modelId="{28BAB41B-6ADE-48C1-8682-13CABA622FE1}" type="sibTrans" cxnId="{FA7A52E2-CE10-4C96-A562-20D3415E74B5}">
      <dgm:prSet/>
      <dgm:spPr/>
      <dgm:t>
        <a:bodyPr/>
        <a:lstStyle/>
        <a:p>
          <a:endParaRPr lang="id-ID"/>
        </a:p>
      </dgm:t>
    </dgm:pt>
    <dgm:pt modelId="{9D258BA9-0BE6-4AEA-BF5B-E39D5698E976}">
      <dgm:prSet phldrT="[Text]"/>
      <dgm:spPr/>
      <dgm:t>
        <a:bodyPr/>
        <a:lstStyle/>
        <a:p>
          <a:r>
            <a:rPr lang="id-ID" b="1" smtClean="0"/>
            <a:t>Menciptakan lingkungan yang kondusif dalam upaya pembentukan budaya ilmiah (scientific culture) dan penciptaan masyarakat ilmiah (scientific society)</a:t>
          </a:r>
          <a:endParaRPr lang="id-ID" b="1"/>
        </a:p>
      </dgm:t>
    </dgm:pt>
    <dgm:pt modelId="{B2BDDDA7-D9CE-465A-A410-21ACC239C743}" type="parTrans" cxnId="{3198C920-13F6-448D-BCEF-664167788EB5}">
      <dgm:prSet/>
      <dgm:spPr/>
      <dgm:t>
        <a:bodyPr/>
        <a:lstStyle/>
        <a:p>
          <a:endParaRPr lang="id-ID"/>
        </a:p>
      </dgm:t>
    </dgm:pt>
    <dgm:pt modelId="{04071BC7-84A8-466F-B18A-C0FA96638D4D}" type="sibTrans" cxnId="{3198C920-13F6-448D-BCEF-664167788EB5}">
      <dgm:prSet/>
      <dgm:spPr/>
      <dgm:t>
        <a:bodyPr/>
        <a:lstStyle/>
        <a:p>
          <a:endParaRPr lang="id-ID"/>
        </a:p>
      </dgm:t>
    </dgm:pt>
    <dgm:pt modelId="{7D394405-C72E-4C26-8F60-B55D836A4A08}">
      <dgm:prSet phldrT="[Text]"/>
      <dgm:spPr/>
      <dgm:t>
        <a:bodyPr/>
        <a:lstStyle/>
        <a:p>
          <a:r>
            <a:rPr lang="id-ID" b="1" smtClean="0"/>
            <a:t>Menyelesaikan masalah kehidupan di dunia dan meningkatkan kualitas kehidupan masyarakat dunia</a:t>
          </a:r>
          <a:endParaRPr lang="id-ID" b="1"/>
        </a:p>
      </dgm:t>
    </dgm:pt>
    <dgm:pt modelId="{F0AD3222-7A6F-4DE7-9496-1CCDD2CFB382}" type="parTrans" cxnId="{D2F1E0B2-E2AA-4FC4-915E-3130323FDE67}">
      <dgm:prSet/>
      <dgm:spPr/>
      <dgm:t>
        <a:bodyPr/>
        <a:lstStyle/>
        <a:p>
          <a:endParaRPr lang="id-ID"/>
        </a:p>
      </dgm:t>
    </dgm:pt>
    <dgm:pt modelId="{72B30493-5631-4D08-88CA-2A6DC4BA324B}" type="sibTrans" cxnId="{D2F1E0B2-E2AA-4FC4-915E-3130323FDE67}">
      <dgm:prSet/>
      <dgm:spPr/>
      <dgm:t>
        <a:bodyPr/>
        <a:lstStyle/>
        <a:p>
          <a:endParaRPr lang="id-ID"/>
        </a:p>
      </dgm:t>
    </dgm:pt>
    <dgm:pt modelId="{63741FC9-B912-476E-A43A-E1749A20A6D4}" type="pres">
      <dgm:prSet presAssocID="{CF058BF2-6962-443F-B977-A8DBEF6E8787}" presName="Name0" presStyleCnt="0">
        <dgm:presLayoutVars>
          <dgm:dir/>
          <dgm:resizeHandles val="exact"/>
        </dgm:presLayoutVars>
      </dgm:prSet>
      <dgm:spPr/>
    </dgm:pt>
    <dgm:pt modelId="{E98C4DEA-46DD-4FE8-886D-B6A44A8006E3}" type="pres">
      <dgm:prSet presAssocID="{CF058BF2-6962-443F-B977-A8DBEF6E8787}" presName="vNodes" presStyleCnt="0"/>
      <dgm:spPr/>
    </dgm:pt>
    <dgm:pt modelId="{C4F1EAA2-311D-486F-BF5D-C65D88D59279}" type="pres">
      <dgm:prSet presAssocID="{7A71F795-5730-485C-B9C1-EB7C8BF4F123}" presName="node" presStyleLbl="node1" presStyleIdx="0" presStyleCnt="3">
        <dgm:presLayoutVars>
          <dgm:bulletEnabled val="1"/>
        </dgm:presLayoutVars>
      </dgm:prSet>
      <dgm:spPr/>
      <dgm:t>
        <a:bodyPr/>
        <a:lstStyle/>
        <a:p>
          <a:endParaRPr lang="id-ID"/>
        </a:p>
      </dgm:t>
    </dgm:pt>
    <dgm:pt modelId="{F293048D-B997-4847-9853-61A7EDB4B945}" type="pres">
      <dgm:prSet presAssocID="{28BAB41B-6ADE-48C1-8682-13CABA622FE1}" presName="spacerT" presStyleCnt="0"/>
      <dgm:spPr/>
    </dgm:pt>
    <dgm:pt modelId="{BCDBAB08-CA07-49F3-9697-80FCCAA5587E}" type="pres">
      <dgm:prSet presAssocID="{28BAB41B-6ADE-48C1-8682-13CABA622FE1}" presName="sibTrans" presStyleLbl="sibTrans2D1" presStyleIdx="0" presStyleCnt="2"/>
      <dgm:spPr/>
    </dgm:pt>
    <dgm:pt modelId="{1CC4853C-B59B-44A9-AB9C-ABAD4B402E8B}" type="pres">
      <dgm:prSet presAssocID="{28BAB41B-6ADE-48C1-8682-13CABA622FE1}" presName="spacerB" presStyleCnt="0"/>
      <dgm:spPr/>
    </dgm:pt>
    <dgm:pt modelId="{F7AE947F-AD2C-4FA8-BF78-ECA422EC421D}" type="pres">
      <dgm:prSet presAssocID="{9D258BA9-0BE6-4AEA-BF5B-E39D5698E976}" presName="node" presStyleLbl="node1" presStyleIdx="1" presStyleCnt="3">
        <dgm:presLayoutVars>
          <dgm:bulletEnabled val="1"/>
        </dgm:presLayoutVars>
      </dgm:prSet>
      <dgm:spPr/>
      <dgm:t>
        <a:bodyPr/>
        <a:lstStyle/>
        <a:p>
          <a:endParaRPr lang="id-ID"/>
        </a:p>
      </dgm:t>
    </dgm:pt>
    <dgm:pt modelId="{D867041A-BA66-4696-9789-52494408829C}" type="pres">
      <dgm:prSet presAssocID="{CF058BF2-6962-443F-B977-A8DBEF6E8787}" presName="sibTransLast" presStyleLbl="sibTrans2D1" presStyleIdx="1" presStyleCnt="2"/>
      <dgm:spPr/>
    </dgm:pt>
    <dgm:pt modelId="{E9A193BF-BE28-422D-BF52-1D10C3C3C804}" type="pres">
      <dgm:prSet presAssocID="{CF058BF2-6962-443F-B977-A8DBEF6E8787}" presName="connectorText" presStyleLbl="sibTrans2D1" presStyleIdx="1" presStyleCnt="2"/>
      <dgm:spPr/>
    </dgm:pt>
    <dgm:pt modelId="{F1D3D0C6-3491-44AD-9D01-F92912AE2656}" type="pres">
      <dgm:prSet presAssocID="{CF058BF2-6962-443F-B977-A8DBEF6E8787}" presName="lastNode" presStyleLbl="node1" presStyleIdx="2" presStyleCnt="3">
        <dgm:presLayoutVars>
          <dgm:bulletEnabled val="1"/>
        </dgm:presLayoutVars>
      </dgm:prSet>
      <dgm:spPr/>
      <dgm:t>
        <a:bodyPr/>
        <a:lstStyle/>
        <a:p>
          <a:endParaRPr lang="id-ID"/>
        </a:p>
      </dgm:t>
    </dgm:pt>
  </dgm:ptLst>
  <dgm:cxnLst>
    <dgm:cxn modelId="{D2F1E0B2-E2AA-4FC4-915E-3130323FDE67}" srcId="{CF058BF2-6962-443F-B977-A8DBEF6E8787}" destId="{7D394405-C72E-4C26-8F60-B55D836A4A08}" srcOrd="2" destOrd="0" parTransId="{F0AD3222-7A6F-4DE7-9496-1CCDD2CFB382}" sibTransId="{72B30493-5631-4D08-88CA-2A6DC4BA324B}"/>
    <dgm:cxn modelId="{FA7A52E2-CE10-4C96-A562-20D3415E74B5}" srcId="{CF058BF2-6962-443F-B977-A8DBEF6E8787}" destId="{7A71F795-5730-485C-B9C1-EB7C8BF4F123}" srcOrd="0" destOrd="0" parTransId="{EB470B5B-15BF-42A2-A715-CBBC48145FD4}" sibTransId="{28BAB41B-6ADE-48C1-8682-13CABA622FE1}"/>
    <dgm:cxn modelId="{3198C920-13F6-448D-BCEF-664167788EB5}" srcId="{CF058BF2-6962-443F-B977-A8DBEF6E8787}" destId="{9D258BA9-0BE6-4AEA-BF5B-E39D5698E976}" srcOrd="1" destOrd="0" parTransId="{B2BDDDA7-D9CE-465A-A410-21ACC239C743}" sibTransId="{04071BC7-84A8-466F-B18A-C0FA96638D4D}"/>
    <dgm:cxn modelId="{9E0BC3FA-8B32-46D0-988F-ACE9EA0764EA}" type="presOf" srcId="{7A71F795-5730-485C-B9C1-EB7C8BF4F123}" destId="{C4F1EAA2-311D-486F-BF5D-C65D88D59279}" srcOrd="0" destOrd="0" presId="urn:microsoft.com/office/officeart/2005/8/layout/equation2"/>
    <dgm:cxn modelId="{4E95C0D4-1B2A-4514-9896-11D236121E43}" type="presOf" srcId="{7D394405-C72E-4C26-8F60-B55D836A4A08}" destId="{F1D3D0C6-3491-44AD-9D01-F92912AE2656}" srcOrd="0" destOrd="0" presId="urn:microsoft.com/office/officeart/2005/8/layout/equation2"/>
    <dgm:cxn modelId="{96DC8300-4DE3-46FD-BD8C-EF5649DED7DE}" type="presOf" srcId="{28BAB41B-6ADE-48C1-8682-13CABA622FE1}" destId="{BCDBAB08-CA07-49F3-9697-80FCCAA5587E}" srcOrd="0" destOrd="0" presId="urn:microsoft.com/office/officeart/2005/8/layout/equation2"/>
    <dgm:cxn modelId="{E167C68A-C285-420F-9F6B-13B813A8FBD3}" type="presOf" srcId="{04071BC7-84A8-466F-B18A-C0FA96638D4D}" destId="{E9A193BF-BE28-422D-BF52-1D10C3C3C804}" srcOrd="1" destOrd="0" presId="urn:microsoft.com/office/officeart/2005/8/layout/equation2"/>
    <dgm:cxn modelId="{9001C16F-0720-460B-9D2A-59981D107630}" type="presOf" srcId="{04071BC7-84A8-466F-B18A-C0FA96638D4D}" destId="{D867041A-BA66-4696-9789-52494408829C}" srcOrd="0" destOrd="0" presId="urn:microsoft.com/office/officeart/2005/8/layout/equation2"/>
    <dgm:cxn modelId="{0420F2D2-18B9-49B4-9A6B-1B6BE7B23C54}" type="presOf" srcId="{9D258BA9-0BE6-4AEA-BF5B-E39D5698E976}" destId="{F7AE947F-AD2C-4FA8-BF78-ECA422EC421D}" srcOrd="0" destOrd="0" presId="urn:microsoft.com/office/officeart/2005/8/layout/equation2"/>
    <dgm:cxn modelId="{9D5A9018-ED56-4FD9-8F96-9CEF3223206D}" type="presOf" srcId="{CF058BF2-6962-443F-B977-A8DBEF6E8787}" destId="{63741FC9-B912-476E-A43A-E1749A20A6D4}" srcOrd="0" destOrd="0" presId="urn:microsoft.com/office/officeart/2005/8/layout/equation2"/>
    <dgm:cxn modelId="{6E6F9A8D-C50B-4AC8-B041-C8D9F1295CF0}" type="presParOf" srcId="{63741FC9-B912-476E-A43A-E1749A20A6D4}" destId="{E98C4DEA-46DD-4FE8-886D-B6A44A8006E3}" srcOrd="0" destOrd="0" presId="urn:microsoft.com/office/officeart/2005/8/layout/equation2"/>
    <dgm:cxn modelId="{AA4EF884-9878-4187-9A35-24C992E9A628}" type="presParOf" srcId="{E98C4DEA-46DD-4FE8-886D-B6A44A8006E3}" destId="{C4F1EAA2-311D-486F-BF5D-C65D88D59279}" srcOrd="0" destOrd="0" presId="urn:microsoft.com/office/officeart/2005/8/layout/equation2"/>
    <dgm:cxn modelId="{BA8617CC-5ECB-4F82-96D8-5B240DFE0EE4}" type="presParOf" srcId="{E98C4DEA-46DD-4FE8-886D-B6A44A8006E3}" destId="{F293048D-B997-4847-9853-61A7EDB4B945}" srcOrd="1" destOrd="0" presId="urn:microsoft.com/office/officeart/2005/8/layout/equation2"/>
    <dgm:cxn modelId="{9AABDC17-2B71-4D57-9254-DF3F3D8BB4CA}" type="presParOf" srcId="{E98C4DEA-46DD-4FE8-886D-B6A44A8006E3}" destId="{BCDBAB08-CA07-49F3-9697-80FCCAA5587E}" srcOrd="2" destOrd="0" presId="urn:microsoft.com/office/officeart/2005/8/layout/equation2"/>
    <dgm:cxn modelId="{924EAFD0-0F5D-4797-AFE0-F58570662541}" type="presParOf" srcId="{E98C4DEA-46DD-4FE8-886D-B6A44A8006E3}" destId="{1CC4853C-B59B-44A9-AB9C-ABAD4B402E8B}" srcOrd="3" destOrd="0" presId="urn:microsoft.com/office/officeart/2005/8/layout/equation2"/>
    <dgm:cxn modelId="{F5F8DEBB-9CA4-4CF0-85DB-F4CAABC415A7}" type="presParOf" srcId="{E98C4DEA-46DD-4FE8-886D-B6A44A8006E3}" destId="{F7AE947F-AD2C-4FA8-BF78-ECA422EC421D}" srcOrd="4" destOrd="0" presId="urn:microsoft.com/office/officeart/2005/8/layout/equation2"/>
    <dgm:cxn modelId="{AB709D78-609F-439D-A2B9-2F9891377234}" type="presParOf" srcId="{63741FC9-B912-476E-A43A-E1749A20A6D4}" destId="{D867041A-BA66-4696-9789-52494408829C}" srcOrd="1" destOrd="0" presId="urn:microsoft.com/office/officeart/2005/8/layout/equation2"/>
    <dgm:cxn modelId="{7FA175DF-EED1-40E3-AB80-FD12A31C5985}" type="presParOf" srcId="{D867041A-BA66-4696-9789-52494408829C}" destId="{E9A193BF-BE28-422D-BF52-1D10C3C3C804}" srcOrd="0" destOrd="0" presId="urn:microsoft.com/office/officeart/2005/8/layout/equation2"/>
    <dgm:cxn modelId="{86F903A5-9FE5-4A64-877A-280FBC8DC123}" type="presParOf" srcId="{63741FC9-B912-476E-A43A-E1749A20A6D4}" destId="{F1D3D0C6-3491-44AD-9D01-F92912AE2656}"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210322-FA9D-474E-9BDF-042BFEEEA60F}" type="doc">
      <dgm:prSet loTypeId="urn:microsoft.com/office/officeart/2005/8/layout/arrow2" loCatId="process" qsTypeId="urn:microsoft.com/office/officeart/2005/8/quickstyle/simple1" qsCatId="simple" csTypeId="urn:microsoft.com/office/officeart/2005/8/colors/accent1_4" csCatId="accent1" phldr="1"/>
      <dgm:spPr/>
    </dgm:pt>
    <dgm:pt modelId="{04108B75-7A5A-48C2-806D-1E8D8E245848}">
      <dgm:prSet phldrT="[Text]"/>
      <dgm:spPr/>
      <dgm:t>
        <a:bodyPr/>
        <a:lstStyle/>
        <a:p>
          <a:r>
            <a:rPr lang="id-ID" b="1" smtClean="0"/>
            <a:t>Menjadi pelopor, pusat rujukan, dan pusat konsultasi masyarakat terkait keberpikiran dan kepenulisan ilmiah</a:t>
          </a:r>
          <a:endParaRPr lang="id-ID" b="1"/>
        </a:p>
      </dgm:t>
    </dgm:pt>
    <dgm:pt modelId="{80F6D1C9-F2C8-4A89-A237-D951A9A8ADE1}" type="parTrans" cxnId="{37035FD2-891F-448A-B950-84D8FC95E5D5}">
      <dgm:prSet/>
      <dgm:spPr/>
      <dgm:t>
        <a:bodyPr/>
        <a:lstStyle/>
        <a:p>
          <a:endParaRPr lang="id-ID"/>
        </a:p>
      </dgm:t>
    </dgm:pt>
    <dgm:pt modelId="{B9BD4739-13C1-4EF4-A62A-721EF32E1755}" type="sibTrans" cxnId="{37035FD2-891F-448A-B950-84D8FC95E5D5}">
      <dgm:prSet/>
      <dgm:spPr/>
      <dgm:t>
        <a:bodyPr/>
        <a:lstStyle/>
        <a:p>
          <a:endParaRPr lang="id-ID"/>
        </a:p>
      </dgm:t>
    </dgm:pt>
    <dgm:pt modelId="{1325012E-F3A0-41D4-A3F0-E6E216CA5EB6}">
      <dgm:prSet phldrT="[Text]"/>
      <dgm:spPr/>
      <dgm:t>
        <a:bodyPr/>
        <a:lstStyle/>
        <a:p>
          <a:r>
            <a:rPr lang="id-ID" b="1" smtClean="0"/>
            <a:t>Menciptakan lingkungan yang kondusif dalam upaya pembentukan budaya ilmiah (scientific culture) dan penciptaan masyarakat ilmiah (scientific society)</a:t>
          </a:r>
          <a:endParaRPr lang="id-ID"/>
        </a:p>
      </dgm:t>
    </dgm:pt>
    <dgm:pt modelId="{B9334010-9C6F-4935-821D-509C067AE8A1}" type="parTrans" cxnId="{788EC59B-1AAD-44B8-BEE0-43E34277B3B2}">
      <dgm:prSet/>
      <dgm:spPr/>
      <dgm:t>
        <a:bodyPr/>
        <a:lstStyle/>
        <a:p>
          <a:endParaRPr lang="id-ID"/>
        </a:p>
      </dgm:t>
    </dgm:pt>
    <dgm:pt modelId="{02F32D69-9C5E-4555-A5C8-FA29840FF7CD}" type="sibTrans" cxnId="{788EC59B-1AAD-44B8-BEE0-43E34277B3B2}">
      <dgm:prSet/>
      <dgm:spPr/>
      <dgm:t>
        <a:bodyPr/>
        <a:lstStyle/>
        <a:p>
          <a:endParaRPr lang="id-ID"/>
        </a:p>
      </dgm:t>
    </dgm:pt>
    <dgm:pt modelId="{0305575D-AC06-4028-A7C7-55EF099AEFB0}">
      <dgm:prSet phldrT="[Text]"/>
      <dgm:spPr/>
      <dgm:t>
        <a:bodyPr/>
        <a:lstStyle/>
        <a:p>
          <a:r>
            <a:rPr lang="id-ID" b="1" smtClean="0"/>
            <a:t>Menyelesaikan masalah kehidupan di dunia dan meningkatkan kualitas kehidupan masyarakat dunia</a:t>
          </a:r>
          <a:endParaRPr lang="id-ID" b="1"/>
        </a:p>
      </dgm:t>
    </dgm:pt>
    <dgm:pt modelId="{25C6E22A-5319-484F-B816-6D5780020DE8}" type="parTrans" cxnId="{E3021F4F-3193-4F8A-A330-972105E228B3}">
      <dgm:prSet/>
      <dgm:spPr/>
      <dgm:t>
        <a:bodyPr/>
        <a:lstStyle/>
        <a:p>
          <a:endParaRPr lang="id-ID"/>
        </a:p>
      </dgm:t>
    </dgm:pt>
    <dgm:pt modelId="{56DC6FFB-CDB7-4B4F-8041-1F3FBE129B29}" type="sibTrans" cxnId="{E3021F4F-3193-4F8A-A330-972105E228B3}">
      <dgm:prSet/>
      <dgm:spPr/>
      <dgm:t>
        <a:bodyPr/>
        <a:lstStyle/>
        <a:p>
          <a:endParaRPr lang="id-ID"/>
        </a:p>
      </dgm:t>
    </dgm:pt>
    <dgm:pt modelId="{7A74A84A-23F4-4FE4-BA9B-FA72987F48D0}" type="pres">
      <dgm:prSet presAssocID="{F0210322-FA9D-474E-9BDF-042BFEEEA60F}" presName="arrowDiagram" presStyleCnt="0">
        <dgm:presLayoutVars>
          <dgm:chMax val="5"/>
          <dgm:dir/>
          <dgm:resizeHandles val="exact"/>
        </dgm:presLayoutVars>
      </dgm:prSet>
      <dgm:spPr/>
    </dgm:pt>
    <dgm:pt modelId="{45EFD632-1803-43AF-90F0-28BD3A1ADD40}" type="pres">
      <dgm:prSet presAssocID="{F0210322-FA9D-474E-9BDF-042BFEEEA60F}" presName="arrow" presStyleLbl="bgShp" presStyleIdx="0" presStyleCnt="1"/>
      <dgm:spPr/>
    </dgm:pt>
    <dgm:pt modelId="{69284C68-2D18-43C3-8890-F1FD41E59A9E}" type="pres">
      <dgm:prSet presAssocID="{F0210322-FA9D-474E-9BDF-042BFEEEA60F}" presName="arrowDiagram3" presStyleCnt="0"/>
      <dgm:spPr/>
    </dgm:pt>
    <dgm:pt modelId="{00AFFD49-3DEB-47C7-B491-207913558C5C}" type="pres">
      <dgm:prSet presAssocID="{04108B75-7A5A-48C2-806D-1E8D8E245848}" presName="bullet3a" presStyleLbl="node1" presStyleIdx="0" presStyleCnt="3"/>
      <dgm:spPr/>
    </dgm:pt>
    <dgm:pt modelId="{521DAA23-928E-4936-B37E-42EBF7192E53}" type="pres">
      <dgm:prSet presAssocID="{04108B75-7A5A-48C2-806D-1E8D8E245848}" presName="textBox3a" presStyleLbl="revTx" presStyleIdx="0" presStyleCnt="3">
        <dgm:presLayoutVars>
          <dgm:bulletEnabled val="1"/>
        </dgm:presLayoutVars>
      </dgm:prSet>
      <dgm:spPr/>
      <dgm:t>
        <a:bodyPr/>
        <a:lstStyle/>
        <a:p>
          <a:endParaRPr lang="id-ID"/>
        </a:p>
      </dgm:t>
    </dgm:pt>
    <dgm:pt modelId="{FB5FFAE7-C1FE-4367-B27A-2485C109121B}" type="pres">
      <dgm:prSet presAssocID="{1325012E-F3A0-41D4-A3F0-E6E216CA5EB6}" presName="bullet3b" presStyleLbl="node1" presStyleIdx="1" presStyleCnt="3"/>
      <dgm:spPr/>
    </dgm:pt>
    <dgm:pt modelId="{DD72B5AF-CC7C-4C21-8923-1994E4488CD8}" type="pres">
      <dgm:prSet presAssocID="{1325012E-F3A0-41D4-A3F0-E6E216CA5EB6}" presName="textBox3b" presStyleLbl="revTx" presStyleIdx="1" presStyleCnt="3">
        <dgm:presLayoutVars>
          <dgm:bulletEnabled val="1"/>
        </dgm:presLayoutVars>
      </dgm:prSet>
      <dgm:spPr/>
      <dgm:t>
        <a:bodyPr/>
        <a:lstStyle/>
        <a:p>
          <a:endParaRPr lang="id-ID"/>
        </a:p>
      </dgm:t>
    </dgm:pt>
    <dgm:pt modelId="{0CE8B036-6EF9-496E-8C2F-DD4F2D0647BA}" type="pres">
      <dgm:prSet presAssocID="{0305575D-AC06-4028-A7C7-55EF099AEFB0}" presName="bullet3c" presStyleLbl="node1" presStyleIdx="2" presStyleCnt="3"/>
      <dgm:spPr/>
    </dgm:pt>
    <dgm:pt modelId="{EAB6F630-DD5D-4BC4-B775-CEEFB436B69E}" type="pres">
      <dgm:prSet presAssocID="{0305575D-AC06-4028-A7C7-55EF099AEFB0}" presName="textBox3c" presStyleLbl="revTx" presStyleIdx="2" presStyleCnt="3">
        <dgm:presLayoutVars>
          <dgm:bulletEnabled val="1"/>
        </dgm:presLayoutVars>
      </dgm:prSet>
      <dgm:spPr/>
      <dgm:t>
        <a:bodyPr/>
        <a:lstStyle/>
        <a:p>
          <a:endParaRPr lang="id-ID"/>
        </a:p>
      </dgm:t>
    </dgm:pt>
  </dgm:ptLst>
  <dgm:cxnLst>
    <dgm:cxn modelId="{FDB43739-D935-4587-AA5F-4D7C60CFF073}" type="presOf" srcId="{1325012E-F3A0-41D4-A3F0-E6E216CA5EB6}" destId="{DD72B5AF-CC7C-4C21-8923-1994E4488CD8}" srcOrd="0" destOrd="0" presId="urn:microsoft.com/office/officeart/2005/8/layout/arrow2"/>
    <dgm:cxn modelId="{37035FD2-891F-448A-B950-84D8FC95E5D5}" srcId="{F0210322-FA9D-474E-9BDF-042BFEEEA60F}" destId="{04108B75-7A5A-48C2-806D-1E8D8E245848}" srcOrd="0" destOrd="0" parTransId="{80F6D1C9-F2C8-4A89-A237-D951A9A8ADE1}" sibTransId="{B9BD4739-13C1-4EF4-A62A-721EF32E1755}"/>
    <dgm:cxn modelId="{788EC59B-1AAD-44B8-BEE0-43E34277B3B2}" srcId="{F0210322-FA9D-474E-9BDF-042BFEEEA60F}" destId="{1325012E-F3A0-41D4-A3F0-E6E216CA5EB6}" srcOrd="1" destOrd="0" parTransId="{B9334010-9C6F-4935-821D-509C067AE8A1}" sibTransId="{02F32D69-9C5E-4555-A5C8-FA29840FF7CD}"/>
    <dgm:cxn modelId="{0BB9EF32-F7A6-4D9C-8C66-A07E4B5F100E}" type="presOf" srcId="{F0210322-FA9D-474E-9BDF-042BFEEEA60F}" destId="{7A74A84A-23F4-4FE4-BA9B-FA72987F48D0}" srcOrd="0" destOrd="0" presId="urn:microsoft.com/office/officeart/2005/8/layout/arrow2"/>
    <dgm:cxn modelId="{E3021F4F-3193-4F8A-A330-972105E228B3}" srcId="{F0210322-FA9D-474E-9BDF-042BFEEEA60F}" destId="{0305575D-AC06-4028-A7C7-55EF099AEFB0}" srcOrd="2" destOrd="0" parTransId="{25C6E22A-5319-484F-B816-6D5780020DE8}" sibTransId="{56DC6FFB-CDB7-4B4F-8041-1F3FBE129B29}"/>
    <dgm:cxn modelId="{0594E8E4-A2CD-4FCA-8D0A-0E15EDF2F826}" type="presOf" srcId="{04108B75-7A5A-48C2-806D-1E8D8E245848}" destId="{521DAA23-928E-4936-B37E-42EBF7192E53}" srcOrd="0" destOrd="0" presId="urn:microsoft.com/office/officeart/2005/8/layout/arrow2"/>
    <dgm:cxn modelId="{FB1F02F6-DF6D-4F21-8474-561F0F4CC5C9}" type="presOf" srcId="{0305575D-AC06-4028-A7C7-55EF099AEFB0}" destId="{EAB6F630-DD5D-4BC4-B775-CEEFB436B69E}" srcOrd="0" destOrd="0" presId="urn:microsoft.com/office/officeart/2005/8/layout/arrow2"/>
    <dgm:cxn modelId="{2DEEC966-1766-48D0-AB56-C9C3B6E531CC}" type="presParOf" srcId="{7A74A84A-23F4-4FE4-BA9B-FA72987F48D0}" destId="{45EFD632-1803-43AF-90F0-28BD3A1ADD40}" srcOrd="0" destOrd="0" presId="urn:microsoft.com/office/officeart/2005/8/layout/arrow2"/>
    <dgm:cxn modelId="{4C89057E-387D-4CC8-A385-CB3E067A72D3}" type="presParOf" srcId="{7A74A84A-23F4-4FE4-BA9B-FA72987F48D0}" destId="{69284C68-2D18-43C3-8890-F1FD41E59A9E}" srcOrd="1" destOrd="0" presId="urn:microsoft.com/office/officeart/2005/8/layout/arrow2"/>
    <dgm:cxn modelId="{5F1D3EC0-C596-4BA1-AF54-CCD4FFBD10FB}" type="presParOf" srcId="{69284C68-2D18-43C3-8890-F1FD41E59A9E}" destId="{00AFFD49-3DEB-47C7-B491-207913558C5C}" srcOrd="0" destOrd="0" presId="urn:microsoft.com/office/officeart/2005/8/layout/arrow2"/>
    <dgm:cxn modelId="{D9C3443E-F93A-4937-9620-8CD5024CEBDA}" type="presParOf" srcId="{69284C68-2D18-43C3-8890-F1FD41E59A9E}" destId="{521DAA23-928E-4936-B37E-42EBF7192E53}" srcOrd="1" destOrd="0" presId="urn:microsoft.com/office/officeart/2005/8/layout/arrow2"/>
    <dgm:cxn modelId="{9B5E690B-B7A7-41A6-80DB-2B76C0FFCA0B}" type="presParOf" srcId="{69284C68-2D18-43C3-8890-F1FD41E59A9E}" destId="{FB5FFAE7-C1FE-4367-B27A-2485C109121B}" srcOrd="2" destOrd="0" presId="urn:microsoft.com/office/officeart/2005/8/layout/arrow2"/>
    <dgm:cxn modelId="{A9B5B687-9774-4457-83F5-2B25AEE7BC65}" type="presParOf" srcId="{69284C68-2D18-43C3-8890-F1FD41E59A9E}" destId="{DD72B5AF-CC7C-4C21-8923-1994E4488CD8}" srcOrd="3" destOrd="0" presId="urn:microsoft.com/office/officeart/2005/8/layout/arrow2"/>
    <dgm:cxn modelId="{BB4C88F5-B384-4506-BD93-269F761CB63F}" type="presParOf" srcId="{69284C68-2D18-43C3-8890-F1FD41E59A9E}" destId="{0CE8B036-6EF9-496E-8C2F-DD4F2D0647BA}" srcOrd="4" destOrd="0" presId="urn:microsoft.com/office/officeart/2005/8/layout/arrow2"/>
    <dgm:cxn modelId="{07958763-D516-4080-BFBF-E8C234AA4DAA}" type="presParOf" srcId="{69284C68-2D18-43C3-8890-F1FD41E59A9E}" destId="{EAB6F630-DD5D-4BC4-B775-CEEFB436B69E}"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CB11ED-CBFD-4C6F-B482-6D9424026497}" type="doc">
      <dgm:prSet loTypeId="urn:microsoft.com/office/officeart/2008/layout/PictureAccentList" loCatId="list" qsTypeId="urn:microsoft.com/office/officeart/2005/8/quickstyle/simple1" qsCatId="simple" csTypeId="urn:microsoft.com/office/officeart/2005/8/colors/accent4_4" csCatId="accent4" phldr="1"/>
      <dgm:spPr/>
      <dgm:t>
        <a:bodyPr/>
        <a:lstStyle/>
        <a:p>
          <a:endParaRPr lang="id-ID"/>
        </a:p>
      </dgm:t>
    </dgm:pt>
    <dgm:pt modelId="{58FA3432-DEEE-46F6-9E46-D2DFDB23B99D}">
      <dgm:prSet phldrT="[Text]"/>
      <dgm:spPr/>
      <dgm:t>
        <a:bodyPr/>
        <a:lstStyle/>
        <a:p>
          <a:r>
            <a:rPr lang="id-ID" b="1" smtClean="0"/>
            <a:t>Selalu berusaha meningkatkan kualitas diri sendiri setiap anggota Kerajaan Banjar agar mampu mewujudkan tanggung jawab kepada Indonesia dan Dunia dengan:</a:t>
          </a:r>
          <a:endParaRPr lang="id-ID" b="1"/>
        </a:p>
      </dgm:t>
    </dgm:pt>
    <dgm:pt modelId="{1221C3B9-9139-4582-B196-489FA4D125D4}" type="parTrans" cxnId="{DAB8DCE1-E7D1-4977-A955-B0F0AFC53908}">
      <dgm:prSet/>
      <dgm:spPr/>
      <dgm:t>
        <a:bodyPr/>
        <a:lstStyle/>
        <a:p>
          <a:endParaRPr lang="id-ID"/>
        </a:p>
      </dgm:t>
    </dgm:pt>
    <dgm:pt modelId="{4331C740-AE5B-404B-8013-AA6EE0B2DC77}" type="sibTrans" cxnId="{DAB8DCE1-E7D1-4977-A955-B0F0AFC53908}">
      <dgm:prSet/>
      <dgm:spPr/>
      <dgm:t>
        <a:bodyPr/>
        <a:lstStyle/>
        <a:p>
          <a:endParaRPr lang="id-ID"/>
        </a:p>
      </dgm:t>
    </dgm:pt>
    <dgm:pt modelId="{8DD27A71-4FDE-45E2-98EF-611D532C81BC}">
      <dgm:prSet phldrT="[Text]"/>
      <dgm:spPr/>
      <dgm:t>
        <a:bodyPr/>
        <a:lstStyle/>
        <a:p>
          <a:r>
            <a:rPr lang="id-ID" b="1" smtClean="0"/>
            <a:t>terus menerus secara aktif menyosialisasikan sains dan penalaran (science and reason) melalui media sosial pribadi para anggota Kerajaan Banjar dan melalui diskusi langsung</a:t>
          </a:r>
          <a:endParaRPr lang="id-ID" b="1"/>
        </a:p>
      </dgm:t>
    </dgm:pt>
    <dgm:pt modelId="{35E58D2C-CCA4-4FDF-8D19-1E6842B5E55A}" type="parTrans" cxnId="{EDC6759C-1002-4EF3-862F-5AF9B52C337C}">
      <dgm:prSet/>
      <dgm:spPr/>
      <dgm:t>
        <a:bodyPr/>
        <a:lstStyle/>
        <a:p>
          <a:endParaRPr lang="id-ID"/>
        </a:p>
      </dgm:t>
    </dgm:pt>
    <dgm:pt modelId="{5D854A6A-1269-480C-9224-5C4C1B435596}" type="sibTrans" cxnId="{EDC6759C-1002-4EF3-862F-5AF9B52C337C}">
      <dgm:prSet/>
      <dgm:spPr/>
      <dgm:t>
        <a:bodyPr/>
        <a:lstStyle/>
        <a:p>
          <a:endParaRPr lang="id-ID"/>
        </a:p>
      </dgm:t>
    </dgm:pt>
    <dgm:pt modelId="{D32BEBF1-6A02-40AA-89AD-6EF8654796FF}">
      <dgm:prSet phldrT="[Text]"/>
      <dgm:spPr/>
      <dgm:t>
        <a:bodyPr/>
        <a:lstStyle/>
        <a:p>
          <a:r>
            <a:rPr lang="id-ID" b="1" smtClean="0">
              <a:solidFill>
                <a:schemeClr val="tx1"/>
              </a:solidFill>
            </a:rPr>
            <a:t>berjejaring dan bersinergi kepada individu atau kelompok yang memiliki irisan pemikiran yang sama untuk berkontribusi pada kemajuan Indonesia dan dunia</a:t>
          </a:r>
          <a:endParaRPr lang="id-ID" b="1">
            <a:solidFill>
              <a:schemeClr val="tx1"/>
            </a:solidFill>
          </a:endParaRPr>
        </a:p>
      </dgm:t>
    </dgm:pt>
    <dgm:pt modelId="{FB59E311-625E-4903-8F9D-8A93F2BCD957}" type="parTrans" cxnId="{BC3B4BE2-AF24-4694-9877-3B6F134B0AC2}">
      <dgm:prSet/>
      <dgm:spPr/>
      <dgm:t>
        <a:bodyPr/>
        <a:lstStyle/>
        <a:p>
          <a:endParaRPr lang="id-ID"/>
        </a:p>
      </dgm:t>
    </dgm:pt>
    <dgm:pt modelId="{D3754ED4-1304-40BF-A5E7-34E46FB73943}" type="sibTrans" cxnId="{BC3B4BE2-AF24-4694-9877-3B6F134B0AC2}">
      <dgm:prSet/>
      <dgm:spPr/>
      <dgm:t>
        <a:bodyPr/>
        <a:lstStyle/>
        <a:p>
          <a:endParaRPr lang="id-ID"/>
        </a:p>
      </dgm:t>
    </dgm:pt>
    <dgm:pt modelId="{9B4B338F-F4FE-4E80-A713-5EE48EB452F3}">
      <dgm:prSet/>
      <dgm:spPr/>
      <dgm:t>
        <a:bodyPr/>
        <a:lstStyle/>
        <a:p>
          <a:r>
            <a:rPr lang="id-ID" b="1" smtClean="0">
              <a:solidFill>
                <a:schemeClr val="tx1"/>
              </a:solidFill>
            </a:rPr>
            <a:t>memberikan pandangan, masukan, saran, dan arahan dalam pengambilan keputusan, tindakan, dan gerakan bagi organisasi masyarakat atau lembaga swadaya masyarakat di Indonesia dalam menanggapi isu sosial dan teknologi yang terjadi di sekitar </a:t>
          </a:r>
          <a:endParaRPr lang="id-ID" b="1">
            <a:solidFill>
              <a:schemeClr val="tx1"/>
            </a:solidFill>
          </a:endParaRPr>
        </a:p>
      </dgm:t>
    </dgm:pt>
    <dgm:pt modelId="{B85CF8A4-9EB0-441D-9634-79CBCB99A292}" type="parTrans" cxnId="{267F5B0E-FC90-4E8B-9DCD-78EE4FD5AA06}">
      <dgm:prSet/>
      <dgm:spPr/>
      <dgm:t>
        <a:bodyPr/>
        <a:lstStyle/>
        <a:p>
          <a:endParaRPr lang="id-ID"/>
        </a:p>
      </dgm:t>
    </dgm:pt>
    <dgm:pt modelId="{E3CA37F3-AA21-4655-8C3B-443716F80592}" type="sibTrans" cxnId="{267F5B0E-FC90-4E8B-9DCD-78EE4FD5AA06}">
      <dgm:prSet/>
      <dgm:spPr/>
      <dgm:t>
        <a:bodyPr/>
        <a:lstStyle/>
        <a:p>
          <a:endParaRPr lang="id-ID"/>
        </a:p>
      </dgm:t>
    </dgm:pt>
    <dgm:pt modelId="{C24DBBD3-4F99-46D0-82F6-5754BC7A74CE}" type="pres">
      <dgm:prSet presAssocID="{17CB11ED-CBFD-4C6F-B482-6D9424026497}" presName="layout" presStyleCnt="0">
        <dgm:presLayoutVars>
          <dgm:chMax/>
          <dgm:chPref/>
          <dgm:dir/>
          <dgm:animOne val="branch"/>
          <dgm:animLvl val="lvl"/>
          <dgm:resizeHandles/>
        </dgm:presLayoutVars>
      </dgm:prSet>
      <dgm:spPr/>
    </dgm:pt>
    <dgm:pt modelId="{C6DEA809-BD44-4B1E-AD1A-DC7C55CB0F83}" type="pres">
      <dgm:prSet presAssocID="{58FA3432-DEEE-46F6-9E46-D2DFDB23B99D}" presName="root" presStyleCnt="0">
        <dgm:presLayoutVars>
          <dgm:chMax/>
          <dgm:chPref val="4"/>
        </dgm:presLayoutVars>
      </dgm:prSet>
      <dgm:spPr/>
    </dgm:pt>
    <dgm:pt modelId="{419C94C9-6BED-44CE-9030-5DCF57286C5A}" type="pres">
      <dgm:prSet presAssocID="{58FA3432-DEEE-46F6-9E46-D2DFDB23B99D}" presName="rootComposite" presStyleCnt="0">
        <dgm:presLayoutVars/>
      </dgm:prSet>
      <dgm:spPr/>
    </dgm:pt>
    <dgm:pt modelId="{99493242-36CD-429C-89D3-1EB5491139EE}" type="pres">
      <dgm:prSet presAssocID="{58FA3432-DEEE-46F6-9E46-D2DFDB23B99D}" presName="rootText" presStyleLbl="node0" presStyleIdx="0" presStyleCnt="1">
        <dgm:presLayoutVars>
          <dgm:chMax/>
          <dgm:chPref val="4"/>
        </dgm:presLayoutVars>
      </dgm:prSet>
      <dgm:spPr/>
      <dgm:t>
        <a:bodyPr/>
        <a:lstStyle/>
        <a:p>
          <a:endParaRPr lang="id-ID"/>
        </a:p>
      </dgm:t>
    </dgm:pt>
    <dgm:pt modelId="{1454354A-33BB-4315-B257-28384072857D}" type="pres">
      <dgm:prSet presAssocID="{58FA3432-DEEE-46F6-9E46-D2DFDB23B99D}" presName="childShape" presStyleCnt="0">
        <dgm:presLayoutVars>
          <dgm:chMax val="0"/>
          <dgm:chPref val="0"/>
        </dgm:presLayoutVars>
      </dgm:prSet>
      <dgm:spPr/>
    </dgm:pt>
    <dgm:pt modelId="{86C35E5F-3FBD-4159-A66B-1EF8560C23A6}" type="pres">
      <dgm:prSet presAssocID="{8DD27A71-4FDE-45E2-98EF-611D532C81BC}" presName="childComposite" presStyleCnt="0">
        <dgm:presLayoutVars>
          <dgm:chMax val="0"/>
          <dgm:chPref val="0"/>
        </dgm:presLayoutVars>
      </dgm:prSet>
      <dgm:spPr/>
    </dgm:pt>
    <dgm:pt modelId="{40E6B779-D0F8-41A7-BD5B-7AB2BAE5C769}" type="pres">
      <dgm:prSet presAssocID="{8DD27A71-4FDE-45E2-98EF-611D532C81BC}" presName="Image" presStyleLbl="node1" presStyleIdx="0" presStyleCnt="3"/>
      <dgm:spPr/>
    </dgm:pt>
    <dgm:pt modelId="{E7A28A7A-B72C-42C2-A506-A9A41F007C0C}" type="pres">
      <dgm:prSet presAssocID="{8DD27A71-4FDE-45E2-98EF-611D532C81BC}" presName="childText" presStyleLbl="lnNode1" presStyleIdx="0" presStyleCnt="3">
        <dgm:presLayoutVars>
          <dgm:chMax val="0"/>
          <dgm:chPref val="0"/>
          <dgm:bulletEnabled val="1"/>
        </dgm:presLayoutVars>
      </dgm:prSet>
      <dgm:spPr/>
      <dgm:t>
        <a:bodyPr/>
        <a:lstStyle/>
        <a:p>
          <a:endParaRPr lang="id-ID"/>
        </a:p>
      </dgm:t>
    </dgm:pt>
    <dgm:pt modelId="{5C9F7A06-A523-45A4-A873-60EF27421FCB}" type="pres">
      <dgm:prSet presAssocID="{D32BEBF1-6A02-40AA-89AD-6EF8654796FF}" presName="childComposite" presStyleCnt="0">
        <dgm:presLayoutVars>
          <dgm:chMax val="0"/>
          <dgm:chPref val="0"/>
        </dgm:presLayoutVars>
      </dgm:prSet>
      <dgm:spPr/>
    </dgm:pt>
    <dgm:pt modelId="{C91E37E9-055F-4EF7-8378-8832FF793454}" type="pres">
      <dgm:prSet presAssocID="{D32BEBF1-6A02-40AA-89AD-6EF8654796FF}" presName="Image" presStyleLbl="node1" presStyleIdx="1" presStyleCnt="3"/>
      <dgm:spPr/>
    </dgm:pt>
    <dgm:pt modelId="{8A083884-9B6C-4F75-B574-0612BF9F93C8}" type="pres">
      <dgm:prSet presAssocID="{D32BEBF1-6A02-40AA-89AD-6EF8654796FF}" presName="childText" presStyleLbl="lnNode1" presStyleIdx="1" presStyleCnt="3">
        <dgm:presLayoutVars>
          <dgm:chMax val="0"/>
          <dgm:chPref val="0"/>
          <dgm:bulletEnabled val="1"/>
        </dgm:presLayoutVars>
      </dgm:prSet>
      <dgm:spPr/>
      <dgm:t>
        <a:bodyPr/>
        <a:lstStyle/>
        <a:p>
          <a:endParaRPr lang="id-ID"/>
        </a:p>
      </dgm:t>
    </dgm:pt>
    <dgm:pt modelId="{78D6F9DD-77E8-4B8C-9854-9977AA55CA3F}" type="pres">
      <dgm:prSet presAssocID="{9B4B338F-F4FE-4E80-A713-5EE48EB452F3}" presName="childComposite" presStyleCnt="0">
        <dgm:presLayoutVars>
          <dgm:chMax val="0"/>
          <dgm:chPref val="0"/>
        </dgm:presLayoutVars>
      </dgm:prSet>
      <dgm:spPr/>
    </dgm:pt>
    <dgm:pt modelId="{B51CA081-8DA3-41AC-9518-99FAC1DD77BC}" type="pres">
      <dgm:prSet presAssocID="{9B4B338F-F4FE-4E80-A713-5EE48EB452F3}" presName="Image" presStyleLbl="node1" presStyleIdx="2" presStyleCnt="3"/>
      <dgm:spPr/>
    </dgm:pt>
    <dgm:pt modelId="{9877CD67-D754-4B4D-80CF-194B3E9CA80B}" type="pres">
      <dgm:prSet presAssocID="{9B4B338F-F4FE-4E80-A713-5EE48EB452F3}" presName="childText" presStyleLbl="lnNode1" presStyleIdx="2" presStyleCnt="3">
        <dgm:presLayoutVars>
          <dgm:chMax val="0"/>
          <dgm:chPref val="0"/>
          <dgm:bulletEnabled val="1"/>
        </dgm:presLayoutVars>
      </dgm:prSet>
      <dgm:spPr/>
      <dgm:t>
        <a:bodyPr/>
        <a:lstStyle/>
        <a:p>
          <a:endParaRPr lang="id-ID"/>
        </a:p>
      </dgm:t>
    </dgm:pt>
  </dgm:ptLst>
  <dgm:cxnLst>
    <dgm:cxn modelId="{587D08B6-EDC9-467A-9FF2-FAB5F330622B}" type="presOf" srcId="{D32BEBF1-6A02-40AA-89AD-6EF8654796FF}" destId="{8A083884-9B6C-4F75-B574-0612BF9F93C8}" srcOrd="0" destOrd="0" presId="urn:microsoft.com/office/officeart/2008/layout/PictureAccentList"/>
    <dgm:cxn modelId="{991CF1E1-6DCE-4C0C-9FE7-B308F7E4C227}" type="presOf" srcId="{58FA3432-DEEE-46F6-9E46-D2DFDB23B99D}" destId="{99493242-36CD-429C-89D3-1EB5491139EE}" srcOrd="0" destOrd="0" presId="urn:microsoft.com/office/officeart/2008/layout/PictureAccentList"/>
    <dgm:cxn modelId="{D8A8256A-382C-4B8F-9FA4-4BF703600683}" type="presOf" srcId="{9B4B338F-F4FE-4E80-A713-5EE48EB452F3}" destId="{9877CD67-D754-4B4D-80CF-194B3E9CA80B}" srcOrd="0" destOrd="0" presId="urn:microsoft.com/office/officeart/2008/layout/PictureAccentList"/>
    <dgm:cxn modelId="{BC3B4BE2-AF24-4694-9877-3B6F134B0AC2}" srcId="{58FA3432-DEEE-46F6-9E46-D2DFDB23B99D}" destId="{D32BEBF1-6A02-40AA-89AD-6EF8654796FF}" srcOrd="1" destOrd="0" parTransId="{FB59E311-625E-4903-8F9D-8A93F2BCD957}" sibTransId="{D3754ED4-1304-40BF-A5E7-34E46FB73943}"/>
    <dgm:cxn modelId="{EDC6759C-1002-4EF3-862F-5AF9B52C337C}" srcId="{58FA3432-DEEE-46F6-9E46-D2DFDB23B99D}" destId="{8DD27A71-4FDE-45E2-98EF-611D532C81BC}" srcOrd="0" destOrd="0" parTransId="{35E58D2C-CCA4-4FDF-8D19-1E6842B5E55A}" sibTransId="{5D854A6A-1269-480C-9224-5C4C1B435596}"/>
    <dgm:cxn modelId="{62B7A05E-9930-43D2-A50F-3908A8FCB13A}" type="presOf" srcId="{17CB11ED-CBFD-4C6F-B482-6D9424026497}" destId="{C24DBBD3-4F99-46D0-82F6-5754BC7A74CE}" srcOrd="0" destOrd="0" presId="urn:microsoft.com/office/officeart/2008/layout/PictureAccentList"/>
    <dgm:cxn modelId="{DAB8DCE1-E7D1-4977-A955-B0F0AFC53908}" srcId="{17CB11ED-CBFD-4C6F-B482-6D9424026497}" destId="{58FA3432-DEEE-46F6-9E46-D2DFDB23B99D}" srcOrd="0" destOrd="0" parTransId="{1221C3B9-9139-4582-B196-489FA4D125D4}" sibTransId="{4331C740-AE5B-404B-8013-AA6EE0B2DC77}"/>
    <dgm:cxn modelId="{50EE2154-3B38-4750-B23C-C18A33939337}" type="presOf" srcId="{8DD27A71-4FDE-45E2-98EF-611D532C81BC}" destId="{E7A28A7A-B72C-42C2-A506-A9A41F007C0C}" srcOrd="0" destOrd="0" presId="urn:microsoft.com/office/officeart/2008/layout/PictureAccentList"/>
    <dgm:cxn modelId="{267F5B0E-FC90-4E8B-9DCD-78EE4FD5AA06}" srcId="{58FA3432-DEEE-46F6-9E46-D2DFDB23B99D}" destId="{9B4B338F-F4FE-4E80-A713-5EE48EB452F3}" srcOrd="2" destOrd="0" parTransId="{B85CF8A4-9EB0-441D-9634-79CBCB99A292}" sibTransId="{E3CA37F3-AA21-4655-8C3B-443716F80592}"/>
    <dgm:cxn modelId="{B46F29F2-A903-4384-9311-A2BF82A3D5CE}" type="presParOf" srcId="{C24DBBD3-4F99-46D0-82F6-5754BC7A74CE}" destId="{C6DEA809-BD44-4B1E-AD1A-DC7C55CB0F83}" srcOrd="0" destOrd="0" presId="urn:microsoft.com/office/officeart/2008/layout/PictureAccentList"/>
    <dgm:cxn modelId="{D30AADCB-B0E9-4B1E-9203-3C1D61ADE8F5}" type="presParOf" srcId="{C6DEA809-BD44-4B1E-AD1A-DC7C55CB0F83}" destId="{419C94C9-6BED-44CE-9030-5DCF57286C5A}" srcOrd="0" destOrd="0" presId="urn:microsoft.com/office/officeart/2008/layout/PictureAccentList"/>
    <dgm:cxn modelId="{75803091-C922-41E5-9347-5229F699C1A7}" type="presParOf" srcId="{419C94C9-6BED-44CE-9030-5DCF57286C5A}" destId="{99493242-36CD-429C-89D3-1EB5491139EE}" srcOrd="0" destOrd="0" presId="urn:microsoft.com/office/officeart/2008/layout/PictureAccentList"/>
    <dgm:cxn modelId="{0C7F91B2-73CE-4569-91D0-D5ED394E64B1}" type="presParOf" srcId="{C6DEA809-BD44-4B1E-AD1A-DC7C55CB0F83}" destId="{1454354A-33BB-4315-B257-28384072857D}" srcOrd="1" destOrd="0" presId="urn:microsoft.com/office/officeart/2008/layout/PictureAccentList"/>
    <dgm:cxn modelId="{5EC4FA2E-26BB-46C6-A5D5-306EBBADE29F}" type="presParOf" srcId="{1454354A-33BB-4315-B257-28384072857D}" destId="{86C35E5F-3FBD-4159-A66B-1EF8560C23A6}" srcOrd="0" destOrd="0" presId="urn:microsoft.com/office/officeart/2008/layout/PictureAccentList"/>
    <dgm:cxn modelId="{2AC87B88-91C9-401C-942C-A65FAC08C279}" type="presParOf" srcId="{86C35E5F-3FBD-4159-A66B-1EF8560C23A6}" destId="{40E6B779-D0F8-41A7-BD5B-7AB2BAE5C769}" srcOrd="0" destOrd="0" presId="urn:microsoft.com/office/officeart/2008/layout/PictureAccentList"/>
    <dgm:cxn modelId="{96A43098-869D-45EC-9530-2E093A666BDB}" type="presParOf" srcId="{86C35E5F-3FBD-4159-A66B-1EF8560C23A6}" destId="{E7A28A7A-B72C-42C2-A506-A9A41F007C0C}" srcOrd="1" destOrd="0" presId="urn:microsoft.com/office/officeart/2008/layout/PictureAccentList"/>
    <dgm:cxn modelId="{DC46F885-F61C-440D-8D69-849A8B5E89DD}" type="presParOf" srcId="{1454354A-33BB-4315-B257-28384072857D}" destId="{5C9F7A06-A523-45A4-A873-60EF27421FCB}" srcOrd="1" destOrd="0" presId="urn:microsoft.com/office/officeart/2008/layout/PictureAccentList"/>
    <dgm:cxn modelId="{EFBBF058-8BB9-4522-AED8-3E9F52A06B7E}" type="presParOf" srcId="{5C9F7A06-A523-45A4-A873-60EF27421FCB}" destId="{C91E37E9-055F-4EF7-8378-8832FF793454}" srcOrd="0" destOrd="0" presId="urn:microsoft.com/office/officeart/2008/layout/PictureAccentList"/>
    <dgm:cxn modelId="{0FA79523-DE1C-4674-BD29-70F568DA4774}" type="presParOf" srcId="{5C9F7A06-A523-45A4-A873-60EF27421FCB}" destId="{8A083884-9B6C-4F75-B574-0612BF9F93C8}" srcOrd="1" destOrd="0" presId="urn:microsoft.com/office/officeart/2008/layout/PictureAccentList"/>
    <dgm:cxn modelId="{1280DB49-224D-4282-BD87-3C1A13BC828D}" type="presParOf" srcId="{1454354A-33BB-4315-B257-28384072857D}" destId="{78D6F9DD-77E8-4B8C-9854-9977AA55CA3F}" srcOrd="2" destOrd="0" presId="urn:microsoft.com/office/officeart/2008/layout/PictureAccentList"/>
    <dgm:cxn modelId="{98EF8691-E8A6-44B7-A823-99DE709ABEC3}" type="presParOf" srcId="{78D6F9DD-77E8-4B8C-9854-9977AA55CA3F}" destId="{B51CA081-8DA3-41AC-9518-99FAC1DD77BC}" srcOrd="0" destOrd="0" presId="urn:microsoft.com/office/officeart/2008/layout/PictureAccentList"/>
    <dgm:cxn modelId="{DDC47D4D-D41F-4730-9003-A71BEE4408AA}" type="presParOf" srcId="{78D6F9DD-77E8-4B8C-9854-9977AA55CA3F}" destId="{9877CD67-D754-4B4D-80CF-194B3E9CA80B}"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E8397E-50F9-4999-BD8B-6FD44E436E21}" type="doc">
      <dgm:prSet loTypeId="urn:microsoft.com/office/officeart/2005/8/layout/cycle7" loCatId="cycle" qsTypeId="urn:microsoft.com/office/officeart/2005/8/quickstyle/simple1" qsCatId="simple" csTypeId="urn:microsoft.com/office/officeart/2005/8/colors/accent6_4" csCatId="accent6" phldr="1"/>
      <dgm:spPr/>
      <dgm:t>
        <a:bodyPr/>
        <a:lstStyle/>
        <a:p>
          <a:endParaRPr lang="id-ID"/>
        </a:p>
      </dgm:t>
    </dgm:pt>
    <dgm:pt modelId="{E1E5DF6A-E23B-48D0-9203-C1186082A2DC}">
      <dgm:prSet phldrT="[Text]" custT="1"/>
      <dgm:spPr/>
      <dgm:t>
        <a:bodyPr/>
        <a:lstStyle/>
        <a:p>
          <a:r>
            <a:rPr lang="id-ID" sz="1600" b="1" smtClean="0"/>
            <a:t>Terus menerus secara aktif menyosialisasikan sains dan penalaran (science and reason) melalui media sosial pribadi para anggota Kerajaan Banjar dan melalui diskusi langsung</a:t>
          </a:r>
          <a:endParaRPr lang="id-ID" sz="1600" b="1"/>
        </a:p>
      </dgm:t>
    </dgm:pt>
    <dgm:pt modelId="{E9E064FC-7487-4275-AB52-9B0C54BF37E2}" type="parTrans" cxnId="{54C51462-4AA4-4DD2-BF54-975F7F5D8247}">
      <dgm:prSet/>
      <dgm:spPr/>
      <dgm:t>
        <a:bodyPr/>
        <a:lstStyle/>
        <a:p>
          <a:endParaRPr lang="id-ID"/>
        </a:p>
      </dgm:t>
    </dgm:pt>
    <dgm:pt modelId="{DF5D40DE-DC83-4D41-A082-B62EF3F4A2B2}" type="sibTrans" cxnId="{54C51462-4AA4-4DD2-BF54-975F7F5D8247}">
      <dgm:prSet/>
      <dgm:spPr/>
      <dgm:t>
        <a:bodyPr/>
        <a:lstStyle/>
        <a:p>
          <a:endParaRPr lang="id-ID"/>
        </a:p>
      </dgm:t>
    </dgm:pt>
    <dgm:pt modelId="{3B26C76D-2AC5-4B38-B458-CAAEE16DA418}">
      <dgm:prSet phldrT="[Text]"/>
      <dgm:spPr/>
      <dgm:t>
        <a:bodyPr/>
        <a:lstStyle/>
        <a:p>
          <a:r>
            <a:rPr lang="id-ID" b="1" smtClean="0">
              <a:solidFill>
                <a:schemeClr val="tx1"/>
              </a:solidFill>
            </a:rPr>
            <a:t>Berjejaring dan bersinergi kepada individu atau kelompok yang memiliki irisan pemikiran yang sama untuk berkontribusi pada kemajuan Indonesia dan dunia</a:t>
          </a:r>
          <a:endParaRPr lang="id-ID" b="1">
            <a:solidFill>
              <a:schemeClr val="tx1"/>
            </a:solidFill>
          </a:endParaRPr>
        </a:p>
      </dgm:t>
    </dgm:pt>
    <dgm:pt modelId="{56A60ADD-7287-4992-8660-E0856C7E5822}" type="parTrans" cxnId="{00D352FF-57C2-43D4-99F0-EC4F88A4ABC4}">
      <dgm:prSet/>
      <dgm:spPr/>
      <dgm:t>
        <a:bodyPr/>
        <a:lstStyle/>
        <a:p>
          <a:endParaRPr lang="id-ID"/>
        </a:p>
      </dgm:t>
    </dgm:pt>
    <dgm:pt modelId="{624F8101-FEDF-4A93-96CB-594BBD528429}" type="sibTrans" cxnId="{00D352FF-57C2-43D4-99F0-EC4F88A4ABC4}">
      <dgm:prSet/>
      <dgm:spPr/>
      <dgm:t>
        <a:bodyPr/>
        <a:lstStyle/>
        <a:p>
          <a:endParaRPr lang="id-ID"/>
        </a:p>
      </dgm:t>
    </dgm:pt>
    <dgm:pt modelId="{656AD250-0AA8-428F-B69E-780D776E1876}">
      <dgm:prSet phldrT="[Text]"/>
      <dgm:spPr/>
      <dgm:t>
        <a:bodyPr/>
        <a:lstStyle/>
        <a:p>
          <a:r>
            <a:rPr lang="id-ID" b="1" smtClean="0"/>
            <a:t>Memberikan pandangan, masukan, saran, dan arahan dalam pengambilan keputusan, tindakan, dan gerakan bagi organisasi masyarakat atau lembaga swadaya masyarakat di Indonesia dalam menanggapi isu sosial dan teknologi yang terjadi di sekitar</a:t>
          </a:r>
          <a:endParaRPr lang="id-ID" b="1"/>
        </a:p>
      </dgm:t>
    </dgm:pt>
    <dgm:pt modelId="{A91553C6-3CBB-4925-AE73-DEA59619AFBD}" type="parTrans" cxnId="{53194A91-B45A-4EC2-B9B3-44BE373DDD0B}">
      <dgm:prSet/>
      <dgm:spPr/>
      <dgm:t>
        <a:bodyPr/>
        <a:lstStyle/>
        <a:p>
          <a:endParaRPr lang="id-ID"/>
        </a:p>
      </dgm:t>
    </dgm:pt>
    <dgm:pt modelId="{819CDBA8-A29A-41AD-9BBE-DE82ABF89468}" type="sibTrans" cxnId="{53194A91-B45A-4EC2-B9B3-44BE373DDD0B}">
      <dgm:prSet/>
      <dgm:spPr/>
      <dgm:t>
        <a:bodyPr/>
        <a:lstStyle/>
        <a:p>
          <a:endParaRPr lang="id-ID"/>
        </a:p>
      </dgm:t>
    </dgm:pt>
    <dgm:pt modelId="{EDD113D8-8C0F-4F0D-9295-578973473EFD}" type="pres">
      <dgm:prSet presAssocID="{7FE8397E-50F9-4999-BD8B-6FD44E436E21}" presName="Name0" presStyleCnt="0">
        <dgm:presLayoutVars>
          <dgm:dir/>
          <dgm:resizeHandles val="exact"/>
        </dgm:presLayoutVars>
      </dgm:prSet>
      <dgm:spPr/>
    </dgm:pt>
    <dgm:pt modelId="{C5A3153D-D373-4A20-9721-8FAAC2E8CB1A}" type="pres">
      <dgm:prSet presAssocID="{E1E5DF6A-E23B-48D0-9203-C1186082A2DC}" presName="node" presStyleLbl="node1" presStyleIdx="0" presStyleCnt="3">
        <dgm:presLayoutVars>
          <dgm:bulletEnabled val="1"/>
        </dgm:presLayoutVars>
      </dgm:prSet>
      <dgm:spPr/>
      <dgm:t>
        <a:bodyPr/>
        <a:lstStyle/>
        <a:p>
          <a:endParaRPr lang="id-ID"/>
        </a:p>
      </dgm:t>
    </dgm:pt>
    <dgm:pt modelId="{BE84F319-7B5B-4939-80D2-094B386200A2}" type="pres">
      <dgm:prSet presAssocID="{DF5D40DE-DC83-4D41-A082-B62EF3F4A2B2}" presName="sibTrans" presStyleLbl="sibTrans2D1" presStyleIdx="0" presStyleCnt="3"/>
      <dgm:spPr/>
    </dgm:pt>
    <dgm:pt modelId="{6EE692AD-AAF6-4407-8E4E-FF5697BCF195}" type="pres">
      <dgm:prSet presAssocID="{DF5D40DE-DC83-4D41-A082-B62EF3F4A2B2}" presName="connectorText" presStyleLbl="sibTrans2D1" presStyleIdx="0" presStyleCnt="3"/>
      <dgm:spPr/>
    </dgm:pt>
    <dgm:pt modelId="{FC0F7AEC-9A3D-49C3-814C-57666A58EE11}" type="pres">
      <dgm:prSet presAssocID="{3B26C76D-2AC5-4B38-B458-CAAEE16DA418}" presName="node" presStyleLbl="node1" presStyleIdx="1" presStyleCnt="3">
        <dgm:presLayoutVars>
          <dgm:bulletEnabled val="1"/>
        </dgm:presLayoutVars>
      </dgm:prSet>
      <dgm:spPr/>
      <dgm:t>
        <a:bodyPr/>
        <a:lstStyle/>
        <a:p>
          <a:endParaRPr lang="id-ID"/>
        </a:p>
      </dgm:t>
    </dgm:pt>
    <dgm:pt modelId="{6682F5CE-29B8-4A53-9BA8-D172BE8D498B}" type="pres">
      <dgm:prSet presAssocID="{624F8101-FEDF-4A93-96CB-594BBD528429}" presName="sibTrans" presStyleLbl="sibTrans2D1" presStyleIdx="1" presStyleCnt="3"/>
      <dgm:spPr/>
    </dgm:pt>
    <dgm:pt modelId="{2FEB3799-D14A-4D0F-B98C-8CB7E872D8EF}" type="pres">
      <dgm:prSet presAssocID="{624F8101-FEDF-4A93-96CB-594BBD528429}" presName="connectorText" presStyleLbl="sibTrans2D1" presStyleIdx="1" presStyleCnt="3"/>
      <dgm:spPr/>
    </dgm:pt>
    <dgm:pt modelId="{FACBE377-A048-49E4-8F1E-EACA110080DC}" type="pres">
      <dgm:prSet presAssocID="{656AD250-0AA8-428F-B69E-780D776E1876}" presName="node" presStyleLbl="node1" presStyleIdx="2" presStyleCnt="3">
        <dgm:presLayoutVars>
          <dgm:bulletEnabled val="1"/>
        </dgm:presLayoutVars>
      </dgm:prSet>
      <dgm:spPr/>
      <dgm:t>
        <a:bodyPr/>
        <a:lstStyle/>
        <a:p>
          <a:endParaRPr lang="id-ID"/>
        </a:p>
      </dgm:t>
    </dgm:pt>
    <dgm:pt modelId="{00FA69CE-E463-4366-8576-A4353AE822F8}" type="pres">
      <dgm:prSet presAssocID="{819CDBA8-A29A-41AD-9BBE-DE82ABF89468}" presName="sibTrans" presStyleLbl="sibTrans2D1" presStyleIdx="2" presStyleCnt="3"/>
      <dgm:spPr/>
    </dgm:pt>
    <dgm:pt modelId="{8B65DCB1-0521-4189-9F5D-EF3DA2F41D61}" type="pres">
      <dgm:prSet presAssocID="{819CDBA8-A29A-41AD-9BBE-DE82ABF89468}" presName="connectorText" presStyleLbl="sibTrans2D1" presStyleIdx="2" presStyleCnt="3"/>
      <dgm:spPr/>
    </dgm:pt>
  </dgm:ptLst>
  <dgm:cxnLst>
    <dgm:cxn modelId="{A3EA9AF6-BED2-4E33-AF69-BC5CCDFCCB43}" type="presOf" srcId="{DF5D40DE-DC83-4D41-A082-B62EF3F4A2B2}" destId="{6EE692AD-AAF6-4407-8E4E-FF5697BCF195}" srcOrd="1" destOrd="0" presId="urn:microsoft.com/office/officeart/2005/8/layout/cycle7"/>
    <dgm:cxn modelId="{F2C266A0-E091-45FC-9A72-3CD3DFCE6991}" type="presOf" srcId="{7FE8397E-50F9-4999-BD8B-6FD44E436E21}" destId="{EDD113D8-8C0F-4F0D-9295-578973473EFD}" srcOrd="0" destOrd="0" presId="urn:microsoft.com/office/officeart/2005/8/layout/cycle7"/>
    <dgm:cxn modelId="{54C51462-4AA4-4DD2-BF54-975F7F5D8247}" srcId="{7FE8397E-50F9-4999-BD8B-6FD44E436E21}" destId="{E1E5DF6A-E23B-48D0-9203-C1186082A2DC}" srcOrd="0" destOrd="0" parTransId="{E9E064FC-7487-4275-AB52-9B0C54BF37E2}" sibTransId="{DF5D40DE-DC83-4D41-A082-B62EF3F4A2B2}"/>
    <dgm:cxn modelId="{B1D028C4-85C8-40EA-8FD8-CA9B983EFB0D}" type="presOf" srcId="{E1E5DF6A-E23B-48D0-9203-C1186082A2DC}" destId="{C5A3153D-D373-4A20-9721-8FAAC2E8CB1A}" srcOrd="0" destOrd="0" presId="urn:microsoft.com/office/officeart/2005/8/layout/cycle7"/>
    <dgm:cxn modelId="{B768484F-754E-473A-AFF0-26CC7B110899}" type="presOf" srcId="{819CDBA8-A29A-41AD-9BBE-DE82ABF89468}" destId="{00FA69CE-E463-4366-8576-A4353AE822F8}" srcOrd="0" destOrd="0" presId="urn:microsoft.com/office/officeart/2005/8/layout/cycle7"/>
    <dgm:cxn modelId="{AE3D9529-0738-48A6-8ED7-5A1E1958D7AF}" type="presOf" srcId="{624F8101-FEDF-4A93-96CB-594BBD528429}" destId="{2FEB3799-D14A-4D0F-B98C-8CB7E872D8EF}" srcOrd="1" destOrd="0" presId="urn:microsoft.com/office/officeart/2005/8/layout/cycle7"/>
    <dgm:cxn modelId="{3F4E7DF6-05FB-4BCC-8696-623032CBF8BB}" type="presOf" srcId="{3B26C76D-2AC5-4B38-B458-CAAEE16DA418}" destId="{FC0F7AEC-9A3D-49C3-814C-57666A58EE11}" srcOrd="0" destOrd="0" presId="urn:microsoft.com/office/officeart/2005/8/layout/cycle7"/>
    <dgm:cxn modelId="{0D93879F-3D4C-4641-9CFE-45905CBDC6E7}" type="presOf" srcId="{819CDBA8-A29A-41AD-9BBE-DE82ABF89468}" destId="{8B65DCB1-0521-4189-9F5D-EF3DA2F41D61}" srcOrd="1" destOrd="0" presId="urn:microsoft.com/office/officeart/2005/8/layout/cycle7"/>
    <dgm:cxn modelId="{00D352FF-57C2-43D4-99F0-EC4F88A4ABC4}" srcId="{7FE8397E-50F9-4999-BD8B-6FD44E436E21}" destId="{3B26C76D-2AC5-4B38-B458-CAAEE16DA418}" srcOrd="1" destOrd="0" parTransId="{56A60ADD-7287-4992-8660-E0856C7E5822}" sibTransId="{624F8101-FEDF-4A93-96CB-594BBD528429}"/>
    <dgm:cxn modelId="{2CF4C63F-5703-4E62-94B4-4C1F8D6BF453}" type="presOf" srcId="{656AD250-0AA8-428F-B69E-780D776E1876}" destId="{FACBE377-A048-49E4-8F1E-EACA110080DC}" srcOrd="0" destOrd="0" presId="urn:microsoft.com/office/officeart/2005/8/layout/cycle7"/>
    <dgm:cxn modelId="{53194A91-B45A-4EC2-B9B3-44BE373DDD0B}" srcId="{7FE8397E-50F9-4999-BD8B-6FD44E436E21}" destId="{656AD250-0AA8-428F-B69E-780D776E1876}" srcOrd="2" destOrd="0" parTransId="{A91553C6-3CBB-4925-AE73-DEA59619AFBD}" sibTransId="{819CDBA8-A29A-41AD-9BBE-DE82ABF89468}"/>
    <dgm:cxn modelId="{57F220AC-14E0-4B92-93AB-821A7696B856}" type="presOf" srcId="{624F8101-FEDF-4A93-96CB-594BBD528429}" destId="{6682F5CE-29B8-4A53-9BA8-D172BE8D498B}" srcOrd="0" destOrd="0" presId="urn:microsoft.com/office/officeart/2005/8/layout/cycle7"/>
    <dgm:cxn modelId="{767218B9-9A76-4B78-AB69-B77D6C3FBA48}" type="presOf" srcId="{DF5D40DE-DC83-4D41-A082-B62EF3F4A2B2}" destId="{BE84F319-7B5B-4939-80D2-094B386200A2}" srcOrd="0" destOrd="0" presId="urn:microsoft.com/office/officeart/2005/8/layout/cycle7"/>
    <dgm:cxn modelId="{A48D3ADA-9DC3-4C11-9899-89A2E6508F1E}" type="presParOf" srcId="{EDD113D8-8C0F-4F0D-9295-578973473EFD}" destId="{C5A3153D-D373-4A20-9721-8FAAC2E8CB1A}" srcOrd="0" destOrd="0" presId="urn:microsoft.com/office/officeart/2005/8/layout/cycle7"/>
    <dgm:cxn modelId="{005E4538-3B24-4F6D-A406-704A4A694C2A}" type="presParOf" srcId="{EDD113D8-8C0F-4F0D-9295-578973473EFD}" destId="{BE84F319-7B5B-4939-80D2-094B386200A2}" srcOrd="1" destOrd="0" presId="urn:microsoft.com/office/officeart/2005/8/layout/cycle7"/>
    <dgm:cxn modelId="{F465D246-A5F1-4A3D-BD54-41CFB64D781F}" type="presParOf" srcId="{BE84F319-7B5B-4939-80D2-094B386200A2}" destId="{6EE692AD-AAF6-4407-8E4E-FF5697BCF195}" srcOrd="0" destOrd="0" presId="urn:microsoft.com/office/officeart/2005/8/layout/cycle7"/>
    <dgm:cxn modelId="{ADBC7172-CCD9-4F26-B354-B2C17B1555F6}" type="presParOf" srcId="{EDD113D8-8C0F-4F0D-9295-578973473EFD}" destId="{FC0F7AEC-9A3D-49C3-814C-57666A58EE11}" srcOrd="2" destOrd="0" presId="urn:microsoft.com/office/officeart/2005/8/layout/cycle7"/>
    <dgm:cxn modelId="{00D8ABAD-A160-4681-A051-C64D577C8042}" type="presParOf" srcId="{EDD113D8-8C0F-4F0D-9295-578973473EFD}" destId="{6682F5CE-29B8-4A53-9BA8-D172BE8D498B}" srcOrd="3" destOrd="0" presId="urn:microsoft.com/office/officeart/2005/8/layout/cycle7"/>
    <dgm:cxn modelId="{2B74C81D-0564-4EC6-8811-8BA13B249846}" type="presParOf" srcId="{6682F5CE-29B8-4A53-9BA8-D172BE8D498B}" destId="{2FEB3799-D14A-4D0F-B98C-8CB7E872D8EF}" srcOrd="0" destOrd="0" presId="urn:microsoft.com/office/officeart/2005/8/layout/cycle7"/>
    <dgm:cxn modelId="{021C5AF2-2930-4DE0-B11C-3498C1CC8F1F}" type="presParOf" srcId="{EDD113D8-8C0F-4F0D-9295-578973473EFD}" destId="{FACBE377-A048-49E4-8F1E-EACA110080DC}" srcOrd="4" destOrd="0" presId="urn:microsoft.com/office/officeart/2005/8/layout/cycle7"/>
    <dgm:cxn modelId="{94AD472B-1813-4623-BCFE-8DCD8414EBD6}" type="presParOf" srcId="{EDD113D8-8C0F-4F0D-9295-578973473EFD}" destId="{00FA69CE-E463-4366-8576-A4353AE822F8}" srcOrd="5" destOrd="0" presId="urn:microsoft.com/office/officeart/2005/8/layout/cycle7"/>
    <dgm:cxn modelId="{90AAFAC7-AE1C-4C22-B472-476B5556CAF7}" type="presParOf" srcId="{00FA69CE-E463-4366-8576-A4353AE822F8}" destId="{8B65DCB1-0521-4189-9F5D-EF3DA2F41D61}"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CFF86-B4AD-4644-BB54-8756AE57EA0E}">
      <dsp:nvSpPr>
        <dsp:cNvPr id="0" name=""/>
        <dsp:cNvSpPr/>
      </dsp:nvSpPr>
      <dsp:spPr>
        <a:xfrm>
          <a:off x="677333" y="1354666"/>
          <a:ext cx="4064000" cy="4064000"/>
        </a:xfrm>
        <a:prstGeom prst="ellipse">
          <a:avLst/>
        </a:prstGeom>
        <a:solidFill>
          <a:schemeClr val="accent4">
            <a:hueOff val="10395692"/>
            <a:satOff val="-47968"/>
            <a:lumOff val="1765"/>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C52F01-C8D0-4CB0-BABD-308A7BB19535}">
      <dsp:nvSpPr>
        <dsp:cNvPr id="0" name=""/>
        <dsp:cNvSpPr/>
      </dsp:nvSpPr>
      <dsp:spPr>
        <a:xfrm>
          <a:off x="1490133" y="2167466"/>
          <a:ext cx="2438400" cy="2438400"/>
        </a:xfrm>
        <a:prstGeom prst="ellipse">
          <a:avLst/>
        </a:prstGeom>
        <a:solidFill>
          <a:schemeClr val="accent4">
            <a:hueOff val="5197846"/>
            <a:satOff val="-23984"/>
            <a:lumOff val="883"/>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2008B-3FC7-4D53-B918-A9472130256D}">
      <dsp:nvSpPr>
        <dsp:cNvPr id="0" name=""/>
        <dsp:cNvSpPr/>
      </dsp:nvSpPr>
      <dsp:spPr>
        <a:xfrm>
          <a:off x="2302933" y="2980266"/>
          <a:ext cx="812800" cy="812800"/>
        </a:xfrm>
        <a:prstGeom prst="ellipse">
          <a:avLst/>
        </a:prstGeom>
        <a:solidFill>
          <a:schemeClr val="accent4">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D3BE6A-526B-4BCF-AABD-FFDC24501334}">
      <dsp:nvSpPr>
        <dsp:cNvPr id="0" name=""/>
        <dsp:cNvSpPr/>
      </dsp:nvSpPr>
      <dsp:spPr>
        <a:xfrm>
          <a:off x="5418666" y="0"/>
          <a:ext cx="2032000" cy="1185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id-ID" sz="2200" b="1" kern="1200" smtClean="0"/>
            <a:t>Kerajaan Agung Sejagat &amp; Sunda Empire</a:t>
          </a:r>
          <a:endParaRPr lang="id-ID" sz="2200" b="1" kern="1200"/>
        </a:p>
      </dsp:txBody>
      <dsp:txXfrm>
        <a:off x="5418666" y="0"/>
        <a:ext cx="2032000" cy="1185333"/>
      </dsp:txXfrm>
    </dsp:sp>
    <dsp:sp modelId="{AA01CF22-1885-4DCC-B604-93186278F581}">
      <dsp:nvSpPr>
        <dsp:cNvPr id="0" name=""/>
        <dsp:cNvSpPr/>
      </dsp:nvSpPr>
      <dsp:spPr>
        <a:xfrm>
          <a:off x="4910666" y="592666"/>
          <a:ext cx="508000" cy="0"/>
        </a:xfrm>
        <a:prstGeom prst="line">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04DCF3FB-B409-43DD-AD3F-E5D685D8A3FB}">
      <dsp:nvSpPr>
        <dsp:cNvPr id="0" name=""/>
        <dsp:cNvSpPr/>
      </dsp:nvSpPr>
      <dsp:spPr>
        <a:xfrm rot="5400000">
          <a:off x="2412322" y="890354"/>
          <a:ext cx="2793322" cy="2199301"/>
        </a:xfrm>
        <a:prstGeom prst="line">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9A676D56-C6A5-463B-89CC-8CE7047E1B31}">
      <dsp:nvSpPr>
        <dsp:cNvPr id="0" name=""/>
        <dsp:cNvSpPr/>
      </dsp:nvSpPr>
      <dsp:spPr>
        <a:xfrm>
          <a:off x="5418666" y="1185333"/>
          <a:ext cx="2032000" cy="1185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id-ID" sz="2200" b="1" kern="1200" smtClean="0"/>
            <a:t>Indonesia</a:t>
          </a:r>
          <a:endParaRPr lang="id-ID" sz="2200" b="1" kern="1200"/>
        </a:p>
      </dsp:txBody>
      <dsp:txXfrm>
        <a:off x="5418666" y="1185333"/>
        <a:ext cx="2032000" cy="1185333"/>
      </dsp:txXfrm>
    </dsp:sp>
    <dsp:sp modelId="{79DC171B-C28E-49E7-85EA-FFD6CBBA0648}">
      <dsp:nvSpPr>
        <dsp:cNvPr id="0" name=""/>
        <dsp:cNvSpPr/>
      </dsp:nvSpPr>
      <dsp:spPr>
        <a:xfrm>
          <a:off x="4910666" y="1778000"/>
          <a:ext cx="508000" cy="0"/>
        </a:xfrm>
        <a:prstGeom prst="line">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F3425FD0-5ADC-4E05-9653-E228FDEDF589}">
      <dsp:nvSpPr>
        <dsp:cNvPr id="0" name=""/>
        <dsp:cNvSpPr/>
      </dsp:nvSpPr>
      <dsp:spPr>
        <a:xfrm rot="5400000">
          <a:off x="3011898" y="2057196"/>
          <a:ext cx="2176678" cy="1616794"/>
        </a:xfrm>
        <a:prstGeom prst="line">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FFE889FB-EFCC-4EF4-9F82-F25535FF2721}">
      <dsp:nvSpPr>
        <dsp:cNvPr id="0" name=""/>
        <dsp:cNvSpPr/>
      </dsp:nvSpPr>
      <dsp:spPr>
        <a:xfrm>
          <a:off x="5418666" y="2370666"/>
          <a:ext cx="2032000" cy="1185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id-ID" sz="2200" b="1" kern="1200" smtClean="0"/>
            <a:t>Dunia</a:t>
          </a:r>
          <a:endParaRPr lang="id-ID" sz="2200" b="1" kern="1200"/>
        </a:p>
      </dsp:txBody>
      <dsp:txXfrm>
        <a:off x="5418666" y="2370666"/>
        <a:ext cx="2032000" cy="1185333"/>
      </dsp:txXfrm>
    </dsp:sp>
    <dsp:sp modelId="{AB263D64-0463-47F9-BF9A-32F3C7160F56}">
      <dsp:nvSpPr>
        <dsp:cNvPr id="0" name=""/>
        <dsp:cNvSpPr/>
      </dsp:nvSpPr>
      <dsp:spPr>
        <a:xfrm>
          <a:off x="4910666" y="2963333"/>
          <a:ext cx="508000" cy="0"/>
        </a:xfrm>
        <a:prstGeom prst="line">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9258138B-3793-4D5E-A322-DDF816A2552B}">
      <dsp:nvSpPr>
        <dsp:cNvPr id="0" name=""/>
        <dsp:cNvSpPr/>
      </dsp:nvSpPr>
      <dsp:spPr>
        <a:xfrm rot="5400000">
          <a:off x="3612218" y="3223090"/>
          <a:ext cx="1555157" cy="1034288"/>
        </a:xfrm>
        <a:prstGeom prst="line">
          <a:avLst/>
        </a:prstGeom>
        <a:solidFill>
          <a:schemeClr val="accent4">
            <a:hueOff val="0"/>
            <a:satOff val="0"/>
            <a:lumOff val="0"/>
            <a:alphaOff val="0"/>
          </a:schemeClr>
        </a:solidFill>
        <a:ln w="381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C35C7-1912-4078-94E9-53E30092B0CA}">
      <dsp:nvSpPr>
        <dsp:cNvPr id="0" name=""/>
        <dsp:cNvSpPr/>
      </dsp:nvSpPr>
      <dsp:spPr>
        <a:xfrm>
          <a:off x="6538" y="1876094"/>
          <a:ext cx="1816650" cy="181665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id-ID" sz="800" b="1" kern="1200" smtClean="0"/>
            <a:t>Terus menerus secara aktif menyosialisasikan sains dan penalaran (science and reason) melalui media sosial pribadi para anggota Kerajaan Banjar dan melalui diskusi langsung</a:t>
          </a:r>
          <a:endParaRPr lang="id-ID" sz="800" kern="1200"/>
        </a:p>
      </dsp:txBody>
      <dsp:txXfrm>
        <a:off x="272580" y="2142136"/>
        <a:ext cx="1284566" cy="1284566"/>
      </dsp:txXfrm>
    </dsp:sp>
    <dsp:sp modelId="{8FFFA1C9-DB64-41DF-B2BD-0ACCC8C3D6E3}">
      <dsp:nvSpPr>
        <dsp:cNvPr id="0" name=""/>
        <dsp:cNvSpPr/>
      </dsp:nvSpPr>
      <dsp:spPr>
        <a:xfrm>
          <a:off x="1970701" y="2257590"/>
          <a:ext cx="1053657" cy="1053657"/>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id-ID" sz="700" kern="1200"/>
        </a:p>
      </dsp:txBody>
      <dsp:txXfrm>
        <a:off x="2110363" y="2660508"/>
        <a:ext cx="774333" cy="247821"/>
      </dsp:txXfrm>
    </dsp:sp>
    <dsp:sp modelId="{F5725851-F02F-492D-A9D8-100215993C7D}">
      <dsp:nvSpPr>
        <dsp:cNvPr id="0" name=""/>
        <dsp:cNvSpPr/>
      </dsp:nvSpPr>
      <dsp:spPr>
        <a:xfrm>
          <a:off x="3171871" y="1876094"/>
          <a:ext cx="1816650" cy="181665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id-ID" sz="800" b="1" kern="1200" smtClean="0"/>
            <a:t>Berjejaring dan bersinergi kepada individu atau kelompok yang memiliki irisan pemikiran yang sama untuk berkontribusi pada kemajuan Indonesia dan dunia</a:t>
          </a:r>
          <a:endParaRPr lang="id-ID" sz="800" b="1" kern="1200"/>
        </a:p>
      </dsp:txBody>
      <dsp:txXfrm>
        <a:off x="3437913" y="2142136"/>
        <a:ext cx="1284566" cy="1284566"/>
      </dsp:txXfrm>
    </dsp:sp>
    <dsp:sp modelId="{63A00230-DB1B-4D99-8466-21955421B499}">
      <dsp:nvSpPr>
        <dsp:cNvPr id="0" name=""/>
        <dsp:cNvSpPr/>
      </dsp:nvSpPr>
      <dsp:spPr>
        <a:xfrm>
          <a:off x="5136034" y="2257590"/>
          <a:ext cx="1053657" cy="1053657"/>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id-ID" sz="700" kern="1200"/>
        </a:p>
      </dsp:txBody>
      <dsp:txXfrm>
        <a:off x="5275696" y="2660508"/>
        <a:ext cx="774333" cy="247821"/>
      </dsp:txXfrm>
    </dsp:sp>
    <dsp:sp modelId="{B0AEE1E5-2280-458F-9FD5-80A275DF7B4E}">
      <dsp:nvSpPr>
        <dsp:cNvPr id="0" name=""/>
        <dsp:cNvSpPr/>
      </dsp:nvSpPr>
      <dsp:spPr>
        <a:xfrm>
          <a:off x="6337203" y="1876094"/>
          <a:ext cx="1816650" cy="181665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id-ID" sz="800" b="1" kern="1200" smtClean="0"/>
            <a:t>Memberikan pandangan, masukan, saran, dan arahan dalam pengambilan keputusan, tindakan, dan gerakan bagi organisasi masyarakat atau lembaga swadaya masyarakat di Indonesia dalam menanggapi isu sosial dan teknologi yang terjadi di sekitar</a:t>
          </a:r>
          <a:endParaRPr lang="id-ID" sz="800" b="1" kern="1200"/>
        </a:p>
      </dsp:txBody>
      <dsp:txXfrm>
        <a:off x="6603245" y="2142136"/>
        <a:ext cx="1284566" cy="1284566"/>
      </dsp:txXfrm>
    </dsp:sp>
    <dsp:sp modelId="{01987F17-61FC-42D7-8242-B4B44422029B}">
      <dsp:nvSpPr>
        <dsp:cNvPr id="0" name=""/>
        <dsp:cNvSpPr/>
      </dsp:nvSpPr>
      <dsp:spPr>
        <a:xfrm>
          <a:off x="8301366" y="2257590"/>
          <a:ext cx="1053657" cy="1053657"/>
        </a:xfrm>
        <a:prstGeom prst="mathEqual">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id-ID" sz="700" kern="1200"/>
        </a:p>
      </dsp:txBody>
      <dsp:txXfrm>
        <a:off x="8441028" y="2474643"/>
        <a:ext cx="774333" cy="619551"/>
      </dsp:txXfrm>
    </dsp:sp>
    <dsp:sp modelId="{B29ADA7A-03EA-4BDF-95CC-705EC4BED630}">
      <dsp:nvSpPr>
        <dsp:cNvPr id="0" name=""/>
        <dsp:cNvSpPr/>
      </dsp:nvSpPr>
      <dsp:spPr>
        <a:xfrm>
          <a:off x="9502536" y="1876094"/>
          <a:ext cx="1816650" cy="181665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id-ID" sz="800" b="1" kern="1200" smtClean="0"/>
            <a:t>Menjadi pelopor, pusat rujukan, dan pusat konsultasi masyarakat terkait keberpikiran dan kepenulisan ilmiah dan menciptakan lingkungan yang kondusif dalam upaya pembentukan budaya ilmiah (scientific culture) dan penciptaan masyarakat ilmiah (scientific society)</a:t>
          </a:r>
          <a:endParaRPr lang="id-ID" sz="800" b="1" kern="1200"/>
        </a:p>
      </dsp:txBody>
      <dsp:txXfrm>
        <a:off x="9768578" y="2142136"/>
        <a:ext cx="1284566" cy="1284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BD99C-0EF1-4297-9E05-1288EF23B967}">
      <dsp:nvSpPr>
        <dsp:cNvPr id="0" name=""/>
        <dsp:cNvSpPr/>
      </dsp:nvSpPr>
      <dsp:spPr>
        <a:xfrm>
          <a:off x="3317797" y="1963130"/>
          <a:ext cx="1492405" cy="149240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b="1" kern="1200" smtClean="0">
              <a:solidFill>
                <a:schemeClr val="tx1"/>
              </a:solidFill>
            </a:rPr>
            <a:t>Kerajaan Agung Sejagat &amp; Sunda Empire</a:t>
          </a:r>
          <a:endParaRPr lang="id-ID" sz="1600" b="1" kern="1200">
            <a:solidFill>
              <a:schemeClr val="tx1"/>
            </a:solidFill>
          </a:endParaRPr>
        </a:p>
      </dsp:txBody>
      <dsp:txXfrm>
        <a:off x="3536355" y="2181688"/>
        <a:ext cx="1055289" cy="1055289"/>
      </dsp:txXfrm>
    </dsp:sp>
    <dsp:sp modelId="{1F80A800-D192-4DEF-9338-750275BA567B}">
      <dsp:nvSpPr>
        <dsp:cNvPr id="0" name=""/>
        <dsp:cNvSpPr/>
      </dsp:nvSpPr>
      <dsp:spPr>
        <a:xfrm rot="16200000">
          <a:off x="3838366" y="1720972"/>
          <a:ext cx="451266" cy="33050"/>
        </a:xfrm>
        <a:custGeom>
          <a:avLst/>
          <a:gdLst/>
          <a:ahLst/>
          <a:cxnLst/>
          <a:rect l="0" t="0" r="0" b="0"/>
          <a:pathLst>
            <a:path>
              <a:moveTo>
                <a:pt x="0" y="16525"/>
              </a:moveTo>
              <a:lnTo>
                <a:pt x="451266" y="16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052718" y="1726216"/>
        <a:ext cx="22563" cy="22563"/>
      </dsp:txXfrm>
    </dsp:sp>
    <dsp:sp modelId="{47C7A55D-2E13-465D-9268-A9C82B3A8083}">
      <dsp:nvSpPr>
        <dsp:cNvPr id="0" name=""/>
        <dsp:cNvSpPr/>
      </dsp:nvSpPr>
      <dsp:spPr>
        <a:xfrm>
          <a:off x="3317797" y="19459"/>
          <a:ext cx="1492405" cy="149240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id-ID" sz="1500" b="1" kern="1200" smtClean="0">
              <a:solidFill>
                <a:schemeClr val="tx1"/>
              </a:solidFill>
            </a:rPr>
            <a:t>Kesempatan</a:t>
          </a:r>
          <a:endParaRPr lang="id-ID" sz="1500" b="1" kern="1200">
            <a:solidFill>
              <a:schemeClr val="tx1"/>
            </a:solidFill>
          </a:endParaRPr>
        </a:p>
      </dsp:txBody>
      <dsp:txXfrm>
        <a:off x="3536355" y="238017"/>
        <a:ext cx="1055289" cy="1055289"/>
      </dsp:txXfrm>
    </dsp:sp>
    <dsp:sp modelId="{C69C1BB4-39FC-4D21-99E1-4B240850FFF1}">
      <dsp:nvSpPr>
        <dsp:cNvPr id="0" name=""/>
        <dsp:cNvSpPr/>
      </dsp:nvSpPr>
      <dsp:spPr>
        <a:xfrm>
          <a:off x="4810202" y="2692808"/>
          <a:ext cx="451266" cy="33050"/>
        </a:xfrm>
        <a:custGeom>
          <a:avLst/>
          <a:gdLst/>
          <a:ahLst/>
          <a:cxnLst/>
          <a:rect l="0" t="0" r="0" b="0"/>
          <a:pathLst>
            <a:path>
              <a:moveTo>
                <a:pt x="0" y="16525"/>
              </a:moveTo>
              <a:lnTo>
                <a:pt x="451266" y="16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5024554" y="2698051"/>
        <a:ext cx="22563" cy="22563"/>
      </dsp:txXfrm>
    </dsp:sp>
    <dsp:sp modelId="{35E1DF1B-D341-40BA-8076-E114232089F8}">
      <dsp:nvSpPr>
        <dsp:cNvPr id="0" name=""/>
        <dsp:cNvSpPr/>
      </dsp:nvSpPr>
      <dsp:spPr>
        <a:xfrm>
          <a:off x="5261469" y="1963130"/>
          <a:ext cx="1492405" cy="1492405"/>
        </a:xfrm>
        <a:prstGeom prst="ellipse">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b="1" kern="1200" smtClean="0">
              <a:solidFill>
                <a:schemeClr val="tx1"/>
              </a:solidFill>
            </a:rPr>
            <a:t>Kekuatan</a:t>
          </a:r>
          <a:endParaRPr lang="id-ID" sz="1600" b="1" kern="1200">
            <a:solidFill>
              <a:schemeClr val="tx1"/>
            </a:solidFill>
          </a:endParaRPr>
        </a:p>
      </dsp:txBody>
      <dsp:txXfrm>
        <a:off x="5480027" y="2181688"/>
        <a:ext cx="1055289" cy="1055289"/>
      </dsp:txXfrm>
    </dsp:sp>
    <dsp:sp modelId="{A5A6A22B-2954-4F2A-A07E-9D099D45CDE0}">
      <dsp:nvSpPr>
        <dsp:cNvPr id="0" name=""/>
        <dsp:cNvSpPr/>
      </dsp:nvSpPr>
      <dsp:spPr>
        <a:xfrm rot="5400000">
          <a:off x="3838366" y="3664644"/>
          <a:ext cx="451266" cy="33050"/>
        </a:xfrm>
        <a:custGeom>
          <a:avLst/>
          <a:gdLst/>
          <a:ahLst/>
          <a:cxnLst/>
          <a:rect l="0" t="0" r="0" b="0"/>
          <a:pathLst>
            <a:path>
              <a:moveTo>
                <a:pt x="0" y="16525"/>
              </a:moveTo>
              <a:lnTo>
                <a:pt x="451266" y="16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4052718" y="3669887"/>
        <a:ext cx="22563" cy="22563"/>
      </dsp:txXfrm>
    </dsp:sp>
    <dsp:sp modelId="{A307F5F9-31FF-40D3-94C0-1ADDA29E58E7}">
      <dsp:nvSpPr>
        <dsp:cNvPr id="0" name=""/>
        <dsp:cNvSpPr/>
      </dsp:nvSpPr>
      <dsp:spPr>
        <a:xfrm>
          <a:off x="3317797" y="3906802"/>
          <a:ext cx="1492405" cy="1492405"/>
        </a:xfrm>
        <a:prstGeom prst="ellipse">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b="1" kern="1200" smtClean="0">
              <a:solidFill>
                <a:schemeClr val="tx1"/>
              </a:solidFill>
            </a:rPr>
            <a:t>Tantangan</a:t>
          </a:r>
          <a:endParaRPr lang="id-ID" sz="1600" b="1" kern="1200">
            <a:solidFill>
              <a:schemeClr val="tx1"/>
            </a:solidFill>
          </a:endParaRPr>
        </a:p>
      </dsp:txBody>
      <dsp:txXfrm>
        <a:off x="3536355" y="4125360"/>
        <a:ext cx="1055289" cy="1055289"/>
      </dsp:txXfrm>
    </dsp:sp>
    <dsp:sp modelId="{8E53DF0C-D515-4118-9BB2-72CD8F3421DC}">
      <dsp:nvSpPr>
        <dsp:cNvPr id="0" name=""/>
        <dsp:cNvSpPr/>
      </dsp:nvSpPr>
      <dsp:spPr>
        <a:xfrm rot="10800000">
          <a:off x="2866530" y="2692808"/>
          <a:ext cx="451266" cy="33050"/>
        </a:xfrm>
        <a:custGeom>
          <a:avLst/>
          <a:gdLst/>
          <a:ahLst/>
          <a:cxnLst/>
          <a:rect l="0" t="0" r="0" b="0"/>
          <a:pathLst>
            <a:path>
              <a:moveTo>
                <a:pt x="0" y="16525"/>
              </a:moveTo>
              <a:lnTo>
                <a:pt x="451266" y="16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0800000">
        <a:off x="3080882" y="2698051"/>
        <a:ext cx="22563" cy="22563"/>
      </dsp:txXfrm>
    </dsp:sp>
    <dsp:sp modelId="{91B7AB82-9492-4D82-B509-BF9DB1598C2F}">
      <dsp:nvSpPr>
        <dsp:cNvPr id="0" name=""/>
        <dsp:cNvSpPr/>
      </dsp:nvSpPr>
      <dsp:spPr>
        <a:xfrm>
          <a:off x="1374125" y="1963130"/>
          <a:ext cx="1492405" cy="1492405"/>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b="1" kern="1200" smtClean="0">
              <a:solidFill>
                <a:schemeClr val="tx1"/>
              </a:solidFill>
            </a:rPr>
            <a:t>Kelemahan</a:t>
          </a:r>
          <a:endParaRPr lang="id-ID" sz="1600" b="1" kern="1200">
            <a:solidFill>
              <a:schemeClr val="tx1"/>
            </a:solidFill>
          </a:endParaRPr>
        </a:p>
      </dsp:txBody>
      <dsp:txXfrm>
        <a:off x="1592683" y="2181688"/>
        <a:ext cx="1055289" cy="1055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88A47-4DE1-41ED-ACCE-3C64E9FEF4F8}">
      <dsp:nvSpPr>
        <dsp:cNvPr id="0" name=""/>
        <dsp:cNvSpPr/>
      </dsp:nvSpPr>
      <dsp:spPr>
        <a:xfrm>
          <a:off x="0" y="4212090"/>
          <a:ext cx="8311486" cy="138250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id-ID" sz="3200" b="1" kern="1200" smtClean="0"/>
            <a:t>Berpihak kepada Masyarakat dan Alam</a:t>
          </a:r>
          <a:endParaRPr lang="id-ID" sz="2500" b="1" kern="1200"/>
        </a:p>
      </dsp:txBody>
      <dsp:txXfrm>
        <a:off x="0" y="4212090"/>
        <a:ext cx="8311486" cy="746551"/>
      </dsp:txXfrm>
    </dsp:sp>
    <dsp:sp modelId="{1FD32C96-A9AD-4787-A127-F16DEAD4E0E0}">
      <dsp:nvSpPr>
        <dsp:cNvPr id="0" name=""/>
        <dsp:cNvSpPr/>
      </dsp:nvSpPr>
      <dsp:spPr>
        <a:xfrm>
          <a:off x="0" y="4930991"/>
          <a:ext cx="8311486" cy="63595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id-ID" sz="1600" b="1" kern="1200" smtClean="0"/>
            <a:t>Segala aktivitas anggota Kerajaan Banjar haruslah bermanfaat bagi kesejahteraan masyarakat banyak dan alam, baik secara langsung maupun tidak langsung.</a:t>
          </a:r>
          <a:endParaRPr lang="id-ID" sz="1600" b="1" kern="1200"/>
        </a:p>
      </dsp:txBody>
      <dsp:txXfrm>
        <a:off x="0" y="4930991"/>
        <a:ext cx="8311486" cy="635951"/>
      </dsp:txXfrm>
    </dsp:sp>
    <dsp:sp modelId="{297E59C5-F603-4709-B9D6-378C6B8F8839}">
      <dsp:nvSpPr>
        <dsp:cNvPr id="0" name=""/>
        <dsp:cNvSpPr/>
      </dsp:nvSpPr>
      <dsp:spPr>
        <a:xfrm rot="10800000">
          <a:off x="0" y="2106539"/>
          <a:ext cx="8311486" cy="2126288"/>
        </a:xfrm>
        <a:prstGeom prst="upArrowCallou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id-ID" sz="3200" b="1" kern="1200" smtClean="0"/>
            <a:t>Beradaptasi dengan Etika Lokal</a:t>
          </a:r>
          <a:endParaRPr lang="id-ID" sz="3200" b="1" kern="1200"/>
        </a:p>
      </dsp:txBody>
      <dsp:txXfrm rot="-10800000">
        <a:off x="0" y="2106539"/>
        <a:ext cx="8311486" cy="746327"/>
      </dsp:txXfrm>
    </dsp:sp>
    <dsp:sp modelId="{6A5D15C7-52CF-40B7-96EC-9BE7087A919C}">
      <dsp:nvSpPr>
        <dsp:cNvPr id="0" name=""/>
        <dsp:cNvSpPr/>
      </dsp:nvSpPr>
      <dsp:spPr>
        <a:xfrm>
          <a:off x="0" y="2852867"/>
          <a:ext cx="8311486" cy="635760"/>
        </a:xfrm>
        <a:prstGeom prst="rect">
          <a:avLst/>
        </a:prstGeom>
        <a:solidFill>
          <a:schemeClr val="accent4">
            <a:tint val="40000"/>
            <a:alpha val="90000"/>
            <a:hueOff val="5756959"/>
            <a:satOff val="-30630"/>
            <a:lumOff val="-1745"/>
            <a:alphaOff val="0"/>
          </a:schemeClr>
        </a:solidFill>
        <a:ln w="12700" cap="flat" cmpd="sng" algn="ctr">
          <a:solidFill>
            <a:schemeClr val="accent4">
              <a:tint val="40000"/>
              <a:alpha val="90000"/>
              <a:hueOff val="5756959"/>
              <a:satOff val="-30630"/>
              <a:lumOff val="-17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id-ID" sz="1600" b="1" kern="1200" smtClean="0"/>
            <a:t>Anggota Kerajaan Banjar wajib menghormati dan menyesuaikan diri (dalam perkataan maupun perbuatan) dengan sistem sosial yang eksis di suatu kelompok masyarakat tertentu.</a:t>
          </a:r>
          <a:endParaRPr lang="id-ID" sz="1600" b="1" kern="1200"/>
        </a:p>
      </dsp:txBody>
      <dsp:txXfrm>
        <a:off x="0" y="2852867"/>
        <a:ext cx="8311486" cy="635760"/>
      </dsp:txXfrm>
    </dsp:sp>
    <dsp:sp modelId="{5D580EF6-D3A5-464D-8373-0A8FF75EE42D}">
      <dsp:nvSpPr>
        <dsp:cNvPr id="0" name=""/>
        <dsp:cNvSpPr/>
      </dsp:nvSpPr>
      <dsp:spPr>
        <a:xfrm rot="10800000">
          <a:off x="0" y="0"/>
          <a:ext cx="8311486" cy="2126288"/>
        </a:xfrm>
        <a:prstGeom prst="upArrowCallou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id-ID" sz="3200" b="1" kern="1200" smtClean="0"/>
            <a:t>Berdasarkan pada Kebenaran Ilmiah</a:t>
          </a:r>
          <a:endParaRPr lang="id-ID" sz="2500" b="1" kern="1200"/>
        </a:p>
      </dsp:txBody>
      <dsp:txXfrm rot="-10800000">
        <a:off x="0" y="0"/>
        <a:ext cx="8311486" cy="746327"/>
      </dsp:txXfrm>
    </dsp:sp>
    <dsp:sp modelId="{4226D640-942E-48FE-894B-160B81C9819A}">
      <dsp:nvSpPr>
        <dsp:cNvPr id="0" name=""/>
        <dsp:cNvSpPr/>
      </dsp:nvSpPr>
      <dsp:spPr>
        <a:xfrm>
          <a:off x="0" y="747316"/>
          <a:ext cx="8311486" cy="635760"/>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id-ID" sz="1600" b="1" kern="1200" smtClean="0"/>
            <a:t>Segala pernyataan sikap melalui lisan, gestur, dan tulisan dari anggota Kerajaan Banjar harus dapat dijelaskan penalaran serta pembuktiannya.</a:t>
          </a:r>
          <a:endParaRPr lang="id-ID" sz="1600" b="1" kern="1200"/>
        </a:p>
      </dsp:txBody>
      <dsp:txXfrm>
        <a:off x="0" y="747316"/>
        <a:ext cx="8311486" cy="635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2FDF3-1E8B-4DAE-8C40-C391E7B4BCB3}">
      <dsp:nvSpPr>
        <dsp:cNvPr id="0" name=""/>
        <dsp:cNvSpPr/>
      </dsp:nvSpPr>
      <dsp:spPr>
        <a:xfrm>
          <a:off x="948266" y="0"/>
          <a:ext cx="5418667" cy="5418667"/>
        </a:xfrm>
        <a:prstGeom prst="triangl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96F1A-065A-4CB1-87B3-6024E8638929}">
      <dsp:nvSpPr>
        <dsp:cNvPr id="0" name=""/>
        <dsp:cNvSpPr/>
      </dsp:nvSpPr>
      <dsp:spPr>
        <a:xfrm>
          <a:off x="3657599" y="542395"/>
          <a:ext cx="3522133" cy="1926166"/>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id-ID" sz="2800" b="1" kern="1200" smtClean="0"/>
            <a:t>Menyelesaikan masalah kehidupan di dunia</a:t>
          </a:r>
          <a:endParaRPr lang="id-ID" sz="2400" b="1" kern="1200"/>
        </a:p>
      </dsp:txBody>
      <dsp:txXfrm>
        <a:off x="3751627" y="636423"/>
        <a:ext cx="3334077" cy="1738110"/>
      </dsp:txXfrm>
    </dsp:sp>
    <dsp:sp modelId="{642B7F2A-A9C0-4BA2-9D1E-244867D2AF72}">
      <dsp:nvSpPr>
        <dsp:cNvPr id="0" name=""/>
        <dsp:cNvSpPr/>
      </dsp:nvSpPr>
      <dsp:spPr>
        <a:xfrm>
          <a:off x="3657599" y="2709333"/>
          <a:ext cx="3522133" cy="1926166"/>
        </a:xfrm>
        <a:prstGeom prst="round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i-FI" sz="2800" b="1" kern="1200" smtClean="0"/>
            <a:t>Meningkatkan kualitas kehidupan masyarakat dunia</a:t>
          </a:r>
          <a:endParaRPr lang="id-ID" sz="2800" b="1" kern="1200"/>
        </a:p>
      </dsp:txBody>
      <dsp:txXfrm>
        <a:off x="3751627" y="2803361"/>
        <a:ext cx="3334077" cy="17381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062FF-60BB-4E14-91E4-6FE222526427}">
      <dsp:nvSpPr>
        <dsp:cNvPr id="0" name=""/>
        <dsp:cNvSpPr/>
      </dsp:nvSpPr>
      <dsp:spPr>
        <a:xfrm>
          <a:off x="-6078982" y="-937410"/>
          <a:ext cx="7293488" cy="7293488"/>
        </a:xfrm>
        <a:prstGeom prst="blockArc">
          <a:avLst>
            <a:gd name="adj1" fmla="val 18900000"/>
            <a:gd name="adj2" fmla="val 2700000"/>
            <a:gd name="adj3" fmla="val 296"/>
          </a:avLst>
        </a:pr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817A1B-5D30-4A20-97F4-2D6E8ADF1D4E}">
      <dsp:nvSpPr>
        <dsp:cNvPr id="0" name=""/>
        <dsp:cNvSpPr/>
      </dsp:nvSpPr>
      <dsp:spPr>
        <a:xfrm>
          <a:off x="996086" y="774110"/>
          <a:ext cx="7103330" cy="1548004"/>
        </a:xfrm>
        <a:prstGeom prst="rect">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8729" tIns="50800" rIns="50800" bIns="50800" numCol="1" spcCol="1270" anchor="ctr" anchorCtr="0">
          <a:noAutofit/>
        </a:bodyPr>
        <a:lstStyle/>
        <a:p>
          <a:pPr lvl="0" algn="l" defTabSz="889000">
            <a:lnSpc>
              <a:spcPct val="90000"/>
            </a:lnSpc>
            <a:spcBef>
              <a:spcPct val="0"/>
            </a:spcBef>
            <a:spcAft>
              <a:spcPct val="35000"/>
            </a:spcAft>
          </a:pPr>
          <a:r>
            <a:rPr lang="id-ID" sz="2000" b="1" kern="1200" smtClean="0"/>
            <a:t>Turut serta dalam memberikan kontribusi berkualitas tinggi untuk pembangunan Indonesia dan dunia dengan menjadi pelopor, pusat rujukan, dan pusat konsultasi masyarakat terkait keberpikiran dan kepenulisan ilmiah</a:t>
          </a:r>
          <a:endParaRPr lang="id-ID" sz="2000" b="1" kern="1200"/>
        </a:p>
      </dsp:txBody>
      <dsp:txXfrm>
        <a:off x="996086" y="774110"/>
        <a:ext cx="7103330" cy="1548004"/>
      </dsp:txXfrm>
    </dsp:sp>
    <dsp:sp modelId="{44351B5E-D3AA-45B3-B75F-2386DC823F4C}">
      <dsp:nvSpPr>
        <dsp:cNvPr id="0" name=""/>
        <dsp:cNvSpPr/>
      </dsp:nvSpPr>
      <dsp:spPr>
        <a:xfrm>
          <a:off x="28583" y="580610"/>
          <a:ext cx="1935005" cy="1935005"/>
        </a:xfrm>
        <a:prstGeom prst="ellipse">
          <a:avLst/>
        </a:prstGeom>
        <a:solidFill>
          <a:schemeClr val="lt1">
            <a:hueOff val="0"/>
            <a:satOff val="0"/>
            <a:lumOff val="0"/>
            <a:alphaOff val="0"/>
          </a:schemeClr>
        </a:solidFill>
        <a:ln w="12700" cap="flat" cmpd="sng" algn="ctr">
          <a:solidFill>
            <a:schemeClr val="accent5">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C59CCD-84EC-4F30-9BC7-D854D6022EF7}">
      <dsp:nvSpPr>
        <dsp:cNvPr id="0" name=""/>
        <dsp:cNvSpPr/>
      </dsp:nvSpPr>
      <dsp:spPr>
        <a:xfrm>
          <a:off x="996086" y="3096551"/>
          <a:ext cx="7103330" cy="1548004"/>
        </a:xfrm>
        <a:prstGeom prst="rect">
          <a:avLst/>
        </a:prstGeom>
        <a:solidFill>
          <a:schemeClr val="accent5">
            <a:shade val="50000"/>
            <a:hueOff val="402493"/>
            <a:satOff val="-9802"/>
            <a:lumOff val="428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8729" tIns="50800" rIns="50800" bIns="50800" numCol="1" spcCol="1270" anchor="ctr" anchorCtr="0">
          <a:noAutofit/>
        </a:bodyPr>
        <a:lstStyle/>
        <a:p>
          <a:pPr lvl="0" algn="l" defTabSz="889000">
            <a:lnSpc>
              <a:spcPct val="90000"/>
            </a:lnSpc>
            <a:spcBef>
              <a:spcPct val="0"/>
            </a:spcBef>
            <a:spcAft>
              <a:spcPct val="35000"/>
            </a:spcAft>
          </a:pPr>
          <a:r>
            <a:rPr lang="id-ID" sz="2000" b="1" kern="1200" smtClean="0">
              <a:solidFill>
                <a:schemeClr val="tx1"/>
              </a:solidFill>
            </a:rPr>
            <a:t>Menyebarluaskan cara berpikir dan menulis ilmiah kepada masyarakat Indonesia dan dunia agar tercipta lingkungan yang kondusif dalam upaya pembentukan budaya ilmiah (scientific culture) dan penciptaan masyarakat ilmiah (scientific society)</a:t>
          </a:r>
          <a:endParaRPr lang="id-ID" sz="2000" b="1" kern="1200">
            <a:solidFill>
              <a:schemeClr val="tx1"/>
            </a:solidFill>
          </a:endParaRPr>
        </a:p>
      </dsp:txBody>
      <dsp:txXfrm>
        <a:off x="996086" y="3096551"/>
        <a:ext cx="7103330" cy="1548004"/>
      </dsp:txXfrm>
    </dsp:sp>
    <dsp:sp modelId="{699351E8-3527-4B57-A84F-DA76197E5C2B}">
      <dsp:nvSpPr>
        <dsp:cNvPr id="0" name=""/>
        <dsp:cNvSpPr/>
      </dsp:nvSpPr>
      <dsp:spPr>
        <a:xfrm>
          <a:off x="28583" y="2903050"/>
          <a:ext cx="1935005" cy="1935005"/>
        </a:xfrm>
        <a:prstGeom prst="ellipse">
          <a:avLst/>
        </a:prstGeom>
        <a:solidFill>
          <a:schemeClr val="lt1">
            <a:hueOff val="0"/>
            <a:satOff val="0"/>
            <a:lumOff val="0"/>
            <a:alphaOff val="0"/>
          </a:schemeClr>
        </a:solidFill>
        <a:ln w="12700" cap="flat" cmpd="sng" algn="ctr">
          <a:solidFill>
            <a:schemeClr val="accent5">
              <a:shade val="50000"/>
              <a:hueOff val="402493"/>
              <a:satOff val="-9802"/>
              <a:lumOff val="4289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1EAA2-311D-486F-BF5D-C65D88D59279}">
      <dsp:nvSpPr>
        <dsp:cNvPr id="0" name=""/>
        <dsp:cNvSpPr/>
      </dsp:nvSpPr>
      <dsp:spPr>
        <a:xfrm>
          <a:off x="526825" y="898"/>
          <a:ext cx="2313452" cy="23134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id-ID" sz="1200" b="1" kern="1200" smtClean="0"/>
            <a:t>Menjadi pelopor, pusat rujukan, dan pusat konsultasi masyarakat terkait keberpikiran dan kepenulisan ilmiah</a:t>
          </a:r>
          <a:endParaRPr lang="id-ID" sz="1200" b="1" kern="1200"/>
        </a:p>
      </dsp:txBody>
      <dsp:txXfrm>
        <a:off x="865622" y="339695"/>
        <a:ext cx="1635858" cy="1635858"/>
      </dsp:txXfrm>
    </dsp:sp>
    <dsp:sp modelId="{BCDBAB08-CA07-49F3-9697-80FCCAA5587E}">
      <dsp:nvSpPr>
        <dsp:cNvPr id="0" name=""/>
        <dsp:cNvSpPr/>
      </dsp:nvSpPr>
      <dsp:spPr>
        <a:xfrm>
          <a:off x="1012650" y="2502203"/>
          <a:ext cx="1341802" cy="1341802"/>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id-ID" sz="1000" kern="1200"/>
        </a:p>
      </dsp:txBody>
      <dsp:txXfrm>
        <a:off x="1190506" y="3015308"/>
        <a:ext cx="986090" cy="315592"/>
      </dsp:txXfrm>
    </dsp:sp>
    <dsp:sp modelId="{F7AE947F-AD2C-4FA8-BF78-ECA422EC421D}">
      <dsp:nvSpPr>
        <dsp:cNvPr id="0" name=""/>
        <dsp:cNvSpPr/>
      </dsp:nvSpPr>
      <dsp:spPr>
        <a:xfrm>
          <a:off x="526825" y="4031857"/>
          <a:ext cx="2313452" cy="2313452"/>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id-ID" sz="1200" b="1" kern="1200" smtClean="0"/>
            <a:t>Menciptakan lingkungan yang kondusif dalam upaya pembentukan budaya ilmiah (scientific culture) dan penciptaan masyarakat ilmiah (scientific society)</a:t>
          </a:r>
          <a:endParaRPr lang="id-ID" sz="1200" b="1" kern="1200"/>
        </a:p>
      </dsp:txBody>
      <dsp:txXfrm>
        <a:off x="865622" y="4370654"/>
        <a:ext cx="1635858" cy="1635858"/>
      </dsp:txXfrm>
    </dsp:sp>
    <dsp:sp modelId="{D867041A-BA66-4696-9789-52494408829C}">
      <dsp:nvSpPr>
        <dsp:cNvPr id="0" name=""/>
        <dsp:cNvSpPr/>
      </dsp:nvSpPr>
      <dsp:spPr>
        <a:xfrm>
          <a:off x="3187295" y="2742802"/>
          <a:ext cx="735677" cy="860604"/>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id-ID" sz="1000" kern="1200"/>
        </a:p>
      </dsp:txBody>
      <dsp:txXfrm>
        <a:off x="3187295" y="2914923"/>
        <a:ext cx="514974" cy="516362"/>
      </dsp:txXfrm>
    </dsp:sp>
    <dsp:sp modelId="{F1D3D0C6-3491-44AD-9D01-F92912AE2656}">
      <dsp:nvSpPr>
        <dsp:cNvPr id="0" name=""/>
        <dsp:cNvSpPr/>
      </dsp:nvSpPr>
      <dsp:spPr>
        <a:xfrm>
          <a:off x="4228349" y="859652"/>
          <a:ext cx="4626904" cy="4626904"/>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id-ID" sz="3200" b="1" kern="1200" smtClean="0"/>
            <a:t>Menyelesaikan masalah kehidupan di dunia dan meningkatkan kualitas kehidupan masyarakat dunia</a:t>
          </a:r>
          <a:endParaRPr lang="id-ID" sz="3200" b="1" kern="1200"/>
        </a:p>
      </dsp:txBody>
      <dsp:txXfrm>
        <a:off x="4905943" y="1537246"/>
        <a:ext cx="3271716" cy="3271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FD632-1803-43AF-90F0-28BD3A1ADD40}">
      <dsp:nvSpPr>
        <dsp:cNvPr id="0" name=""/>
        <dsp:cNvSpPr/>
      </dsp:nvSpPr>
      <dsp:spPr>
        <a:xfrm>
          <a:off x="0" y="169333"/>
          <a:ext cx="8128000" cy="5079999"/>
        </a:xfrm>
        <a:prstGeom prst="swooshArrow">
          <a:avLst>
            <a:gd name="adj1" fmla="val 25000"/>
            <a:gd name="adj2" fmla="val 25000"/>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AFFD49-3DEB-47C7-B491-207913558C5C}">
      <dsp:nvSpPr>
        <dsp:cNvPr id="0" name=""/>
        <dsp:cNvSpPr/>
      </dsp:nvSpPr>
      <dsp:spPr>
        <a:xfrm>
          <a:off x="1032256" y="3675549"/>
          <a:ext cx="211328" cy="211328"/>
        </a:xfrm>
        <a:prstGeom prst="ellipse">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1DAA23-928E-4936-B37E-42EBF7192E53}">
      <dsp:nvSpPr>
        <dsp:cNvPr id="0" name=""/>
        <dsp:cNvSpPr/>
      </dsp:nvSpPr>
      <dsp:spPr>
        <a:xfrm>
          <a:off x="1137920" y="3781213"/>
          <a:ext cx="1893824" cy="146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78" tIns="0" rIns="0" bIns="0" numCol="1" spcCol="1270" anchor="t" anchorCtr="0">
          <a:noAutofit/>
        </a:bodyPr>
        <a:lstStyle/>
        <a:p>
          <a:pPr lvl="0" algn="l" defTabSz="755650">
            <a:lnSpc>
              <a:spcPct val="90000"/>
            </a:lnSpc>
            <a:spcBef>
              <a:spcPct val="0"/>
            </a:spcBef>
            <a:spcAft>
              <a:spcPct val="35000"/>
            </a:spcAft>
          </a:pPr>
          <a:r>
            <a:rPr lang="id-ID" sz="1700" b="1" kern="1200" smtClean="0"/>
            <a:t>Menjadi pelopor, pusat rujukan, dan pusat konsultasi masyarakat terkait keberpikiran dan kepenulisan ilmiah</a:t>
          </a:r>
          <a:endParaRPr lang="id-ID" sz="1700" b="1" kern="1200"/>
        </a:p>
      </dsp:txBody>
      <dsp:txXfrm>
        <a:off x="1137920" y="3781213"/>
        <a:ext cx="1893824" cy="1468120"/>
      </dsp:txXfrm>
    </dsp:sp>
    <dsp:sp modelId="{FB5FFAE7-C1FE-4367-B27A-2485C109121B}">
      <dsp:nvSpPr>
        <dsp:cNvPr id="0" name=""/>
        <dsp:cNvSpPr/>
      </dsp:nvSpPr>
      <dsp:spPr>
        <a:xfrm>
          <a:off x="2897632" y="2294805"/>
          <a:ext cx="382016" cy="382016"/>
        </a:xfrm>
        <a:prstGeom prst="ellipse">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72B5AF-CC7C-4C21-8923-1994E4488CD8}">
      <dsp:nvSpPr>
        <dsp:cNvPr id="0" name=""/>
        <dsp:cNvSpPr/>
      </dsp:nvSpPr>
      <dsp:spPr>
        <a:xfrm>
          <a:off x="3088640" y="2485813"/>
          <a:ext cx="1950720" cy="276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22" tIns="0" rIns="0" bIns="0" numCol="1" spcCol="1270" anchor="t" anchorCtr="0">
          <a:noAutofit/>
        </a:bodyPr>
        <a:lstStyle/>
        <a:p>
          <a:pPr lvl="0" algn="l" defTabSz="755650">
            <a:lnSpc>
              <a:spcPct val="90000"/>
            </a:lnSpc>
            <a:spcBef>
              <a:spcPct val="0"/>
            </a:spcBef>
            <a:spcAft>
              <a:spcPct val="35000"/>
            </a:spcAft>
          </a:pPr>
          <a:r>
            <a:rPr lang="id-ID" sz="1700" b="1" kern="1200" smtClean="0"/>
            <a:t>Menciptakan lingkungan yang kondusif dalam upaya pembentukan budaya ilmiah (scientific culture) dan penciptaan masyarakat ilmiah (scientific society)</a:t>
          </a:r>
          <a:endParaRPr lang="id-ID" sz="1700" kern="1200"/>
        </a:p>
      </dsp:txBody>
      <dsp:txXfrm>
        <a:off x="3088640" y="2485813"/>
        <a:ext cx="1950720" cy="2763519"/>
      </dsp:txXfrm>
    </dsp:sp>
    <dsp:sp modelId="{0CE8B036-6EF9-496E-8C2F-DD4F2D0647BA}">
      <dsp:nvSpPr>
        <dsp:cNvPr id="0" name=""/>
        <dsp:cNvSpPr/>
      </dsp:nvSpPr>
      <dsp:spPr>
        <a:xfrm>
          <a:off x="5140960" y="1454573"/>
          <a:ext cx="528320" cy="528320"/>
        </a:xfrm>
        <a:prstGeom prst="ellipse">
          <a:avLst/>
        </a:prstGeom>
        <a:solidFill>
          <a:schemeClr val="accent1">
            <a:shade val="50000"/>
            <a:hueOff val="222839"/>
            <a:satOff val="5970"/>
            <a:lumOff val="26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B6F630-DD5D-4BC4-B775-CEEFB436B69E}">
      <dsp:nvSpPr>
        <dsp:cNvPr id="0" name=""/>
        <dsp:cNvSpPr/>
      </dsp:nvSpPr>
      <dsp:spPr>
        <a:xfrm>
          <a:off x="5405120" y="1718733"/>
          <a:ext cx="1950720" cy="35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946" tIns="0" rIns="0" bIns="0" numCol="1" spcCol="1270" anchor="t" anchorCtr="0">
          <a:noAutofit/>
        </a:bodyPr>
        <a:lstStyle/>
        <a:p>
          <a:pPr lvl="0" algn="l" defTabSz="755650">
            <a:lnSpc>
              <a:spcPct val="90000"/>
            </a:lnSpc>
            <a:spcBef>
              <a:spcPct val="0"/>
            </a:spcBef>
            <a:spcAft>
              <a:spcPct val="35000"/>
            </a:spcAft>
          </a:pPr>
          <a:r>
            <a:rPr lang="id-ID" sz="1700" b="1" kern="1200" smtClean="0"/>
            <a:t>Menyelesaikan masalah kehidupan di dunia dan meningkatkan kualitas kehidupan masyarakat dunia</a:t>
          </a:r>
          <a:endParaRPr lang="id-ID" sz="1700" b="1" kern="1200"/>
        </a:p>
      </dsp:txBody>
      <dsp:txXfrm>
        <a:off x="5405120" y="1718733"/>
        <a:ext cx="1950720" cy="3530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93242-36CD-429C-89D3-1EB5491139EE}">
      <dsp:nvSpPr>
        <dsp:cNvPr id="0" name=""/>
        <dsp:cNvSpPr/>
      </dsp:nvSpPr>
      <dsp:spPr>
        <a:xfrm>
          <a:off x="433636" y="2355"/>
          <a:ext cx="8194841" cy="1416201"/>
        </a:xfrm>
        <a:prstGeom prst="roundRect">
          <a:avLst>
            <a:gd name="adj" fmla="val 10000"/>
          </a:avLst>
        </a:prstGeom>
        <a:solidFill>
          <a:schemeClr val="accent4">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id-ID" sz="2600" b="1" kern="1200" smtClean="0"/>
            <a:t>Selalu berusaha meningkatkan kualitas diri sendiri setiap anggota Kerajaan Banjar agar mampu mewujudkan tanggung jawab kepada Indonesia dan Dunia dengan:</a:t>
          </a:r>
          <a:endParaRPr lang="id-ID" sz="2600" b="1" kern="1200"/>
        </a:p>
      </dsp:txBody>
      <dsp:txXfrm>
        <a:off x="475115" y="43834"/>
        <a:ext cx="8111883" cy="1333243"/>
      </dsp:txXfrm>
    </dsp:sp>
    <dsp:sp modelId="{40E6B779-D0F8-41A7-BD5B-7AB2BAE5C769}">
      <dsp:nvSpPr>
        <dsp:cNvPr id="0" name=""/>
        <dsp:cNvSpPr/>
      </dsp:nvSpPr>
      <dsp:spPr>
        <a:xfrm>
          <a:off x="433636" y="1673473"/>
          <a:ext cx="1416201" cy="1416201"/>
        </a:xfrm>
        <a:prstGeom prst="roundRect">
          <a:avLst>
            <a:gd name="adj" fmla="val 16670"/>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28A7A-B72C-42C2-A506-A9A41F007C0C}">
      <dsp:nvSpPr>
        <dsp:cNvPr id="0" name=""/>
        <dsp:cNvSpPr/>
      </dsp:nvSpPr>
      <dsp:spPr>
        <a:xfrm>
          <a:off x="1934810" y="1673473"/>
          <a:ext cx="6693667" cy="1416201"/>
        </a:xfrm>
        <a:prstGeom prst="roundRect">
          <a:avLst>
            <a:gd name="adj" fmla="val 16670"/>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id-ID" sz="1800" b="1" kern="1200" smtClean="0"/>
            <a:t>terus menerus secara aktif menyosialisasikan sains dan penalaran (science and reason) melalui media sosial pribadi para anggota Kerajaan Banjar dan melalui diskusi langsung</a:t>
          </a:r>
          <a:endParaRPr lang="id-ID" sz="1800" b="1" kern="1200"/>
        </a:p>
      </dsp:txBody>
      <dsp:txXfrm>
        <a:off x="2003956" y="1742619"/>
        <a:ext cx="6555375" cy="1277909"/>
      </dsp:txXfrm>
    </dsp:sp>
    <dsp:sp modelId="{C91E37E9-055F-4EF7-8378-8832FF793454}">
      <dsp:nvSpPr>
        <dsp:cNvPr id="0" name=""/>
        <dsp:cNvSpPr/>
      </dsp:nvSpPr>
      <dsp:spPr>
        <a:xfrm>
          <a:off x="433636" y="3259619"/>
          <a:ext cx="1416201" cy="1416201"/>
        </a:xfrm>
        <a:prstGeom prst="roundRect">
          <a:avLst>
            <a:gd name="adj" fmla="val 16670"/>
          </a:avLst>
        </a:prstGeom>
        <a:solidFill>
          <a:schemeClr val="accent4">
            <a:shade val="50000"/>
            <a:hueOff val="-396136"/>
            <a:satOff val="0"/>
            <a:lumOff val="32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83884-9B6C-4F75-B574-0612BF9F93C8}">
      <dsp:nvSpPr>
        <dsp:cNvPr id="0" name=""/>
        <dsp:cNvSpPr/>
      </dsp:nvSpPr>
      <dsp:spPr>
        <a:xfrm>
          <a:off x="1934810" y="3259619"/>
          <a:ext cx="6693667" cy="1416201"/>
        </a:xfrm>
        <a:prstGeom prst="roundRect">
          <a:avLst>
            <a:gd name="adj" fmla="val 16670"/>
          </a:avLst>
        </a:prstGeom>
        <a:solidFill>
          <a:schemeClr val="accent4">
            <a:shade val="50000"/>
            <a:hueOff val="-396136"/>
            <a:satOff val="0"/>
            <a:lumOff val="32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id-ID" sz="1800" b="1" kern="1200" smtClean="0">
              <a:solidFill>
                <a:schemeClr val="tx1"/>
              </a:solidFill>
            </a:rPr>
            <a:t>berjejaring dan bersinergi kepada individu atau kelompok yang memiliki irisan pemikiran yang sama untuk berkontribusi pada kemajuan Indonesia dan dunia</a:t>
          </a:r>
          <a:endParaRPr lang="id-ID" sz="1800" b="1" kern="1200">
            <a:solidFill>
              <a:schemeClr val="tx1"/>
            </a:solidFill>
          </a:endParaRPr>
        </a:p>
      </dsp:txBody>
      <dsp:txXfrm>
        <a:off x="2003956" y="3328765"/>
        <a:ext cx="6555375" cy="1277909"/>
      </dsp:txXfrm>
    </dsp:sp>
    <dsp:sp modelId="{B51CA081-8DA3-41AC-9518-99FAC1DD77BC}">
      <dsp:nvSpPr>
        <dsp:cNvPr id="0" name=""/>
        <dsp:cNvSpPr/>
      </dsp:nvSpPr>
      <dsp:spPr>
        <a:xfrm>
          <a:off x="433636" y="4845765"/>
          <a:ext cx="1416201" cy="1416201"/>
        </a:xfrm>
        <a:prstGeom prst="roundRect">
          <a:avLst>
            <a:gd name="adj" fmla="val 16670"/>
          </a:avLst>
        </a:prstGeom>
        <a:solidFill>
          <a:schemeClr val="accent4">
            <a:shade val="50000"/>
            <a:hueOff val="-396136"/>
            <a:satOff val="0"/>
            <a:lumOff val="32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7CD67-D754-4B4D-80CF-194B3E9CA80B}">
      <dsp:nvSpPr>
        <dsp:cNvPr id="0" name=""/>
        <dsp:cNvSpPr/>
      </dsp:nvSpPr>
      <dsp:spPr>
        <a:xfrm>
          <a:off x="1934810" y="4845765"/>
          <a:ext cx="6693667" cy="1416201"/>
        </a:xfrm>
        <a:prstGeom prst="roundRect">
          <a:avLst>
            <a:gd name="adj" fmla="val 16670"/>
          </a:avLst>
        </a:prstGeom>
        <a:solidFill>
          <a:schemeClr val="accent4">
            <a:shade val="50000"/>
            <a:hueOff val="-396136"/>
            <a:satOff val="0"/>
            <a:lumOff val="32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id-ID" sz="1800" b="1" kern="1200" smtClean="0">
              <a:solidFill>
                <a:schemeClr val="tx1"/>
              </a:solidFill>
            </a:rPr>
            <a:t>memberikan pandangan, masukan, saran, dan arahan dalam pengambilan keputusan, tindakan, dan gerakan bagi organisasi masyarakat atau lembaga swadaya masyarakat di Indonesia dalam menanggapi isu sosial dan teknologi yang terjadi di sekitar </a:t>
          </a:r>
          <a:endParaRPr lang="id-ID" sz="1800" b="1" kern="1200">
            <a:solidFill>
              <a:schemeClr val="tx1"/>
            </a:solidFill>
          </a:endParaRPr>
        </a:p>
      </dsp:txBody>
      <dsp:txXfrm>
        <a:off x="2003956" y="4914911"/>
        <a:ext cx="6555375" cy="12779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3153D-D373-4A20-9721-8FAAC2E8CB1A}">
      <dsp:nvSpPr>
        <dsp:cNvPr id="0" name=""/>
        <dsp:cNvSpPr/>
      </dsp:nvSpPr>
      <dsp:spPr>
        <a:xfrm>
          <a:off x="3755842" y="1359"/>
          <a:ext cx="3119919" cy="1559959"/>
        </a:xfrm>
        <a:prstGeom prst="roundRect">
          <a:avLst>
            <a:gd name="adj" fmla="val 10000"/>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id-ID" sz="1600" b="1" kern="1200" smtClean="0"/>
            <a:t>Terus menerus secara aktif menyosialisasikan sains dan penalaran (science and reason) melalui media sosial pribadi para anggota Kerajaan Banjar dan melalui diskusi langsung</a:t>
          </a:r>
          <a:endParaRPr lang="id-ID" sz="1600" b="1" kern="1200"/>
        </a:p>
      </dsp:txBody>
      <dsp:txXfrm>
        <a:off x="3801532" y="47049"/>
        <a:ext cx="3028539" cy="1468579"/>
      </dsp:txXfrm>
    </dsp:sp>
    <dsp:sp modelId="{BE84F319-7B5B-4939-80D2-094B386200A2}">
      <dsp:nvSpPr>
        <dsp:cNvPr id="0" name=""/>
        <dsp:cNvSpPr/>
      </dsp:nvSpPr>
      <dsp:spPr>
        <a:xfrm rot="3600000">
          <a:off x="5791335" y="2738172"/>
          <a:ext cx="1623713" cy="545985"/>
        </a:xfrm>
        <a:prstGeom prst="lef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id-ID" sz="1100" kern="1200"/>
        </a:p>
      </dsp:txBody>
      <dsp:txXfrm>
        <a:off x="5955131" y="2847369"/>
        <a:ext cx="1296122" cy="327591"/>
      </dsp:txXfrm>
    </dsp:sp>
    <dsp:sp modelId="{FC0F7AEC-9A3D-49C3-814C-57666A58EE11}">
      <dsp:nvSpPr>
        <dsp:cNvPr id="0" name=""/>
        <dsp:cNvSpPr/>
      </dsp:nvSpPr>
      <dsp:spPr>
        <a:xfrm>
          <a:off x="6330623" y="4461010"/>
          <a:ext cx="3119919" cy="1559959"/>
        </a:xfrm>
        <a:prstGeom prst="roundRect">
          <a:avLst>
            <a:gd name="adj" fmla="val 10000"/>
          </a:avLst>
        </a:prstGeom>
        <a:solidFill>
          <a:schemeClr val="accent6">
            <a:shade val="50000"/>
            <a:hueOff val="245616"/>
            <a:satOff val="-10737"/>
            <a:lumOff val="29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id-ID" sz="1300" b="1" kern="1200" smtClean="0">
              <a:solidFill>
                <a:schemeClr val="tx1"/>
              </a:solidFill>
            </a:rPr>
            <a:t>Berjejaring dan bersinergi kepada individu atau kelompok yang memiliki irisan pemikiran yang sama untuk berkontribusi pada kemajuan Indonesia dan dunia</a:t>
          </a:r>
          <a:endParaRPr lang="id-ID" sz="1300" b="1" kern="1200">
            <a:solidFill>
              <a:schemeClr val="tx1"/>
            </a:solidFill>
          </a:endParaRPr>
        </a:p>
      </dsp:txBody>
      <dsp:txXfrm>
        <a:off x="6376313" y="4506700"/>
        <a:ext cx="3028539" cy="1468579"/>
      </dsp:txXfrm>
    </dsp:sp>
    <dsp:sp modelId="{6682F5CE-29B8-4A53-9BA8-D172BE8D498B}">
      <dsp:nvSpPr>
        <dsp:cNvPr id="0" name=""/>
        <dsp:cNvSpPr/>
      </dsp:nvSpPr>
      <dsp:spPr>
        <a:xfrm rot="10800000">
          <a:off x="4503945" y="4967997"/>
          <a:ext cx="1623713" cy="545985"/>
        </a:xfrm>
        <a:prstGeom prst="leftRightArrow">
          <a:avLst>
            <a:gd name="adj1" fmla="val 60000"/>
            <a:gd name="adj2" fmla="val 50000"/>
          </a:avLst>
        </a:prstGeom>
        <a:solidFill>
          <a:schemeClr val="accent6">
            <a:shade val="90000"/>
            <a:hueOff val="253246"/>
            <a:satOff val="-10115"/>
            <a:lumOff val="234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id-ID" sz="1100" kern="1200"/>
        </a:p>
      </dsp:txBody>
      <dsp:txXfrm rot="10800000">
        <a:off x="4667740" y="5077194"/>
        <a:ext cx="1296122" cy="327591"/>
      </dsp:txXfrm>
    </dsp:sp>
    <dsp:sp modelId="{FACBE377-A048-49E4-8F1E-EACA110080DC}">
      <dsp:nvSpPr>
        <dsp:cNvPr id="0" name=""/>
        <dsp:cNvSpPr/>
      </dsp:nvSpPr>
      <dsp:spPr>
        <a:xfrm>
          <a:off x="1181062" y="4461010"/>
          <a:ext cx="3119919" cy="1559959"/>
        </a:xfrm>
        <a:prstGeom prst="roundRect">
          <a:avLst>
            <a:gd name="adj" fmla="val 10000"/>
          </a:avLst>
        </a:prstGeom>
        <a:solidFill>
          <a:schemeClr val="accent6">
            <a:shade val="50000"/>
            <a:hueOff val="245616"/>
            <a:satOff val="-10737"/>
            <a:lumOff val="29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id-ID" sz="1300" b="1" kern="1200" smtClean="0"/>
            <a:t>Memberikan pandangan, masukan, saran, dan arahan dalam pengambilan keputusan, tindakan, dan gerakan bagi organisasi masyarakat atau lembaga swadaya masyarakat di Indonesia dalam menanggapi isu sosial dan teknologi yang terjadi di sekitar</a:t>
          </a:r>
          <a:endParaRPr lang="id-ID" sz="1300" b="1" kern="1200"/>
        </a:p>
      </dsp:txBody>
      <dsp:txXfrm>
        <a:off x="1226752" y="4506700"/>
        <a:ext cx="3028539" cy="1468579"/>
      </dsp:txXfrm>
    </dsp:sp>
    <dsp:sp modelId="{00FA69CE-E463-4366-8576-A4353AE822F8}">
      <dsp:nvSpPr>
        <dsp:cNvPr id="0" name=""/>
        <dsp:cNvSpPr/>
      </dsp:nvSpPr>
      <dsp:spPr>
        <a:xfrm rot="18000000">
          <a:off x="3216555" y="2738172"/>
          <a:ext cx="1623713" cy="545985"/>
        </a:xfrm>
        <a:prstGeom prst="leftRightArrow">
          <a:avLst>
            <a:gd name="adj1" fmla="val 60000"/>
            <a:gd name="adj2" fmla="val 50000"/>
          </a:avLst>
        </a:prstGeom>
        <a:solidFill>
          <a:schemeClr val="accent6">
            <a:shade val="90000"/>
            <a:hueOff val="253246"/>
            <a:satOff val="-10115"/>
            <a:lumOff val="234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id-ID" sz="1100" kern="1200"/>
        </a:p>
      </dsp:txBody>
      <dsp:txXfrm>
        <a:off x="3380351" y="2847369"/>
        <a:ext cx="1296122" cy="327591"/>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BAFEF27-A08E-430B-ADF1-3CE0F3341B24}" type="datetimeFigureOut">
              <a:rPr lang="id-ID" smtClean="0"/>
              <a:t>23/01/2020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3885077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BAFEF27-A08E-430B-ADF1-3CE0F3341B24}" type="datetimeFigureOut">
              <a:rPr lang="id-ID" smtClean="0"/>
              <a:t>23/01/2020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3901837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BAFEF27-A08E-430B-ADF1-3CE0F3341B24}" type="datetimeFigureOut">
              <a:rPr lang="id-ID" smtClean="0"/>
              <a:t>23/01/2020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284110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EBAFEF27-A08E-430B-ADF1-3CE0F3341B24}" type="datetimeFigureOut">
              <a:rPr lang="id-ID" smtClean="0"/>
              <a:t>23/01/2020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38238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AFEF27-A08E-430B-ADF1-3CE0F3341B24}" type="datetimeFigureOut">
              <a:rPr lang="id-ID" smtClean="0"/>
              <a:t>23/01/2020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856892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EBAFEF27-A08E-430B-ADF1-3CE0F3341B24}" type="datetimeFigureOut">
              <a:rPr lang="id-ID" smtClean="0"/>
              <a:t>23/01/2020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240984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EBAFEF27-A08E-430B-ADF1-3CE0F3341B24}" type="datetimeFigureOut">
              <a:rPr lang="id-ID" smtClean="0"/>
              <a:t>23/01/2020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209015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BAFEF27-A08E-430B-ADF1-3CE0F3341B24}" type="datetimeFigureOut">
              <a:rPr lang="id-ID" smtClean="0"/>
              <a:t>23/01/2020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353290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FEF27-A08E-430B-ADF1-3CE0F3341B24}" type="datetimeFigureOut">
              <a:rPr lang="id-ID" smtClean="0"/>
              <a:t>23/01/2020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364548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FEF27-A08E-430B-ADF1-3CE0F3341B24}" type="datetimeFigureOut">
              <a:rPr lang="id-ID" smtClean="0"/>
              <a:t>23/01/2020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264739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FEF27-A08E-430B-ADF1-3CE0F3341B24}" type="datetimeFigureOut">
              <a:rPr lang="id-ID" smtClean="0"/>
              <a:t>23/01/2020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ED29FDC-4D46-4662-A1EF-DF34A9E06BE6}" type="slidenum">
              <a:rPr lang="id-ID" smtClean="0"/>
              <a:t>‹#›</a:t>
            </a:fld>
            <a:endParaRPr lang="id-ID"/>
          </a:p>
        </p:txBody>
      </p:sp>
    </p:spTree>
    <p:extLst>
      <p:ext uri="{BB962C8B-B14F-4D97-AF65-F5344CB8AC3E}">
        <p14:creationId xmlns:p14="http://schemas.microsoft.com/office/powerpoint/2010/main" val="321008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FEF27-A08E-430B-ADF1-3CE0F3341B24}" type="datetimeFigureOut">
              <a:rPr lang="id-ID" smtClean="0"/>
              <a:t>23/01/2020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29FDC-4D46-4662-A1EF-DF34A9E06BE6}" type="slidenum">
              <a:rPr lang="id-ID" smtClean="0"/>
              <a:t>‹#›</a:t>
            </a:fld>
            <a:endParaRPr lang="id-ID"/>
          </a:p>
        </p:txBody>
      </p:sp>
    </p:spTree>
    <p:extLst>
      <p:ext uri="{BB962C8B-B14F-4D97-AF65-F5344CB8AC3E}">
        <p14:creationId xmlns:p14="http://schemas.microsoft.com/office/powerpoint/2010/main" val="186190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565484"/>
            <a:ext cx="9204158" cy="58473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graphicFrame>
        <p:nvGraphicFramePr>
          <p:cNvPr id="2" name="Diagram 1"/>
          <p:cNvGraphicFramePr/>
          <p:nvPr>
            <p:extLst>
              <p:ext uri="{D42A27DB-BD31-4B8C-83A1-F6EECF244321}">
                <p14:modId xmlns:p14="http://schemas.microsoft.com/office/powerpoint/2010/main" val="384175650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599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104407290"/>
              </p:ext>
            </p:extLst>
          </p:nvPr>
        </p:nvGraphicFramePr>
        <p:xfrm>
          <a:off x="433137" y="719666"/>
          <a:ext cx="11325726" cy="5568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92505" y="1219200"/>
            <a:ext cx="11790947" cy="46361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46109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8785375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287385" y="565484"/>
            <a:ext cx="9204158" cy="58473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166022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19064187"/>
              </p:ext>
            </p:extLst>
          </p:nvPr>
        </p:nvGraphicFramePr>
        <p:xfrm>
          <a:off x="1842448" y="627797"/>
          <a:ext cx="8311486" cy="5595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173707" y="95534"/>
            <a:ext cx="9567081" cy="663281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67960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3258445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287384" y="218364"/>
            <a:ext cx="9467051" cy="65099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114751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26944067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32513" y="204715"/>
            <a:ext cx="10290412" cy="648268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363746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539140569"/>
              </p:ext>
            </p:extLst>
          </p:nvPr>
        </p:nvGraphicFramePr>
        <p:xfrm>
          <a:off x="777922" y="272955"/>
          <a:ext cx="9382079" cy="6346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5534" y="95534"/>
            <a:ext cx="10781732" cy="6632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106109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97454717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287384" y="218364"/>
            <a:ext cx="9467051" cy="65099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291503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50456337"/>
              </p:ext>
            </p:extLst>
          </p:nvPr>
        </p:nvGraphicFramePr>
        <p:xfrm>
          <a:off x="1528549" y="327546"/>
          <a:ext cx="9062114" cy="6264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32513" y="150125"/>
            <a:ext cx="10290412" cy="660551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399110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277029578"/>
              </p:ext>
            </p:extLst>
          </p:nvPr>
        </p:nvGraphicFramePr>
        <p:xfrm>
          <a:off x="614149" y="501300"/>
          <a:ext cx="10631605" cy="6022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696036" y="218364"/>
            <a:ext cx="10563367" cy="650998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1611473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564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Hafizhurrahman</dc:creator>
  <cp:lastModifiedBy>Hafizhurrahman</cp:lastModifiedBy>
  <cp:revision>13</cp:revision>
  <dcterms:created xsi:type="dcterms:W3CDTF">2020-01-23T14:28:07Z</dcterms:created>
  <dcterms:modified xsi:type="dcterms:W3CDTF">2020-01-23T17:04:32Z</dcterms:modified>
</cp:coreProperties>
</file>