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BAB95-58B7-4571-916E-A439A5281C6F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C1B4D9-DB60-466D-99EA-3B5CFE608068}">
      <dgm:prSet phldrT="[Text]"/>
      <dgm:spPr/>
      <dgm:t>
        <a:bodyPr/>
        <a:lstStyle/>
        <a:p>
          <a:r>
            <a:rPr lang="en-US" b="1" dirty="0" err="1"/>
            <a:t>Tulis</a:t>
          </a:r>
          <a:r>
            <a:rPr lang="en-US" b="1" dirty="0"/>
            <a:t> </a:t>
          </a:r>
          <a:r>
            <a:rPr lang="en-US" b="1" dirty="0" err="1"/>
            <a:t>aja</a:t>
          </a:r>
          <a:r>
            <a:rPr lang="en-US" b="1" dirty="0"/>
            <a:t> </a:t>
          </a:r>
          <a:r>
            <a:rPr lang="en-US" b="1" dirty="0" err="1"/>
            <a:t>dulu</a:t>
          </a:r>
          <a:r>
            <a:rPr lang="en-US" b="1" dirty="0"/>
            <a:t> </a:t>
          </a:r>
          <a:r>
            <a:rPr lang="en-US" b="1" dirty="0" err="1"/>
            <a:t>apa</a:t>
          </a:r>
          <a:r>
            <a:rPr lang="en-US" b="1" dirty="0"/>
            <a:t> yang </a:t>
          </a:r>
          <a:r>
            <a:rPr lang="en-US" b="1" dirty="0" err="1"/>
            <a:t>kita</a:t>
          </a:r>
          <a:r>
            <a:rPr lang="en-US" b="1" dirty="0"/>
            <a:t> </a:t>
          </a:r>
          <a:r>
            <a:rPr lang="en-US" b="1" dirty="0" err="1"/>
            <a:t>pikirkan</a:t>
          </a:r>
          <a:endParaRPr lang="en-US" b="1" dirty="0"/>
        </a:p>
      </dgm:t>
    </dgm:pt>
    <dgm:pt modelId="{83028028-C671-49D6-9CAA-72C4FE4AC3A6}" type="parTrans" cxnId="{B6961223-B366-4CD7-B4F9-3778C7E0050D}">
      <dgm:prSet/>
      <dgm:spPr/>
      <dgm:t>
        <a:bodyPr/>
        <a:lstStyle/>
        <a:p>
          <a:endParaRPr lang="en-US"/>
        </a:p>
      </dgm:t>
    </dgm:pt>
    <dgm:pt modelId="{CC4AFD2F-D82E-4951-A665-1E47BCD493BA}" type="sibTrans" cxnId="{B6961223-B366-4CD7-B4F9-3778C7E0050D}">
      <dgm:prSet/>
      <dgm:spPr/>
      <dgm:t>
        <a:bodyPr/>
        <a:lstStyle/>
        <a:p>
          <a:endParaRPr lang="en-US"/>
        </a:p>
      </dgm:t>
    </dgm:pt>
    <dgm:pt modelId="{76F6600F-1959-4650-A76B-0D503C1E9038}">
      <dgm:prSet phldrT="[Text]"/>
      <dgm:spPr/>
      <dgm:t>
        <a:bodyPr/>
        <a:lstStyle/>
        <a:p>
          <a:r>
            <a:rPr lang="en-US" b="1" dirty="0"/>
            <a:t>Baca </a:t>
          </a:r>
          <a:r>
            <a:rPr lang="en-US" b="1" dirty="0" err="1"/>
            <a:t>tulisan</a:t>
          </a:r>
          <a:r>
            <a:rPr lang="en-US" b="1" dirty="0"/>
            <a:t> </a:t>
          </a:r>
          <a:r>
            <a:rPr lang="en-US" b="1" dirty="0" err="1"/>
            <a:t>kita</a:t>
          </a:r>
          <a:endParaRPr lang="en-US" b="1" dirty="0"/>
        </a:p>
      </dgm:t>
    </dgm:pt>
    <dgm:pt modelId="{639A4109-830E-4274-84C0-911B6D8F076A}" type="parTrans" cxnId="{6C98EB15-D77F-4C64-80EC-6A3DAAB8E030}">
      <dgm:prSet/>
      <dgm:spPr/>
      <dgm:t>
        <a:bodyPr/>
        <a:lstStyle/>
        <a:p>
          <a:endParaRPr lang="en-US"/>
        </a:p>
      </dgm:t>
    </dgm:pt>
    <dgm:pt modelId="{9EA0D16C-01D2-4732-A75D-BC2447BC7D01}" type="sibTrans" cxnId="{6C98EB15-D77F-4C64-80EC-6A3DAAB8E030}">
      <dgm:prSet/>
      <dgm:spPr/>
      <dgm:t>
        <a:bodyPr/>
        <a:lstStyle/>
        <a:p>
          <a:endParaRPr lang="en-US"/>
        </a:p>
      </dgm:t>
    </dgm:pt>
    <dgm:pt modelId="{34DDCC81-AF27-4732-BF94-6B5BAF7125B0}">
      <dgm:prSet phldrT="[Text]"/>
      <dgm:spPr/>
      <dgm:t>
        <a:bodyPr/>
        <a:lstStyle/>
        <a:p>
          <a:r>
            <a:rPr lang="en-US" b="1" dirty="0" err="1"/>
            <a:t>Evaluasi</a:t>
          </a:r>
          <a:r>
            <a:rPr lang="en-US" b="1" dirty="0"/>
            <a:t> </a:t>
          </a:r>
          <a:r>
            <a:rPr lang="en-US" b="1" dirty="0" err="1"/>
            <a:t>tulisan</a:t>
          </a:r>
          <a:r>
            <a:rPr lang="en-US" b="1" dirty="0"/>
            <a:t> </a:t>
          </a:r>
          <a:r>
            <a:rPr lang="en-US" b="1" dirty="0" err="1"/>
            <a:t>kita</a:t>
          </a:r>
          <a:endParaRPr lang="en-US" b="1" dirty="0"/>
        </a:p>
      </dgm:t>
    </dgm:pt>
    <dgm:pt modelId="{6B14083C-AB66-4E69-99CE-96CB46F8EE11}" type="sibTrans" cxnId="{FE191D43-3E51-468C-9062-403A8FAF0FD4}">
      <dgm:prSet/>
      <dgm:spPr/>
      <dgm:t>
        <a:bodyPr/>
        <a:lstStyle/>
        <a:p>
          <a:endParaRPr lang="en-US"/>
        </a:p>
      </dgm:t>
    </dgm:pt>
    <dgm:pt modelId="{15F4B1C0-5503-44C0-9E00-34BAE7CE905B}" type="parTrans" cxnId="{FE191D43-3E51-468C-9062-403A8FAF0FD4}">
      <dgm:prSet/>
      <dgm:spPr/>
      <dgm:t>
        <a:bodyPr/>
        <a:lstStyle/>
        <a:p>
          <a:endParaRPr lang="en-US"/>
        </a:p>
      </dgm:t>
    </dgm:pt>
    <dgm:pt modelId="{F6E31D58-E117-4661-B56A-5F9B67AA8431}">
      <dgm:prSet phldrT="[Text]"/>
      <dgm:spPr/>
      <dgm:t>
        <a:bodyPr/>
        <a:lstStyle/>
        <a:p>
          <a:r>
            <a:rPr lang="en-US" b="1" dirty="0" err="1"/>
            <a:t>Perbaiki</a:t>
          </a:r>
          <a:r>
            <a:rPr lang="en-US" b="1" dirty="0"/>
            <a:t> </a:t>
          </a:r>
          <a:r>
            <a:rPr lang="en-US" b="1" dirty="0" err="1"/>
            <a:t>kesalahan</a:t>
          </a:r>
          <a:r>
            <a:rPr lang="en-US" b="1" dirty="0"/>
            <a:t> </a:t>
          </a:r>
          <a:r>
            <a:rPr lang="en-US" b="1" dirty="0" err="1"/>
            <a:t>dalam</a:t>
          </a:r>
          <a:r>
            <a:rPr lang="en-US" b="1" dirty="0"/>
            <a:t> </a:t>
          </a:r>
          <a:r>
            <a:rPr lang="en-US" b="1" dirty="0" err="1"/>
            <a:t>tulisan</a:t>
          </a:r>
          <a:r>
            <a:rPr lang="en-US" b="1" dirty="0"/>
            <a:t> </a:t>
          </a:r>
          <a:r>
            <a:rPr lang="en-US" b="1" dirty="0" err="1"/>
            <a:t>kita</a:t>
          </a:r>
          <a:endParaRPr lang="en-US" b="1" dirty="0"/>
        </a:p>
      </dgm:t>
    </dgm:pt>
    <dgm:pt modelId="{436E2445-7CA1-484D-A48B-45A05807CD3E}" type="sibTrans" cxnId="{EEA63069-1ADF-47C0-A4BD-30D1E2DA1983}">
      <dgm:prSet/>
      <dgm:spPr/>
      <dgm:t>
        <a:bodyPr/>
        <a:lstStyle/>
        <a:p>
          <a:endParaRPr lang="en-US"/>
        </a:p>
      </dgm:t>
    </dgm:pt>
    <dgm:pt modelId="{9727F5A9-F1E0-419C-8E0D-BAA45C2CCB01}" type="parTrans" cxnId="{EEA63069-1ADF-47C0-A4BD-30D1E2DA1983}">
      <dgm:prSet/>
      <dgm:spPr/>
      <dgm:t>
        <a:bodyPr/>
        <a:lstStyle/>
        <a:p>
          <a:endParaRPr lang="en-US"/>
        </a:p>
      </dgm:t>
    </dgm:pt>
    <dgm:pt modelId="{269C1915-A560-411B-80FD-4DA9D61517C4}" type="pres">
      <dgm:prSet presAssocID="{AD2BAB95-58B7-4571-916E-A439A5281C6F}" presName="cycle" presStyleCnt="0">
        <dgm:presLayoutVars>
          <dgm:dir/>
          <dgm:resizeHandles val="exact"/>
        </dgm:presLayoutVars>
      </dgm:prSet>
      <dgm:spPr/>
    </dgm:pt>
    <dgm:pt modelId="{BF6DDA2C-7A2E-4CFD-94AE-C109DA16DA18}" type="pres">
      <dgm:prSet presAssocID="{75C1B4D9-DB60-466D-99EA-3B5CFE608068}" presName="node" presStyleLbl="node1" presStyleIdx="0" presStyleCnt="4">
        <dgm:presLayoutVars>
          <dgm:bulletEnabled val="1"/>
        </dgm:presLayoutVars>
      </dgm:prSet>
      <dgm:spPr/>
    </dgm:pt>
    <dgm:pt modelId="{BFBD160B-21BE-479F-9464-FCEDA73AF320}" type="pres">
      <dgm:prSet presAssocID="{CC4AFD2F-D82E-4951-A665-1E47BCD493BA}" presName="sibTrans" presStyleLbl="sibTrans2D1" presStyleIdx="0" presStyleCnt="4"/>
      <dgm:spPr/>
    </dgm:pt>
    <dgm:pt modelId="{F55F4352-D5A5-40D4-A632-417D1D884B44}" type="pres">
      <dgm:prSet presAssocID="{CC4AFD2F-D82E-4951-A665-1E47BCD493BA}" presName="connectorText" presStyleLbl="sibTrans2D1" presStyleIdx="0" presStyleCnt="4"/>
      <dgm:spPr/>
    </dgm:pt>
    <dgm:pt modelId="{CEBC3596-092E-4E76-A90A-5F38D9F7064B}" type="pres">
      <dgm:prSet presAssocID="{76F6600F-1959-4650-A76B-0D503C1E9038}" presName="node" presStyleLbl="node1" presStyleIdx="1" presStyleCnt="4">
        <dgm:presLayoutVars>
          <dgm:bulletEnabled val="1"/>
        </dgm:presLayoutVars>
      </dgm:prSet>
      <dgm:spPr/>
    </dgm:pt>
    <dgm:pt modelId="{B04EA71F-2CE3-4A63-B65E-D4D9A446E091}" type="pres">
      <dgm:prSet presAssocID="{9EA0D16C-01D2-4732-A75D-BC2447BC7D01}" presName="sibTrans" presStyleLbl="sibTrans2D1" presStyleIdx="1" presStyleCnt="4"/>
      <dgm:spPr/>
    </dgm:pt>
    <dgm:pt modelId="{B1D91FD2-93C0-4B2B-825C-4F1FAC3DB0B8}" type="pres">
      <dgm:prSet presAssocID="{9EA0D16C-01D2-4732-A75D-BC2447BC7D01}" presName="connectorText" presStyleLbl="sibTrans2D1" presStyleIdx="1" presStyleCnt="4"/>
      <dgm:spPr/>
    </dgm:pt>
    <dgm:pt modelId="{D88225F0-004A-4601-AE24-4E3AF2F89DBB}" type="pres">
      <dgm:prSet presAssocID="{34DDCC81-AF27-4732-BF94-6B5BAF7125B0}" presName="node" presStyleLbl="node1" presStyleIdx="2" presStyleCnt="4">
        <dgm:presLayoutVars>
          <dgm:bulletEnabled val="1"/>
        </dgm:presLayoutVars>
      </dgm:prSet>
      <dgm:spPr/>
    </dgm:pt>
    <dgm:pt modelId="{43FD54E8-523D-4D78-A31B-BF304D163D4D}" type="pres">
      <dgm:prSet presAssocID="{6B14083C-AB66-4E69-99CE-96CB46F8EE11}" presName="sibTrans" presStyleLbl="sibTrans2D1" presStyleIdx="2" presStyleCnt="4"/>
      <dgm:spPr/>
    </dgm:pt>
    <dgm:pt modelId="{D262A478-682C-40DA-BF51-98C5F56E1053}" type="pres">
      <dgm:prSet presAssocID="{6B14083C-AB66-4E69-99CE-96CB46F8EE11}" presName="connectorText" presStyleLbl="sibTrans2D1" presStyleIdx="2" presStyleCnt="4"/>
      <dgm:spPr/>
    </dgm:pt>
    <dgm:pt modelId="{17CB34BF-C53A-4AD9-92C0-03A666FB7DA0}" type="pres">
      <dgm:prSet presAssocID="{F6E31D58-E117-4661-B56A-5F9B67AA8431}" presName="node" presStyleLbl="node1" presStyleIdx="3" presStyleCnt="4">
        <dgm:presLayoutVars>
          <dgm:bulletEnabled val="1"/>
        </dgm:presLayoutVars>
      </dgm:prSet>
      <dgm:spPr/>
    </dgm:pt>
    <dgm:pt modelId="{78864E11-9D35-4154-8DE8-CF0E7E5834A1}" type="pres">
      <dgm:prSet presAssocID="{436E2445-7CA1-484D-A48B-45A05807CD3E}" presName="sibTrans" presStyleLbl="sibTrans2D1" presStyleIdx="3" presStyleCnt="4" custAng="2700000" custScaleX="291603" custLinFactX="100000" custLinFactY="55661" custLinFactNeighborX="101872" custLinFactNeighborY="100000"/>
      <dgm:spPr/>
    </dgm:pt>
    <dgm:pt modelId="{BBDDD25D-9616-4667-91FF-45F619FC0B93}" type="pres">
      <dgm:prSet presAssocID="{436E2445-7CA1-484D-A48B-45A05807CD3E}" presName="connectorText" presStyleLbl="sibTrans2D1" presStyleIdx="3" presStyleCnt="4"/>
      <dgm:spPr/>
    </dgm:pt>
  </dgm:ptLst>
  <dgm:cxnLst>
    <dgm:cxn modelId="{EDC77015-2C23-4C75-AE74-95F0B65F7660}" type="presOf" srcId="{436E2445-7CA1-484D-A48B-45A05807CD3E}" destId="{78864E11-9D35-4154-8DE8-CF0E7E5834A1}" srcOrd="0" destOrd="0" presId="urn:microsoft.com/office/officeart/2005/8/layout/cycle2"/>
    <dgm:cxn modelId="{6C98EB15-D77F-4C64-80EC-6A3DAAB8E030}" srcId="{AD2BAB95-58B7-4571-916E-A439A5281C6F}" destId="{76F6600F-1959-4650-A76B-0D503C1E9038}" srcOrd="1" destOrd="0" parTransId="{639A4109-830E-4274-84C0-911B6D8F076A}" sibTransId="{9EA0D16C-01D2-4732-A75D-BC2447BC7D01}"/>
    <dgm:cxn modelId="{291DC717-527C-4515-AEB7-0F07592899EF}" type="presOf" srcId="{CC4AFD2F-D82E-4951-A665-1E47BCD493BA}" destId="{BFBD160B-21BE-479F-9464-FCEDA73AF320}" srcOrd="0" destOrd="0" presId="urn:microsoft.com/office/officeart/2005/8/layout/cycle2"/>
    <dgm:cxn modelId="{4658391A-E80F-4B0F-8F15-1B618FF9F5F2}" type="presOf" srcId="{436E2445-7CA1-484D-A48B-45A05807CD3E}" destId="{BBDDD25D-9616-4667-91FF-45F619FC0B93}" srcOrd="1" destOrd="0" presId="urn:microsoft.com/office/officeart/2005/8/layout/cycle2"/>
    <dgm:cxn modelId="{B6961223-B366-4CD7-B4F9-3778C7E0050D}" srcId="{AD2BAB95-58B7-4571-916E-A439A5281C6F}" destId="{75C1B4D9-DB60-466D-99EA-3B5CFE608068}" srcOrd="0" destOrd="0" parTransId="{83028028-C671-49D6-9CAA-72C4FE4AC3A6}" sibTransId="{CC4AFD2F-D82E-4951-A665-1E47BCD493BA}"/>
    <dgm:cxn modelId="{C2FC2B36-EC88-469C-B48E-AD01CF939B4A}" type="presOf" srcId="{6B14083C-AB66-4E69-99CE-96CB46F8EE11}" destId="{D262A478-682C-40DA-BF51-98C5F56E1053}" srcOrd="1" destOrd="0" presId="urn:microsoft.com/office/officeart/2005/8/layout/cycle2"/>
    <dgm:cxn modelId="{D4D56239-9611-45C5-8AA9-B31B268BDF41}" type="presOf" srcId="{CC4AFD2F-D82E-4951-A665-1E47BCD493BA}" destId="{F55F4352-D5A5-40D4-A632-417D1D884B44}" srcOrd="1" destOrd="0" presId="urn:microsoft.com/office/officeart/2005/8/layout/cycle2"/>
    <dgm:cxn modelId="{FE191D43-3E51-468C-9062-403A8FAF0FD4}" srcId="{AD2BAB95-58B7-4571-916E-A439A5281C6F}" destId="{34DDCC81-AF27-4732-BF94-6B5BAF7125B0}" srcOrd="2" destOrd="0" parTransId="{15F4B1C0-5503-44C0-9E00-34BAE7CE905B}" sibTransId="{6B14083C-AB66-4E69-99CE-96CB46F8EE11}"/>
    <dgm:cxn modelId="{EEA63069-1ADF-47C0-A4BD-30D1E2DA1983}" srcId="{AD2BAB95-58B7-4571-916E-A439A5281C6F}" destId="{F6E31D58-E117-4661-B56A-5F9B67AA8431}" srcOrd="3" destOrd="0" parTransId="{9727F5A9-F1E0-419C-8E0D-BAA45C2CCB01}" sibTransId="{436E2445-7CA1-484D-A48B-45A05807CD3E}"/>
    <dgm:cxn modelId="{D0CA1A57-9315-4C06-9522-93AAA20BD8CA}" type="presOf" srcId="{9EA0D16C-01D2-4732-A75D-BC2447BC7D01}" destId="{B1D91FD2-93C0-4B2B-825C-4F1FAC3DB0B8}" srcOrd="1" destOrd="0" presId="urn:microsoft.com/office/officeart/2005/8/layout/cycle2"/>
    <dgm:cxn modelId="{444E7F8C-E76F-4B84-8E0F-C2CB5C8C34D3}" type="presOf" srcId="{75C1B4D9-DB60-466D-99EA-3B5CFE608068}" destId="{BF6DDA2C-7A2E-4CFD-94AE-C109DA16DA18}" srcOrd="0" destOrd="0" presId="urn:microsoft.com/office/officeart/2005/8/layout/cycle2"/>
    <dgm:cxn modelId="{44AF8BA3-505B-4027-9F05-C8DA6052E42E}" type="presOf" srcId="{76F6600F-1959-4650-A76B-0D503C1E9038}" destId="{CEBC3596-092E-4E76-A90A-5F38D9F7064B}" srcOrd="0" destOrd="0" presId="urn:microsoft.com/office/officeart/2005/8/layout/cycle2"/>
    <dgm:cxn modelId="{C42DD6AF-CF9D-46B5-B8F6-985BC7BE4C9C}" type="presOf" srcId="{AD2BAB95-58B7-4571-916E-A439A5281C6F}" destId="{269C1915-A560-411B-80FD-4DA9D61517C4}" srcOrd="0" destOrd="0" presId="urn:microsoft.com/office/officeart/2005/8/layout/cycle2"/>
    <dgm:cxn modelId="{3EE255B0-DDB3-4B7A-BD4A-E28E072663EB}" type="presOf" srcId="{9EA0D16C-01D2-4732-A75D-BC2447BC7D01}" destId="{B04EA71F-2CE3-4A63-B65E-D4D9A446E091}" srcOrd="0" destOrd="0" presId="urn:microsoft.com/office/officeart/2005/8/layout/cycle2"/>
    <dgm:cxn modelId="{810B04CF-1596-4EE9-B353-7E9E1ADEC9BA}" type="presOf" srcId="{F6E31D58-E117-4661-B56A-5F9B67AA8431}" destId="{17CB34BF-C53A-4AD9-92C0-03A666FB7DA0}" srcOrd="0" destOrd="0" presId="urn:microsoft.com/office/officeart/2005/8/layout/cycle2"/>
    <dgm:cxn modelId="{F53FC0DD-A712-4A0B-8E9F-B86E48917118}" type="presOf" srcId="{6B14083C-AB66-4E69-99CE-96CB46F8EE11}" destId="{43FD54E8-523D-4D78-A31B-BF304D163D4D}" srcOrd="0" destOrd="0" presId="urn:microsoft.com/office/officeart/2005/8/layout/cycle2"/>
    <dgm:cxn modelId="{56144BFB-28DD-40B5-80FF-59D4ED7D1CAF}" type="presOf" srcId="{34DDCC81-AF27-4732-BF94-6B5BAF7125B0}" destId="{D88225F0-004A-4601-AE24-4E3AF2F89DBB}" srcOrd="0" destOrd="0" presId="urn:microsoft.com/office/officeart/2005/8/layout/cycle2"/>
    <dgm:cxn modelId="{EB9BFAF3-79CB-4FBC-9FF9-F4AA3E87A105}" type="presParOf" srcId="{269C1915-A560-411B-80FD-4DA9D61517C4}" destId="{BF6DDA2C-7A2E-4CFD-94AE-C109DA16DA18}" srcOrd="0" destOrd="0" presId="urn:microsoft.com/office/officeart/2005/8/layout/cycle2"/>
    <dgm:cxn modelId="{7FE52122-CDF0-47CB-9CF4-31575F6FFE3E}" type="presParOf" srcId="{269C1915-A560-411B-80FD-4DA9D61517C4}" destId="{BFBD160B-21BE-479F-9464-FCEDA73AF320}" srcOrd="1" destOrd="0" presId="urn:microsoft.com/office/officeart/2005/8/layout/cycle2"/>
    <dgm:cxn modelId="{60E5543C-96CB-46B9-82A7-220FEB99CAE0}" type="presParOf" srcId="{BFBD160B-21BE-479F-9464-FCEDA73AF320}" destId="{F55F4352-D5A5-40D4-A632-417D1D884B44}" srcOrd="0" destOrd="0" presId="urn:microsoft.com/office/officeart/2005/8/layout/cycle2"/>
    <dgm:cxn modelId="{FEECF9CC-EB30-4DE9-A3C9-9FA3AC4FA004}" type="presParOf" srcId="{269C1915-A560-411B-80FD-4DA9D61517C4}" destId="{CEBC3596-092E-4E76-A90A-5F38D9F7064B}" srcOrd="2" destOrd="0" presId="urn:microsoft.com/office/officeart/2005/8/layout/cycle2"/>
    <dgm:cxn modelId="{47C90223-301A-4C08-B11B-BFFF78BD5AD3}" type="presParOf" srcId="{269C1915-A560-411B-80FD-4DA9D61517C4}" destId="{B04EA71F-2CE3-4A63-B65E-D4D9A446E091}" srcOrd="3" destOrd="0" presId="urn:microsoft.com/office/officeart/2005/8/layout/cycle2"/>
    <dgm:cxn modelId="{CD305D34-0B4A-4402-9E25-8EA06F8B8CDD}" type="presParOf" srcId="{B04EA71F-2CE3-4A63-B65E-D4D9A446E091}" destId="{B1D91FD2-93C0-4B2B-825C-4F1FAC3DB0B8}" srcOrd="0" destOrd="0" presId="urn:microsoft.com/office/officeart/2005/8/layout/cycle2"/>
    <dgm:cxn modelId="{2160F91C-E1B3-4FF2-853A-647B0C3515DD}" type="presParOf" srcId="{269C1915-A560-411B-80FD-4DA9D61517C4}" destId="{D88225F0-004A-4601-AE24-4E3AF2F89DBB}" srcOrd="4" destOrd="0" presId="urn:microsoft.com/office/officeart/2005/8/layout/cycle2"/>
    <dgm:cxn modelId="{2FABC43C-C559-425C-A671-ACAE9ADA887B}" type="presParOf" srcId="{269C1915-A560-411B-80FD-4DA9D61517C4}" destId="{43FD54E8-523D-4D78-A31B-BF304D163D4D}" srcOrd="5" destOrd="0" presId="urn:microsoft.com/office/officeart/2005/8/layout/cycle2"/>
    <dgm:cxn modelId="{26EFDE24-8D4B-4DA4-89A6-6886E416830D}" type="presParOf" srcId="{43FD54E8-523D-4D78-A31B-BF304D163D4D}" destId="{D262A478-682C-40DA-BF51-98C5F56E1053}" srcOrd="0" destOrd="0" presId="urn:microsoft.com/office/officeart/2005/8/layout/cycle2"/>
    <dgm:cxn modelId="{B627982A-5D03-4460-B70E-6A3336A79581}" type="presParOf" srcId="{269C1915-A560-411B-80FD-4DA9D61517C4}" destId="{17CB34BF-C53A-4AD9-92C0-03A666FB7DA0}" srcOrd="6" destOrd="0" presId="urn:microsoft.com/office/officeart/2005/8/layout/cycle2"/>
    <dgm:cxn modelId="{4F14DE79-7D5C-4276-B6F1-056841F843BC}" type="presParOf" srcId="{269C1915-A560-411B-80FD-4DA9D61517C4}" destId="{78864E11-9D35-4154-8DE8-CF0E7E5834A1}" srcOrd="7" destOrd="0" presId="urn:microsoft.com/office/officeart/2005/8/layout/cycle2"/>
    <dgm:cxn modelId="{B8D43E28-43F7-45B2-B621-2524F1C72ED8}" type="presParOf" srcId="{78864E11-9D35-4154-8DE8-CF0E7E5834A1}" destId="{BBDDD25D-9616-4667-91FF-45F619FC0B9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DA2C-7A2E-4CFD-94AE-C109DA16DA18}">
      <dsp:nvSpPr>
        <dsp:cNvPr id="0" name=""/>
        <dsp:cNvSpPr/>
      </dsp:nvSpPr>
      <dsp:spPr>
        <a:xfrm>
          <a:off x="2918519" y="362"/>
          <a:ext cx="1681360" cy="1681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Tulis</a:t>
          </a:r>
          <a:r>
            <a:rPr lang="en-US" sz="1900" b="1" kern="1200" dirty="0"/>
            <a:t> </a:t>
          </a:r>
          <a:r>
            <a:rPr lang="en-US" sz="1900" b="1" kern="1200" dirty="0" err="1"/>
            <a:t>aja</a:t>
          </a:r>
          <a:r>
            <a:rPr lang="en-US" sz="1900" b="1" kern="1200" dirty="0"/>
            <a:t> </a:t>
          </a:r>
          <a:r>
            <a:rPr lang="en-US" sz="1900" b="1" kern="1200" dirty="0" err="1"/>
            <a:t>dulu</a:t>
          </a:r>
          <a:r>
            <a:rPr lang="en-US" sz="1900" b="1" kern="1200" dirty="0"/>
            <a:t> </a:t>
          </a:r>
          <a:r>
            <a:rPr lang="en-US" sz="1900" b="1" kern="1200" dirty="0" err="1"/>
            <a:t>apa</a:t>
          </a:r>
          <a:r>
            <a:rPr lang="en-US" sz="1900" b="1" kern="1200" dirty="0"/>
            <a:t> yang </a:t>
          </a:r>
          <a:r>
            <a:rPr lang="en-US" sz="1900" b="1" kern="1200" dirty="0" err="1"/>
            <a:t>kita</a:t>
          </a:r>
          <a:r>
            <a:rPr lang="en-US" sz="1900" b="1" kern="1200" dirty="0"/>
            <a:t> </a:t>
          </a:r>
          <a:r>
            <a:rPr lang="en-US" sz="1900" b="1" kern="1200" dirty="0" err="1"/>
            <a:t>pikirkan</a:t>
          </a:r>
          <a:endParaRPr lang="en-US" sz="1900" b="1" kern="1200" dirty="0"/>
        </a:p>
      </dsp:txBody>
      <dsp:txXfrm>
        <a:off x="3164748" y="246591"/>
        <a:ext cx="1188902" cy="1188902"/>
      </dsp:txXfrm>
    </dsp:sp>
    <dsp:sp modelId="{BFBD160B-21BE-479F-9464-FCEDA73AF320}">
      <dsp:nvSpPr>
        <dsp:cNvPr id="0" name=""/>
        <dsp:cNvSpPr/>
      </dsp:nvSpPr>
      <dsp:spPr>
        <a:xfrm rot="2700000">
          <a:off x="4419335" y="1440759"/>
          <a:ext cx="446621" cy="567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38957" y="1506880"/>
        <a:ext cx="312635" cy="340475"/>
      </dsp:txXfrm>
    </dsp:sp>
    <dsp:sp modelId="{CEBC3596-092E-4E76-A90A-5F38D9F7064B}">
      <dsp:nvSpPr>
        <dsp:cNvPr id="0" name=""/>
        <dsp:cNvSpPr/>
      </dsp:nvSpPr>
      <dsp:spPr>
        <a:xfrm>
          <a:off x="4703287" y="1785130"/>
          <a:ext cx="1681360" cy="1681360"/>
        </a:xfrm>
        <a:prstGeom prst="ellipse">
          <a:avLst/>
        </a:prstGeom>
        <a:solidFill>
          <a:schemeClr val="accent4">
            <a:hueOff val="-6371030"/>
            <a:satOff val="11291"/>
            <a:lumOff val="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Baca </a:t>
          </a:r>
          <a:r>
            <a:rPr lang="en-US" sz="1900" b="1" kern="1200" dirty="0" err="1"/>
            <a:t>tulisan</a:t>
          </a:r>
          <a:r>
            <a:rPr lang="en-US" sz="1900" b="1" kern="1200" dirty="0"/>
            <a:t> </a:t>
          </a:r>
          <a:r>
            <a:rPr lang="en-US" sz="1900" b="1" kern="1200" dirty="0" err="1"/>
            <a:t>kita</a:t>
          </a:r>
          <a:endParaRPr lang="en-US" sz="1900" b="1" kern="1200" dirty="0"/>
        </a:p>
      </dsp:txBody>
      <dsp:txXfrm>
        <a:off x="4949516" y="2031359"/>
        <a:ext cx="1188902" cy="1188902"/>
      </dsp:txXfrm>
    </dsp:sp>
    <dsp:sp modelId="{B04EA71F-2CE3-4A63-B65E-D4D9A446E091}">
      <dsp:nvSpPr>
        <dsp:cNvPr id="0" name=""/>
        <dsp:cNvSpPr/>
      </dsp:nvSpPr>
      <dsp:spPr>
        <a:xfrm rot="8100000">
          <a:off x="4437211" y="3225527"/>
          <a:ext cx="446621" cy="567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371030"/>
            <a:satOff val="11291"/>
            <a:lumOff val="3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51575" y="3291648"/>
        <a:ext cx="312635" cy="340475"/>
      </dsp:txXfrm>
    </dsp:sp>
    <dsp:sp modelId="{D88225F0-004A-4601-AE24-4E3AF2F89DBB}">
      <dsp:nvSpPr>
        <dsp:cNvPr id="0" name=""/>
        <dsp:cNvSpPr/>
      </dsp:nvSpPr>
      <dsp:spPr>
        <a:xfrm>
          <a:off x="2918519" y="3569898"/>
          <a:ext cx="1681360" cy="1681360"/>
        </a:xfrm>
        <a:prstGeom prst="ellipse">
          <a:avLst/>
        </a:prstGeom>
        <a:solidFill>
          <a:schemeClr val="accent4">
            <a:hueOff val="-12742060"/>
            <a:satOff val="22582"/>
            <a:lumOff val="7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Evaluasi</a:t>
          </a:r>
          <a:r>
            <a:rPr lang="en-US" sz="1900" b="1" kern="1200" dirty="0"/>
            <a:t> </a:t>
          </a:r>
          <a:r>
            <a:rPr lang="en-US" sz="1900" b="1" kern="1200" dirty="0" err="1"/>
            <a:t>tulisan</a:t>
          </a:r>
          <a:r>
            <a:rPr lang="en-US" sz="1900" b="1" kern="1200" dirty="0"/>
            <a:t> </a:t>
          </a:r>
          <a:r>
            <a:rPr lang="en-US" sz="1900" b="1" kern="1200" dirty="0" err="1"/>
            <a:t>kita</a:t>
          </a:r>
          <a:endParaRPr lang="en-US" sz="1900" b="1" kern="1200" dirty="0"/>
        </a:p>
      </dsp:txBody>
      <dsp:txXfrm>
        <a:off x="3164748" y="3816127"/>
        <a:ext cx="1188902" cy="1188902"/>
      </dsp:txXfrm>
    </dsp:sp>
    <dsp:sp modelId="{43FD54E8-523D-4D78-A31B-BF304D163D4D}">
      <dsp:nvSpPr>
        <dsp:cNvPr id="0" name=""/>
        <dsp:cNvSpPr/>
      </dsp:nvSpPr>
      <dsp:spPr>
        <a:xfrm rot="13500000">
          <a:off x="2652443" y="3243403"/>
          <a:ext cx="446621" cy="567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2742060"/>
            <a:satOff val="22582"/>
            <a:lumOff val="7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766807" y="3404266"/>
        <a:ext cx="312635" cy="340475"/>
      </dsp:txXfrm>
    </dsp:sp>
    <dsp:sp modelId="{17CB34BF-C53A-4AD9-92C0-03A666FB7DA0}">
      <dsp:nvSpPr>
        <dsp:cNvPr id="0" name=""/>
        <dsp:cNvSpPr/>
      </dsp:nvSpPr>
      <dsp:spPr>
        <a:xfrm>
          <a:off x="1133751" y="1785130"/>
          <a:ext cx="1681360" cy="1681360"/>
        </a:xfrm>
        <a:prstGeom prst="ellipse">
          <a:avLst/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Perbaiki</a:t>
          </a:r>
          <a:r>
            <a:rPr lang="en-US" sz="1900" b="1" kern="1200" dirty="0"/>
            <a:t> </a:t>
          </a:r>
          <a:r>
            <a:rPr lang="en-US" sz="1900" b="1" kern="1200" dirty="0" err="1"/>
            <a:t>kesalahan</a:t>
          </a:r>
          <a:r>
            <a:rPr lang="en-US" sz="1900" b="1" kern="1200" dirty="0"/>
            <a:t> </a:t>
          </a:r>
          <a:r>
            <a:rPr lang="en-US" sz="1900" b="1" kern="1200" dirty="0" err="1"/>
            <a:t>dalam</a:t>
          </a:r>
          <a:r>
            <a:rPr lang="en-US" sz="1900" b="1" kern="1200" dirty="0"/>
            <a:t> </a:t>
          </a:r>
          <a:r>
            <a:rPr lang="en-US" sz="1900" b="1" kern="1200" dirty="0" err="1"/>
            <a:t>tulisan</a:t>
          </a:r>
          <a:r>
            <a:rPr lang="en-US" sz="1900" b="1" kern="1200" dirty="0"/>
            <a:t> </a:t>
          </a:r>
          <a:r>
            <a:rPr lang="en-US" sz="1900" b="1" kern="1200" dirty="0" err="1"/>
            <a:t>kita</a:t>
          </a:r>
          <a:endParaRPr lang="en-US" sz="1900" b="1" kern="1200" dirty="0"/>
        </a:p>
      </dsp:txBody>
      <dsp:txXfrm>
        <a:off x="1379980" y="2031359"/>
        <a:ext cx="1188902" cy="1188902"/>
      </dsp:txXfrm>
    </dsp:sp>
    <dsp:sp modelId="{78864E11-9D35-4154-8DE8-CF0E7E5834A1}">
      <dsp:nvSpPr>
        <dsp:cNvPr id="0" name=""/>
        <dsp:cNvSpPr/>
      </dsp:nvSpPr>
      <dsp:spPr>
        <a:xfrm>
          <a:off x="3108300" y="2341948"/>
          <a:ext cx="1302361" cy="567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08300" y="2455440"/>
        <a:ext cx="1132123" cy="34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8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62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6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CC8DC27-9D16-43FB-AF73-4D1FBFFB6F4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B81282E-3FDE-4AE2-AC5E-E084F036B3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DC82-2999-42B1-B7A7-46C4BE67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0D83F-0CA4-4317-8354-3919D320C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A28887A-A064-473A-8AB2-CF1D314AA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03622"/>
              </p:ext>
            </p:extLst>
          </p:nvPr>
        </p:nvGraphicFramePr>
        <p:xfrm>
          <a:off x="2336800" y="1482811"/>
          <a:ext cx="7518400" cy="525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C83C9B-2B20-4CB6-853E-1E4E67C6FFAF}"/>
              </a:ext>
            </a:extLst>
          </p:cNvPr>
          <p:cNvSpPr txBox="1"/>
          <p:nvPr/>
        </p:nvSpPr>
        <p:spPr>
          <a:xfrm>
            <a:off x="2478559" y="358346"/>
            <a:ext cx="7234881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Tips </a:t>
            </a:r>
            <a:r>
              <a:rPr lang="en-US" sz="2800" b="1" dirty="0" err="1"/>
              <a:t>Melatih</a:t>
            </a:r>
            <a:r>
              <a:rPr lang="en-US" sz="2800" b="1" dirty="0"/>
              <a:t> </a:t>
            </a: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Mengomunikasikan</a:t>
            </a:r>
            <a:r>
              <a:rPr lang="en-US" sz="2800" b="1" dirty="0"/>
              <a:t> </a:t>
            </a:r>
            <a:r>
              <a:rPr lang="en-US" sz="2800" b="1" dirty="0" err="1"/>
              <a:t>Pikiran</a:t>
            </a:r>
            <a:r>
              <a:rPr lang="en-US" sz="2800" b="1" dirty="0"/>
              <a:t> </a:t>
            </a:r>
            <a:r>
              <a:rPr lang="en-US" sz="2800" b="1" dirty="0" err="1"/>
              <a:t>melalui</a:t>
            </a:r>
            <a:r>
              <a:rPr lang="en-US" sz="2800" b="1" dirty="0"/>
              <a:t> </a:t>
            </a:r>
            <a:r>
              <a:rPr lang="en-US" sz="2800" b="1" dirty="0" err="1"/>
              <a:t>Tulisan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876413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80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2020-04-04T06:57:18Z</dcterms:created>
  <dcterms:modified xsi:type="dcterms:W3CDTF">2020-04-04T08:17:26Z</dcterms:modified>
</cp:coreProperties>
</file>