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D0D45-52B1-4DA8-837D-83648736E9DE}" type="doc">
      <dgm:prSet loTypeId="urn:microsoft.com/office/officeart/2005/8/layout/cycle4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E33E07C7-3979-4C1E-AB55-98CBCBA814BA}">
      <dgm:prSet phldrT="[Text]" custT="1"/>
      <dgm:spPr/>
      <dgm:t>
        <a:bodyPr/>
        <a:lstStyle/>
        <a:p>
          <a:r>
            <a:rPr lang="id-ID" sz="2000" smtClean="0"/>
            <a:t>Comparative Advantage Strategy</a:t>
          </a:r>
          <a:endParaRPr lang="id-ID" sz="2000"/>
        </a:p>
      </dgm:t>
    </dgm:pt>
    <dgm:pt modelId="{A9C83199-A428-4AC6-9F2B-06CF8FC41C14}" type="parTrans" cxnId="{3D48D34D-A14E-4083-A0B7-19C55E49ED0A}">
      <dgm:prSet/>
      <dgm:spPr/>
      <dgm:t>
        <a:bodyPr/>
        <a:lstStyle/>
        <a:p>
          <a:endParaRPr lang="id-ID"/>
        </a:p>
      </dgm:t>
    </dgm:pt>
    <dgm:pt modelId="{9201CEAA-63A1-420D-8E31-69B07E827B6D}" type="sibTrans" cxnId="{3D48D34D-A14E-4083-A0B7-19C55E49ED0A}">
      <dgm:prSet/>
      <dgm:spPr/>
      <dgm:t>
        <a:bodyPr/>
        <a:lstStyle/>
        <a:p>
          <a:endParaRPr lang="id-ID"/>
        </a:p>
      </dgm:t>
    </dgm:pt>
    <dgm:pt modelId="{EF4855D0-B1D8-41D6-A106-C5CC46C354FC}">
      <dgm:prSet phldrT="[Text]"/>
      <dgm:spPr/>
      <dgm:t>
        <a:bodyPr/>
        <a:lstStyle/>
        <a:p>
          <a:r>
            <a:rPr lang="id-ID" smtClean="0"/>
            <a:t>Strength</a:t>
          </a:r>
          <a:endParaRPr lang="id-ID"/>
        </a:p>
      </dgm:t>
    </dgm:pt>
    <dgm:pt modelId="{D8E2B21E-0D52-48B4-8DE0-696D7B3E8FDD}" type="parTrans" cxnId="{607BB551-892D-4866-8E4D-800CE915F042}">
      <dgm:prSet/>
      <dgm:spPr/>
      <dgm:t>
        <a:bodyPr/>
        <a:lstStyle/>
        <a:p>
          <a:endParaRPr lang="id-ID"/>
        </a:p>
      </dgm:t>
    </dgm:pt>
    <dgm:pt modelId="{FC173B25-BA7D-425D-BD21-FAFDFA0B24D9}" type="sibTrans" cxnId="{607BB551-892D-4866-8E4D-800CE915F042}">
      <dgm:prSet/>
      <dgm:spPr/>
      <dgm:t>
        <a:bodyPr/>
        <a:lstStyle/>
        <a:p>
          <a:endParaRPr lang="id-ID"/>
        </a:p>
      </dgm:t>
    </dgm:pt>
    <dgm:pt modelId="{2CED8CF6-C5C7-43E7-9E76-F36D943D285A}">
      <dgm:prSet phldrT="[Text]" custT="1"/>
      <dgm:spPr/>
      <dgm:t>
        <a:bodyPr/>
        <a:lstStyle/>
        <a:p>
          <a:r>
            <a:rPr lang="id-ID" sz="2000" smtClean="0"/>
            <a:t>Mobilization Strategy</a:t>
          </a:r>
          <a:endParaRPr lang="id-ID" sz="2000"/>
        </a:p>
      </dgm:t>
    </dgm:pt>
    <dgm:pt modelId="{17E983DC-C748-4079-BE83-E5DDACB5AE73}" type="parTrans" cxnId="{57084A4F-6349-462E-81E7-1D05E2C5F5FB}">
      <dgm:prSet/>
      <dgm:spPr/>
      <dgm:t>
        <a:bodyPr/>
        <a:lstStyle/>
        <a:p>
          <a:endParaRPr lang="id-ID"/>
        </a:p>
      </dgm:t>
    </dgm:pt>
    <dgm:pt modelId="{4570B977-5745-470A-ABE1-3683D308CD12}" type="sibTrans" cxnId="{57084A4F-6349-462E-81E7-1D05E2C5F5FB}">
      <dgm:prSet/>
      <dgm:spPr/>
      <dgm:t>
        <a:bodyPr/>
        <a:lstStyle/>
        <a:p>
          <a:endParaRPr lang="id-ID"/>
        </a:p>
      </dgm:t>
    </dgm:pt>
    <dgm:pt modelId="{663EE02A-D8BD-4AA2-9C48-96977B8C8F6C}">
      <dgm:prSet phldrT="[Text]"/>
      <dgm:spPr/>
      <dgm:t>
        <a:bodyPr/>
        <a:lstStyle/>
        <a:p>
          <a:r>
            <a:rPr lang="id-ID" smtClean="0"/>
            <a:t>Strength</a:t>
          </a:r>
          <a:endParaRPr lang="id-ID"/>
        </a:p>
      </dgm:t>
    </dgm:pt>
    <dgm:pt modelId="{F27FDF67-EED2-4118-B078-4E64F6B7BF11}" type="parTrans" cxnId="{82ED9BD5-D12F-4291-82BA-10DB1E372156}">
      <dgm:prSet/>
      <dgm:spPr/>
      <dgm:t>
        <a:bodyPr/>
        <a:lstStyle/>
        <a:p>
          <a:endParaRPr lang="id-ID"/>
        </a:p>
      </dgm:t>
    </dgm:pt>
    <dgm:pt modelId="{B24C4A0A-D9DA-4D4C-B1F2-98C0E935C4DA}" type="sibTrans" cxnId="{82ED9BD5-D12F-4291-82BA-10DB1E372156}">
      <dgm:prSet/>
      <dgm:spPr/>
      <dgm:t>
        <a:bodyPr/>
        <a:lstStyle/>
        <a:p>
          <a:endParaRPr lang="id-ID"/>
        </a:p>
      </dgm:t>
    </dgm:pt>
    <dgm:pt modelId="{CD753464-309C-4616-8CEE-ECBC4EFDAC5F}">
      <dgm:prSet phldrT="[Text]" custT="1"/>
      <dgm:spPr/>
      <dgm:t>
        <a:bodyPr/>
        <a:lstStyle/>
        <a:p>
          <a:r>
            <a:rPr lang="id-ID" sz="2000" smtClean="0"/>
            <a:t>Damage Control Strategy</a:t>
          </a:r>
          <a:endParaRPr lang="id-ID" sz="2000"/>
        </a:p>
      </dgm:t>
    </dgm:pt>
    <dgm:pt modelId="{BC465428-089F-4FE6-8FE5-D3590988F8F6}" type="parTrans" cxnId="{8A342760-2209-4A89-887B-C53BB182DCB6}">
      <dgm:prSet/>
      <dgm:spPr/>
      <dgm:t>
        <a:bodyPr/>
        <a:lstStyle/>
        <a:p>
          <a:endParaRPr lang="id-ID"/>
        </a:p>
      </dgm:t>
    </dgm:pt>
    <dgm:pt modelId="{32EAD360-F376-405C-B35C-F2C973BC566C}" type="sibTrans" cxnId="{8A342760-2209-4A89-887B-C53BB182DCB6}">
      <dgm:prSet/>
      <dgm:spPr/>
      <dgm:t>
        <a:bodyPr/>
        <a:lstStyle/>
        <a:p>
          <a:endParaRPr lang="id-ID"/>
        </a:p>
      </dgm:t>
    </dgm:pt>
    <dgm:pt modelId="{185A13D7-FCC3-4273-B0DC-ADCAA57405AE}">
      <dgm:prSet phldrT="[Text]"/>
      <dgm:spPr/>
      <dgm:t>
        <a:bodyPr/>
        <a:lstStyle/>
        <a:p>
          <a:r>
            <a:rPr lang="id-ID" smtClean="0"/>
            <a:t>Weakness</a:t>
          </a:r>
          <a:endParaRPr lang="id-ID"/>
        </a:p>
      </dgm:t>
    </dgm:pt>
    <dgm:pt modelId="{664B46DB-3DB0-41B9-9E81-071CF1C0165C}" type="parTrans" cxnId="{95A5180F-618E-4F16-8AE1-2C2C93BF42DC}">
      <dgm:prSet/>
      <dgm:spPr/>
      <dgm:t>
        <a:bodyPr/>
        <a:lstStyle/>
        <a:p>
          <a:endParaRPr lang="id-ID"/>
        </a:p>
      </dgm:t>
    </dgm:pt>
    <dgm:pt modelId="{119C80B1-CD64-48EA-A6E0-29BB6EBC6C9E}" type="sibTrans" cxnId="{95A5180F-618E-4F16-8AE1-2C2C93BF42DC}">
      <dgm:prSet/>
      <dgm:spPr/>
      <dgm:t>
        <a:bodyPr/>
        <a:lstStyle/>
        <a:p>
          <a:endParaRPr lang="id-ID"/>
        </a:p>
      </dgm:t>
    </dgm:pt>
    <dgm:pt modelId="{70CAEEDF-2480-40FE-BB79-2117A108D2CF}">
      <dgm:prSet phldrT="[Text]" custT="1"/>
      <dgm:spPr/>
      <dgm:t>
        <a:bodyPr/>
        <a:lstStyle/>
        <a:p>
          <a:r>
            <a:rPr lang="id-ID" sz="2000" smtClean="0"/>
            <a:t>Divestment/</a:t>
          </a:r>
          <a:br>
            <a:rPr lang="id-ID" sz="2000" smtClean="0"/>
          </a:br>
          <a:r>
            <a:rPr lang="id-ID" sz="2000" smtClean="0"/>
            <a:t>Investment Strategy</a:t>
          </a:r>
          <a:endParaRPr lang="id-ID" sz="2000"/>
        </a:p>
      </dgm:t>
    </dgm:pt>
    <dgm:pt modelId="{4FFC0173-8B7A-4697-ABDF-202083EBA996}" type="parTrans" cxnId="{1897A85D-5024-4618-81E6-E103C7E0B915}">
      <dgm:prSet/>
      <dgm:spPr/>
      <dgm:t>
        <a:bodyPr/>
        <a:lstStyle/>
        <a:p>
          <a:endParaRPr lang="id-ID"/>
        </a:p>
      </dgm:t>
    </dgm:pt>
    <dgm:pt modelId="{EF288B8E-4BCE-4D77-AF1A-68C460C559C6}" type="sibTrans" cxnId="{1897A85D-5024-4618-81E6-E103C7E0B915}">
      <dgm:prSet/>
      <dgm:spPr/>
      <dgm:t>
        <a:bodyPr/>
        <a:lstStyle/>
        <a:p>
          <a:endParaRPr lang="id-ID"/>
        </a:p>
      </dgm:t>
    </dgm:pt>
    <dgm:pt modelId="{A427BE1C-52B9-4315-BD74-3F79E04C6843}">
      <dgm:prSet phldrT="[Text]"/>
      <dgm:spPr/>
      <dgm:t>
        <a:bodyPr/>
        <a:lstStyle/>
        <a:p>
          <a:r>
            <a:rPr lang="id-ID" smtClean="0"/>
            <a:t>Weakness</a:t>
          </a:r>
          <a:endParaRPr lang="id-ID"/>
        </a:p>
      </dgm:t>
    </dgm:pt>
    <dgm:pt modelId="{4A0974F4-967E-46D5-8076-480DEC30D930}" type="parTrans" cxnId="{5ED9A3C0-E32C-43C8-A93D-6A2263C02936}">
      <dgm:prSet/>
      <dgm:spPr/>
      <dgm:t>
        <a:bodyPr/>
        <a:lstStyle/>
        <a:p>
          <a:endParaRPr lang="id-ID"/>
        </a:p>
      </dgm:t>
    </dgm:pt>
    <dgm:pt modelId="{0EEC2F6F-EBE8-4C4A-9FAD-C7CA25590ED8}" type="sibTrans" cxnId="{5ED9A3C0-E32C-43C8-A93D-6A2263C02936}">
      <dgm:prSet/>
      <dgm:spPr/>
      <dgm:t>
        <a:bodyPr/>
        <a:lstStyle/>
        <a:p>
          <a:endParaRPr lang="id-ID"/>
        </a:p>
      </dgm:t>
    </dgm:pt>
    <dgm:pt modelId="{D6D23D6D-F7DC-4812-A615-B86ADDD10233}">
      <dgm:prSet phldrT="[Text]"/>
      <dgm:spPr/>
      <dgm:t>
        <a:bodyPr/>
        <a:lstStyle/>
        <a:p>
          <a:r>
            <a:rPr lang="id-ID" smtClean="0"/>
            <a:t>Opportunity</a:t>
          </a:r>
          <a:endParaRPr lang="id-ID"/>
        </a:p>
      </dgm:t>
    </dgm:pt>
    <dgm:pt modelId="{59ABD637-AFCF-4EC4-B9EA-C39C8AC1FAD4}" type="parTrans" cxnId="{6EC26002-6A4D-4A00-A031-33E4A2D80F3C}">
      <dgm:prSet/>
      <dgm:spPr/>
      <dgm:t>
        <a:bodyPr/>
        <a:lstStyle/>
        <a:p>
          <a:endParaRPr lang="id-ID"/>
        </a:p>
      </dgm:t>
    </dgm:pt>
    <dgm:pt modelId="{B2021B16-BAA3-4DFC-B070-006C50773CC2}" type="sibTrans" cxnId="{6EC26002-6A4D-4A00-A031-33E4A2D80F3C}">
      <dgm:prSet/>
      <dgm:spPr/>
      <dgm:t>
        <a:bodyPr/>
        <a:lstStyle/>
        <a:p>
          <a:endParaRPr lang="id-ID"/>
        </a:p>
      </dgm:t>
    </dgm:pt>
    <dgm:pt modelId="{41856FB7-59BD-439F-895F-D554341E772B}">
      <dgm:prSet phldrT="[Text]"/>
      <dgm:spPr/>
      <dgm:t>
        <a:bodyPr/>
        <a:lstStyle/>
        <a:p>
          <a:r>
            <a:rPr lang="id-ID" smtClean="0"/>
            <a:t>Threat</a:t>
          </a:r>
          <a:endParaRPr lang="id-ID"/>
        </a:p>
      </dgm:t>
    </dgm:pt>
    <dgm:pt modelId="{8D9B1AB1-9197-4746-A085-558127E90721}" type="parTrans" cxnId="{10E50DDE-7D8B-4B8C-9EA5-C4FDBC1C0945}">
      <dgm:prSet/>
      <dgm:spPr/>
      <dgm:t>
        <a:bodyPr/>
        <a:lstStyle/>
        <a:p>
          <a:endParaRPr lang="id-ID"/>
        </a:p>
      </dgm:t>
    </dgm:pt>
    <dgm:pt modelId="{F9D63657-6F85-4925-8743-7C1847F15A26}" type="sibTrans" cxnId="{10E50DDE-7D8B-4B8C-9EA5-C4FDBC1C0945}">
      <dgm:prSet/>
      <dgm:spPr/>
      <dgm:t>
        <a:bodyPr/>
        <a:lstStyle/>
        <a:p>
          <a:endParaRPr lang="id-ID"/>
        </a:p>
      </dgm:t>
    </dgm:pt>
    <dgm:pt modelId="{C30F49CE-15B7-4E1C-8C39-CA7F547E82EF}">
      <dgm:prSet phldrT="[Text]"/>
      <dgm:spPr/>
      <dgm:t>
        <a:bodyPr/>
        <a:lstStyle/>
        <a:p>
          <a:r>
            <a:rPr lang="id-ID" smtClean="0"/>
            <a:t>Opportunity</a:t>
          </a:r>
          <a:endParaRPr lang="id-ID"/>
        </a:p>
      </dgm:t>
    </dgm:pt>
    <dgm:pt modelId="{5BA87539-CB9D-4B5D-8B9B-3A0067FBFB08}" type="parTrans" cxnId="{136E90AE-CECF-4CF4-A502-D4165FE32161}">
      <dgm:prSet/>
      <dgm:spPr/>
      <dgm:t>
        <a:bodyPr/>
        <a:lstStyle/>
        <a:p>
          <a:endParaRPr lang="id-ID"/>
        </a:p>
      </dgm:t>
    </dgm:pt>
    <dgm:pt modelId="{AAC8895B-C499-447B-83CC-489750256D78}" type="sibTrans" cxnId="{136E90AE-CECF-4CF4-A502-D4165FE32161}">
      <dgm:prSet/>
      <dgm:spPr/>
      <dgm:t>
        <a:bodyPr/>
        <a:lstStyle/>
        <a:p>
          <a:endParaRPr lang="id-ID"/>
        </a:p>
      </dgm:t>
    </dgm:pt>
    <dgm:pt modelId="{08B1E21B-FD9A-4CA8-91EF-7406AE9EAC1B}">
      <dgm:prSet phldrT="[Text]"/>
      <dgm:spPr/>
      <dgm:t>
        <a:bodyPr/>
        <a:lstStyle/>
        <a:p>
          <a:r>
            <a:rPr lang="id-ID" smtClean="0"/>
            <a:t>Threat</a:t>
          </a:r>
          <a:endParaRPr lang="id-ID"/>
        </a:p>
      </dgm:t>
    </dgm:pt>
    <dgm:pt modelId="{EB526ECE-0713-4492-B741-7DD6114797B9}" type="parTrans" cxnId="{1B0A1085-563C-445B-88F0-D7057AFD4B7B}">
      <dgm:prSet/>
      <dgm:spPr/>
      <dgm:t>
        <a:bodyPr/>
        <a:lstStyle/>
        <a:p>
          <a:endParaRPr lang="id-ID"/>
        </a:p>
      </dgm:t>
    </dgm:pt>
    <dgm:pt modelId="{F97C17EC-B255-4442-BE24-492E3F41E507}" type="sibTrans" cxnId="{1B0A1085-563C-445B-88F0-D7057AFD4B7B}">
      <dgm:prSet/>
      <dgm:spPr/>
      <dgm:t>
        <a:bodyPr/>
        <a:lstStyle/>
        <a:p>
          <a:endParaRPr lang="id-ID"/>
        </a:p>
      </dgm:t>
    </dgm:pt>
    <dgm:pt modelId="{D107AE5F-8CE2-45C7-A63A-871BE953CC42}" type="pres">
      <dgm:prSet presAssocID="{B79D0D45-52B1-4DA8-837D-83648736E9D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94AC543-D74A-4282-BE5B-568922725CE7}" type="pres">
      <dgm:prSet presAssocID="{B79D0D45-52B1-4DA8-837D-83648736E9DE}" presName="children" presStyleCnt="0"/>
      <dgm:spPr/>
    </dgm:pt>
    <dgm:pt modelId="{C9BFC60E-14D3-437A-94FB-1C5E998CB243}" type="pres">
      <dgm:prSet presAssocID="{B79D0D45-52B1-4DA8-837D-83648736E9DE}" presName="child1group" presStyleCnt="0"/>
      <dgm:spPr/>
    </dgm:pt>
    <dgm:pt modelId="{917B3E36-6BC2-4BCC-9EB3-B811C48B4A09}" type="pres">
      <dgm:prSet presAssocID="{B79D0D45-52B1-4DA8-837D-83648736E9DE}" presName="child1" presStyleLbl="bgAcc1" presStyleIdx="0" presStyleCnt="4"/>
      <dgm:spPr/>
    </dgm:pt>
    <dgm:pt modelId="{DBD1CF30-0F52-4145-A632-7DAE860EA883}" type="pres">
      <dgm:prSet presAssocID="{B79D0D45-52B1-4DA8-837D-83648736E9DE}" presName="child1Text" presStyleLbl="bgAcc1" presStyleIdx="0" presStyleCnt="4">
        <dgm:presLayoutVars>
          <dgm:bulletEnabled val="1"/>
        </dgm:presLayoutVars>
      </dgm:prSet>
      <dgm:spPr/>
    </dgm:pt>
    <dgm:pt modelId="{1DB5F69E-5C49-4CDD-BECF-DBED4CF20541}" type="pres">
      <dgm:prSet presAssocID="{B79D0D45-52B1-4DA8-837D-83648736E9DE}" presName="child2group" presStyleCnt="0"/>
      <dgm:spPr/>
    </dgm:pt>
    <dgm:pt modelId="{BF04CA63-93E8-42CA-AC7D-A2DCC6421E00}" type="pres">
      <dgm:prSet presAssocID="{B79D0D45-52B1-4DA8-837D-83648736E9DE}" presName="child2" presStyleLbl="bgAcc1" presStyleIdx="1" presStyleCnt="4"/>
      <dgm:spPr/>
      <dgm:t>
        <a:bodyPr/>
        <a:lstStyle/>
        <a:p>
          <a:endParaRPr lang="id-ID"/>
        </a:p>
      </dgm:t>
    </dgm:pt>
    <dgm:pt modelId="{5415C746-08B3-4C0D-8C28-D7568F63CECF}" type="pres">
      <dgm:prSet presAssocID="{B79D0D45-52B1-4DA8-837D-83648736E9D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68D5195-2E8A-4120-A746-9D55ACB410E7}" type="pres">
      <dgm:prSet presAssocID="{B79D0D45-52B1-4DA8-837D-83648736E9DE}" presName="child3group" presStyleCnt="0"/>
      <dgm:spPr/>
    </dgm:pt>
    <dgm:pt modelId="{433B7D7A-7581-49EF-9886-4AF7872DAB1A}" type="pres">
      <dgm:prSet presAssocID="{B79D0D45-52B1-4DA8-837D-83648736E9DE}" presName="child3" presStyleLbl="bgAcc1" presStyleIdx="2" presStyleCnt="4"/>
      <dgm:spPr/>
    </dgm:pt>
    <dgm:pt modelId="{5CBB3144-254E-42E4-90DD-14919A63F60C}" type="pres">
      <dgm:prSet presAssocID="{B79D0D45-52B1-4DA8-837D-83648736E9DE}" presName="child3Text" presStyleLbl="bgAcc1" presStyleIdx="2" presStyleCnt="4">
        <dgm:presLayoutVars>
          <dgm:bulletEnabled val="1"/>
        </dgm:presLayoutVars>
      </dgm:prSet>
      <dgm:spPr/>
    </dgm:pt>
    <dgm:pt modelId="{10464568-9D99-48C7-BD29-90FC336713DB}" type="pres">
      <dgm:prSet presAssocID="{B79D0D45-52B1-4DA8-837D-83648736E9DE}" presName="child4group" presStyleCnt="0"/>
      <dgm:spPr/>
    </dgm:pt>
    <dgm:pt modelId="{0309FF53-27B4-43EE-BF11-5E998F798D26}" type="pres">
      <dgm:prSet presAssocID="{B79D0D45-52B1-4DA8-837D-83648736E9DE}" presName="child4" presStyleLbl="bgAcc1" presStyleIdx="3" presStyleCnt="4"/>
      <dgm:spPr/>
    </dgm:pt>
    <dgm:pt modelId="{BB0706DB-2B5C-4A4E-A6F1-585E28545BAB}" type="pres">
      <dgm:prSet presAssocID="{B79D0D45-52B1-4DA8-837D-83648736E9DE}" presName="child4Text" presStyleLbl="bgAcc1" presStyleIdx="3" presStyleCnt="4">
        <dgm:presLayoutVars>
          <dgm:bulletEnabled val="1"/>
        </dgm:presLayoutVars>
      </dgm:prSet>
      <dgm:spPr/>
    </dgm:pt>
    <dgm:pt modelId="{2F42915E-84F4-4738-8906-9035617259B9}" type="pres">
      <dgm:prSet presAssocID="{B79D0D45-52B1-4DA8-837D-83648736E9DE}" presName="childPlaceholder" presStyleCnt="0"/>
      <dgm:spPr/>
    </dgm:pt>
    <dgm:pt modelId="{B2DD60EE-A058-47C8-9024-560A4750996A}" type="pres">
      <dgm:prSet presAssocID="{B79D0D45-52B1-4DA8-837D-83648736E9DE}" presName="circle" presStyleCnt="0"/>
      <dgm:spPr/>
    </dgm:pt>
    <dgm:pt modelId="{8A0C6328-A7DE-441C-8286-6501952A9554}" type="pres">
      <dgm:prSet presAssocID="{B79D0D45-52B1-4DA8-837D-83648736E9D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537E9AB-70D4-45F8-AF3B-53506D915FA4}" type="pres">
      <dgm:prSet presAssocID="{B79D0D45-52B1-4DA8-837D-83648736E9D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F1E31D2-EDB5-4DF0-B480-FA450C586725}" type="pres">
      <dgm:prSet presAssocID="{B79D0D45-52B1-4DA8-837D-83648736E9D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D5B7605-0B20-4536-99F2-1A0E95719F36}" type="pres">
      <dgm:prSet presAssocID="{B79D0D45-52B1-4DA8-837D-83648736E9D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7CCB37-57C0-433F-83F8-55908FEC8C0F}" type="pres">
      <dgm:prSet presAssocID="{B79D0D45-52B1-4DA8-837D-83648736E9DE}" presName="quadrantPlaceholder" presStyleCnt="0"/>
      <dgm:spPr/>
    </dgm:pt>
    <dgm:pt modelId="{3595AA30-C35A-4D32-A257-69DBFF2EE206}" type="pres">
      <dgm:prSet presAssocID="{B79D0D45-52B1-4DA8-837D-83648736E9DE}" presName="center1" presStyleLbl="fgShp" presStyleIdx="0" presStyleCnt="2" custLinFactNeighborX="-330" custLinFactNeighborY="10248"/>
      <dgm:spPr/>
    </dgm:pt>
    <dgm:pt modelId="{1C93E9EB-1B82-4DE6-868A-0D95AFBF50D2}" type="pres">
      <dgm:prSet presAssocID="{B79D0D45-52B1-4DA8-837D-83648736E9DE}" presName="center2" presStyleLbl="fgShp" presStyleIdx="1" presStyleCnt="2" custLinFactNeighborX="1155" custLinFactNeighborY="-10249"/>
      <dgm:spPr/>
    </dgm:pt>
  </dgm:ptLst>
  <dgm:cxnLst>
    <dgm:cxn modelId="{A1AA9F01-C839-437C-B711-511D68A0F419}" type="presOf" srcId="{EF4855D0-B1D8-41D6-A106-C5CC46C354FC}" destId="{917B3E36-6BC2-4BCC-9EB3-B811C48B4A09}" srcOrd="0" destOrd="0" presId="urn:microsoft.com/office/officeart/2005/8/layout/cycle4"/>
    <dgm:cxn modelId="{1B0A1085-563C-445B-88F0-D7057AFD4B7B}" srcId="{CD753464-309C-4616-8CEE-ECBC4EFDAC5F}" destId="{08B1E21B-FD9A-4CA8-91EF-7406AE9EAC1B}" srcOrd="1" destOrd="0" parTransId="{EB526ECE-0713-4492-B741-7DD6114797B9}" sibTransId="{F97C17EC-B255-4442-BE24-492E3F41E507}"/>
    <dgm:cxn modelId="{7A145620-689D-494F-AAE2-BC0074878D08}" type="presOf" srcId="{C30F49CE-15B7-4E1C-8C39-CA7F547E82EF}" destId="{0309FF53-27B4-43EE-BF11-5E998F798D26}" srcOrd="0" destOrd="1" presId="urn:microsoft.com/office/officeart/2005/8/layout/cycle4"/>
    <dgm:cxn modelId="{1897A85D-5024-4618-81E6-E103C7E0B915}" srcId="{B79D0D45-52B1-4DA8-837D-83648736E9DE}" destId="{70CAEEDF-2480-40FE-BB79-2117A108D2CF}" srcOrd="3" destOrd="0" parTransId="{4FFC0173-8B7A-4697-ABDF-202083EBA996}" sibTransId="{EF288B8E-4BCE-4D77-AF1A-68C460C559C6}"/>
    <dgm:cxn modelId="{82ED9BD5-D12F-4291-82BA-10DB1E372156}" srcId="{2CED8CF6-C5C7-43E7-9E76-F36D943D285A}" destId="{663EE02A-D8BD-4AA2-9C48-96977B8C8F6C}" srcOrd="0" destOrd="0" parTransId="{F27FDF67-EED2-4118-B078-4E64F6B7BF11}" sibTransId="{B24C4A0A-D9DA-4D4C-B1F2-98C0E935C4DA}"/>
    <dgm:cxn modelId="{28D3CF57-C42E-4436-B0C6-A0FE4E9D8AC1}" type="presOf" srcId="{08B1E21B-FD9A-4CA8-91EF-7406AE9EAC1B}" destId="{433B7D7A-7581-49EF-9886-4AF7872DAB1A}" srcOrd="0" destOrd="1" presId="urn:microsoft.com/office/officeart/2005/8/layout/cycle4"/>
    <dgm:cxn modelId="{6EC26002-6A4D-4A00-A031-33E4A2D80F3C}" srcId="{E33E07C7-3979-4C1E-AB55-98CBCBA814BA}" destId="{D6D23D6D-F7DC-4812-A615-B86ADDD10233}" srcOrd="1" destOrd="0" parTransId="{59ABD637-AFCF-4EC4-B9EA-C39C8AC1FAD4}" sibTransId="{B2021B16-BAA3-4DFC-B070-006C50773CC2}"/>
    <dgm:cxn modelId="{A875C728-8571-4F3B-9D69-EF24D89E93F5}" type="presOf" srcId="{B79D0D45-52B1-4DA8-837D-83648736E9DE}" destId="{D107AE5F-8CE2-45C7-A63A-871BE953CC42}" srcOrd="0" destOrd="0" presId="urn:microsoft.com/office/officeart/2005/8/layout/cycle4"/>
    <dgm:cxn modelId="{1D8E4390-5A94-4744-A91A-C7EDB13C4BB5}" type="presOf" srcId="{D6D23D6D-F7DC-4812-A615-B86ADDD10233}" destId="{917B3E36-6BC2-4BCC-9EB3-B811C48B4A09}" srcOrd="0" destOrd="1" presId="urn:microsoft.com/office/officeart/2005/8/layout/cycle4"/>
    <dgm:cxn modelId="{D6FDC7A2-689C-49AF-B5A9-9301E93E0317}" type="presOf" srcId="{A427BE1C-52B9-4315-BD74-3F79E04C6843}" destId="{0309FF53-27B4-43EE-BF11-5E998F798D26}" srcOrd="0" destOrd="0" presId="urn:microsoft.com/office/officeart/2005/8/layout/cycle4"/>
    <dgm:cxn modelId="{8E21F7EC-C423-4F70-9366-271729BDAA8E}" type="presOf" srcId="{185A13D7-FCC3-4273-B0DC-ADCAA57405AE}" destId="{5CBB3144-254E-42E4-90DD-14919A63F60C}" srcOrd="1" destOrd="0" presId="urn:microsoft.com/office/officeart/2005/8/layout/cycle4"/>
    <dgm:cxn modelId="{B083C387-FD51-4EC4-BE74-1FD5A0B3DB55}" type="presOf" srcId="{2CED8CF6-C5C7-43E7-9E76-F36D943D285A}" destId="{2537E9AB-70D4-45F8-AF3B-53506D915FA4}" srcOrd="0" destOrd="0" presId="urn:microsoft.com/office/officeart/2005/8/layout/cycle4"/>
    <dgm:cxn modelId="{57084A4F-6349-462E-81E7-1D05E2C5F5FB}" srcId="{B79D0D45-52B1-4DA8-837D-83648736E9DE}" destId="{2CED8CF6-C5C7-43E7-9E76-F36D943D285A}" srcOrd="1" destOrd="0" parTransId="{17E983DC-C748-4079-BE83-E5DDACB5AE73}" sibTransId="{4570B977-5745-470A-ABE1-3683D308CD12}"/>
    <dgm:cxn modelId="{607BB551-892D-4866-8E4D-800CE915F042}" srcId="{E33E07C7-3979-4C1E-AB55-98CBCBA814BA}" destId="{EF4855D0-B1D8-41D6-A106-C5CC46C354FC}" srcOrd="0" destOrd="0" parTransId="{D8E2B21E-0D52-48B4-8DE0-696D7B3E8FDD}" sibTransId="{FC173B25-BA7D-425D-BD21-FAFDFA0B24D9}"/>
    <dgm:cxn modelId="{5ED9A3C0-E32C-43C8-A93D-6A2263C02936}" srcId="{70CAEEDF-2480-40FE-BB79-2117A108D2CF}" destId="{A427BE1C-52B9-4315-BD74-3F79E04C6843}" srcOrd="0" destOrd="0" parTransId="{4A0974F4-967E-46D5-8076-480DEC30D930}" sibTransId="{0EEC2F6F-EBE8-4C4A-9FAD-C7CA25590ED8}"/>
    <dgm:cxn modelId="{2E8229F8-E72C-486B-AD2C-0D046EA0FDBE}" type="presOf" srcId="{A427BE1C-52B9-4315-BD74-3F79E04C6843}" destId="{BB0706DB-2B5C-4A4E-A6F1-585E28545BAB}" srcOrd="1" destOrd="0" presId="urn:microsoft.com/office/officeart/2005/8/layout/cycle4"/>
    <dgm:cxn modelId="{95A5180F-618E-4F16-8AE1-2C2C93BF42DC}" srcId="{CD753464-309C-4616-8CEE-ECBC4EFDAC5F}" destId="{185A13D7-FCC3-4273-B0DC-ADCAA57405AE}" srcOrd="0" destOrd="0" parTransId="{664B46DB-3DB0-41B9-9E81-071CF1C0165C}" sibTransId="{119C80B1-CD64-48EA-A6E0-29BB6EBC6C9E}"/>
    <dgm:cxn modelId="{3E401C51-047B-4221-8A60-F54995AA0388}" type="presOf" srcId="{663EE02A-D8BD-4AA2-9C48-96977B8C8F6C}" destId="{BF04CA63-93E8-42CA-AC7D-A2DCC6421E00}" srcOrd="0" destOrd="0" presId="urn:microsoft.com/office/officeart/2005/8/layout/cycle4"/>
    <dgm:cxn modelId="{EA9DF67F-0801-421B-BAB0-34AE6712E1AD}" type="presOf" srcId="{663EE02A-D8BD-4AA2-9C48-96977B8C8F6C}" destId="{5415C746-08B3-4C0D-8C28-D7568F63CECF}" srcOrd="1" destOrd="0" presId="urn:microsoft.com/office/officeart/2005/8/layout/cycle4"/>
    <dgm:cxn modelId="{1FBC8C6B-9B92-4EAC-914D-E73F58121CB2}" type="presOf" srcId="{D6D23D6D-F7DC-4812-A615-B86ADDD10233}" destId="{DBD1CF30-0F52-4145-A632-7DAE860EA883}" srcOrd="1" destOrd="1" presId="urn:microsoft.com/office/officeart/2005/8/layout/cycle4"/>
    <dgm:cxn modelId="{04FD5360-02E7-4325-9262-733F1905CD61}" type="presOf" srcId="{185A13D7-FCC3-4273-B0DC-ADCAA57405AE}" destId="{433B7D7A-7581-49EF-9886-4AF7872DAB1A}" srcOrd="0" destOrd="0" presId="urn:microsoft.com/office/officeart/2005/8/layout/cycle4"/>
    <dgm:cxn modelId="{7E3D047A-3062-4DD4-A954-E87AAF789245}" type="presOf" srcId="{08B1E21B-FD9A-4CA8-91EF-7406AE9EAC1B}" destId="{5CBB3144-254E-42E4-90DD-14919A63F60C}" srcOrd="1" destOrd="1" presId="urn:microsoft.com/office/officeart/2005/8/layout/cycle4"/>
    <dgm:cxn modelId="{34927C41-A9AF-442C-B187-3840F23719EE}" type="presOf" srcId="{CD753464-309C-4616-8CEE-ECBC4EFDAC5F}" destId="{0F1E31D2-EDB5-4DF0-B480-FA450C586725}" srcOrd="0" destOrd="0" presId="urn:microsoft.com/office/officeart/2005/8/layout/cycle4"/>
    <dgm:cxn modelId="{3D48D34D-A14E-4083-A0B7-19C55E49ED0A}" srcId="{B79D0D45-52B1-4DA8-837D-83648736E9DE}" destId="{E33E07C7-3979-4C1E-AB55-98CBCBA814BA}" srcOrd="0" destOrd="0" parTransId="{A9C83199-A428-4AC6-9F2B-06CF8FC41C14}" sibTransId="{9201CEAA-63A1-420D-8E31-69B07E827B6D}"/>
    <dgm:cxn modelId="{10E50DDE-7D8B-4B8C-9EA5-C4FDBC1C0945}" srcId="{2CED8CF6-C5C7-43E7-9E76-F36D943D285A}" destId="{41856FB7-59BD-439F-895F-D554341E772B}" srcOrd="1" destOrd="0" parTransId="{8D9B1AB1-9197-4746-A085-558127E90721}" sibTransId="{F9D63657-6F85-4925-8743-7C1847F15A26}"/>
    <dgm:cxn modelId="{1E0571FF-1FD9-44E5-A05B-97D35D94AF11}" type="presOf" srcId="{70CAEEDF-2480-40FE-BB79-2117A108D2CF}" destId="{1D5B7605-0B20-4536-99F2-1A0E95719F36}" srcOrd="0" destOrd="0" presId="urn:microsoft.com/office/officeart/2005/8/layout/cycle4"/>
    <dgm:cxn modelId="{0414FDF4-18A0-45AB-ADC0-0639AD7F8CD2}" type="presOf" srcId="{E33E07C7-3979-4C1E-AB55-98CBCBA814BA}" destId="{8A0C6328-A7DE-441C-8286-6501952A9554}" srcOrd="0" destOrd="0" presId="urn:microsoft.com/office/officeart/2005/8/layout/cycle4"/>
    <dgm:cxn modelId="{136E90AE-CECF-4CF4-A502-D4165FE32161}" srcId="{70CAEEDF-2480-40FE-BB79-2117A108D2CF}" destId="{C30F49CE-15B7-4E1C-8C39-CA7F547E82EF}" srcOrd="1" destOrd="0" parTransId="{5BA87539-CB9D-4B5D-8B9B-3A0067FBFB08}" sibTransId="{AAC8895B-C499-447B-83CC-489750256D78}"/>
    <dgm:cxn modelId="{68C1D199-0686-493A-8250-3083426A6045}" type="presOf" srcId="{41856FB7-59BD-439F-895F-D554341E772B}" destId="{5415C746-08B3-4C0D-8C28-D7568F63CECF}" srcOrd="1" destOrd="1" presId="urn:microsoft.com/office/officeart/2005/8/layout/cycle4"/>
    <dgm:cxn modelId="{9B28018C-F8E5-473E-8481-C380725F23D9}" type="presOf" srcId="{C30F49CE-15B7-4E1C-8C39-CA7F547E82EF}" destId="{BB0706DB-2B5C-4A4E-A6F1-585E28545BAB}" srcOrd="1" destOrd="1" presId="urn:microsoft.com/office/officeart/2005/8/layout/cycle4"/>
    <dgm:cxn modelId="{0001E97C-6512-47C0-BF43-2334E7B1B827}" type="presOf" srcId="{EF4855D0-B1D8-41D6-A106-C5CC46C354FC}" destId="{DBD1CF30-0F52-4145-A632-7DAE860EA883}" srcOrd="1" destOrd="0" presId="urn:microsoft.com/office/officeart/2005/8/layout/cycle4"/>
    <dgm:cxn modelId="{8A342760-2209-4A89-887B-C53BB182DCB6}" srcId="{B79D0D45-52B1-4DA8-837D-83648736E9DE}" destId="{CD753464-309C-4616-8CEE-ECBC4EFDAC5F}" srcOrd="2" destOrd="0" parTransId="{BC465428-089F-4FE6-8FE5-D3590988F8F6}" sibTransId="{32EAD360-F376-405C-B35C-F2C973BC566C}"/>
    <dgm:cxn modelId="{D1D9EC08-1C08-4E0C-8932-B7DAC9CE5EF9}" type="presOf" srcId="{41856FB7-59BD-439F-895F-D554341E772B}" destId="{BF04CA63-93E8-42CA-AC7D-A2DCC6421E00}" srcOrd="0" destOrd="1" presId="urn:microsoft.com/office/officeart/2005/8/layout/cycle4"/>
    <dgm:cxn modelId="{37A62FF4-FA7D-4D30-A2CC-F6523088C0DB}" type="presParOf" srcId="{D107AE5F-8CE2-45C7-A63A-871BE953CC42}" destId="{294AC543-D74A-4282-BE5B-568922725CE7}" srcOrd="0" destOrd="0" presId="urn:microsoft.com/office/officeart/2005/8/layout/cycle4"/>
    <dgm:cxn modelId="{EBD17E3C-C966-4C84-B238-BEAC51CB1162}" type="presParOf" srcId="{294AC543-D74A-4282-BE5B-568922725CE7}" destId="{C9BFC60E-14D3-437A-94FB-1C5E998CB243}" srcOrd="0" destOrd="0" presId="urn:microsoft.com/office/officeart/2005/8/layout/cycle4"/>
    <dgm:cxn modelId="{D2237BF3-1494-4F6E-A963-95EE264070DE}" type="presParOf" srcId="{C9BFC60E-14D3-437A-94FB-1C5E998CB243}" destId="{917B3E36-6BC2-4BCC-9EB3-B811C48B4A09}" srcOrd="0" destOrd="0" presId="urn:microsoft.com/office/officeart/2005/8/layout/cycle4"/>
    <dgm:cxn modelId="{B86E4773-7470-40EC-B338-D690BE7417B7}" type="presParOf" srcId="{C9BFC60E-14D3-437A-94FB-1C5E998CB243}" destId="{DBD1CF30-0F52-4145-A632-7DAE860EA883}" srcOrd="1" destOrd="0" presId="urn:microsoft.com/office/officeart/2005/8/layout/cycle4"/>
    <dgm:cxn modelId="{6674C87F-7D57-419F-BBCD-C5F222739E9C}" type="presParOf" srcId="{294AC543-D74A-4282-BE5B-568922725CE7}" destId="{1DB5F69E-5C49-4CDD-BECF-DBED4CF20541}" srcOrd="1" destOrd="0" presId="urn:microsoft.com/office/officeart/2005/8/layout/cycle4"/>
    <dgm:cxn modelId="{AE71D085-540C-4E82-9528-CE71776CCBF2}" type="presParOf" srcId="{1DB5F69E-5C49-4CDD-BECF-DBED4CF20541}" destId="{BF04CA63-93E8-42CA-AC7D-A2DCC6421E00}" srcOrd="0" destOrd="0" presId="urn:microsoft.com/office/officeart/2005/8/layout/cycle4"/>
    <dgm:cxn modelId="{CE054C3C-6656-43CD-87E8-B329DC172DA6}" type="presParOf" srcId="{1DB5F69E-5C49-4CDD-BECF-DBED4CF20541}" destId="{5415C746-08B3-4C0D-8C28-D7568F63CECF}" srcOrd="1" destOrd="0" presId="urn:microsoft.com/office/officeart/2005/8/layout/cycle4"/>
    <dgm:cxn modelId="{C2FBC517-3E29-493F-930F-7F01EE4EC1C2}" type="presParOf" srcId="{294AC543-D74A-4282-BE5B-568922725CE7}" destId="{068D5195-2E8A-4120-A746-9D55ACB410E7}" srcOrd="2" destOrd="0" presId="urn:microsoft.com/office/officeart/2005/8/layout/cycle4"/>
    <dgm:cxn modelId="{1803A3FC-4FC7-41B8-8091-60810EA5F747}" type="presParOf" srcId="{068D5195-2E8A-4120-A746-9D55ACB410E7}" destId="{433B7D7A-7581-49EF-9886-4AF7872DAB1A}" srcOrd="0" destOrd="0" presId="urn:microsoft.com/office/officeart/2005/8/layout/cycle4"/>
    <dgm:cxn modelId="{33F7D6D1-816B-43EC-999E-76EDB45E052A}" type="presParOf" srcId="{068D5195-2E8A-4120-A746-9D55ACB410E7}" destId="{5CBB3144-254E-42E4-90DD-14919A63F60C}" srcOrd="1" destOrd="0" presId="urn:microsoft.com/office/officeart/2005/8/layout/cycle4"/>
    <dgm:cxn modelId="{CBD2BEC0-14AD-4365-8928-61CAFEB00CC1}" type="presParOf" srcId="{294AC543-D74A-4282-BE5B-568922725CE7}" destId="{10464568-9D99-48C7-BD29-90FC336713DB}" srcOrd="3" destOrd="0" presId="urn:microsoft.com/office/officeart/2005/8/layout/cycle4"/>
    <dgm:cxn modelId="{C0476ACA-2F50-40C8-A303-146A15A66562}" type="presParOf" srcId="{10464568-9D99-48C7-BD29-90FC336713DB}" destId="{0309FF53-27B4-43EE-BF11-5E998F798D26}" srcOrd="0" destOrd="0" presId="urn:microsoft.com/office/officeart/2005/8/layout/cycle4"/>
    <dgm:cxn modelId="{835ACDA6-DF43-4CC0-83B4-9F0A12256DC1}" type="presParOf" srcId="{10464568-9D99-48C7-BD29-90FC336713DB}" destId="{BB0706DB-2B5C-4A4E-A6F1-585E28545BAB}" srcOrd="1" destOrd="0" presId="urn:microsoft.com/office/officeart/2005/8/layout/cycle4"/>
    <dgm:cxn modelId="{1591E64E-69FB-41F8-A89B-D9E80CA2BF99}" type="presParOf" srcId="{294AC543-D74A-4282-BE5B-568922725CE7}" destId="{2F42915E-84F4-4738-8906-9035617259B9}" srcOrd="4" destOrd="0" presId="urn:microsoft.com/office/officeart/2005/8/layout/cycle4"/>
    <dgm:cxn modelId="{1CA1050F-2157-47B8-93C6-458A68BF14B9}" type="presParOf" srcId="{D107AE5F-8CE2-45C7-A63A-871BE953CC42}" destId="{B2DD60EE-A058-47C8-9024-560A4750996A}" srcOrd="1" destOrd="0" presId="urn:microsoft.com/office/officeart/2005/8/layout/cycle4"/>
    <dgm:cxn modelId="{108AEF1C-4917-491B-8B4F-DBEB25738505}" type="presParOf" srcId="{B2DD60EE-A058-47C8-9024-560A4750996A}" destId="{8A0C6328-A7DE-441C-8286-6501952A9554}" srcOrd="0" destOrd="0" presId="urn:microsoft.com/office/officeart/2005/8/layout/cycle4"/>
    <dgm:cxn modelId="{E7977279-F84F-4E09-9830-D4059E2793D8}" type="presParOf" srcId="{B2DD60EE-A058-47C8-9024-560A4750996A}" destId="{2537E9AB-70D4-45F8-AF3B-53506D915FA4}" srcOrd="1" destOrd="0" presId="urn:microsoft.com/office/officeart/2005/8/layout/cycle4"/>
    <dgm:cxn modelId="{A722DCDE-E3B5-4C9E-8AB4-273AD165D854}" type="presParOf" srcId="{B2DD60EE-A058-47C8-9024-560A4750996A}" destId="{0F1E31D2-EDB5-4DF0-B480-FA450C586725}" srcOrd="2" destOrd="0" presId="urn:microsoft.com/office/officeart/2005/8/layout/cycle4"/>
    <dgm:cxn modelId="{C8576E3C-5574-4366-B82E-7EB192B5B977}" type="presParOf" srcId="{B2DD60EE-A058-47C8-9024-560A4750996A}" destId="{1D5B7605-0B20-4536-99F2-1A0E95719F36}" srcOrd="3" destOrd="0" presId="urn:microsoft.com/office/officeart/2005/8/layout/cycle4"/>
    <dgm:cxn modelId="{966AC55C-0AD8-44F6-87E1-FF7137E9DC71}" type="presParOf" srcId="{B2DD60EE-A058-47C8-9024-560A4750996A}" destId="{BC7CCB37-57C0-433F-83F8-55908FEC8C0F}" srcOrd="4" destOrd="0" presId="urn:microsoft.com/office/officeart/2005/8/layout/cycle4"/>
    <dgm:cxn modelId="{7819B78D-F493-4EED-BCBF-A7DFEFE18088}" type="presParOf" srcId="{D107AE5F-8CE2-45C7-A63A-871BE953CC42}" destId="{3595AA30-C35A-4D32-A257-69DBFF2EE206}" srcOrd="2" destOrd="0" presId="urn:microsoft.com/office/officeart/2005/8/layout/cycle4"/>
    <dgm:cxn modelId="{44C9C61E-ED41-4795-97C4-99208FE7F879}" type="presParOf" srcId="{D107AE5F-8CE2-45C7-A63A-871BE953CC42}" destId="{1C93E9EB-1B82-4DE6-868A-0D95AFBF50D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B7D7A-7581-49EF-9886-4AF7872DAB1A}">
      <dsp:nvSpPr>
        <dsp:cNvPr id="0" name=""/>
        <dsp:cNvSpPr/>
      </dsp:nvSpPr>
      <dsp:spPr>
        <a:xfrm>
          <a:off x="5513040" y="4101972"/>
          <a:ext cx="2979962" cy="19303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Weakness</a:t>
          </a:r>
          <a:endParaRPr lang="id-ID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Threat</a:t>
          </a:r>
          <a:endParaRPr lang="id-ID" sz="2400" kern="1200"/>
        </a:p>
      </dsp:txBody>
      <dsp:txXfrm>
        <a:off x="6449432" y="4626960"/>
        <a:ext cx="2001167" cy="1362948"/>
      </dsp:txXfrm>
    </dsp:sp>
    <dsp:sp modelId="{0309FF53-27B4-43EE-BF11-5E998F798D26}">
      <dsp:nvSpPr>
        <dsp:cNvPr id="0" name=""/>
        <dsp:cNvSpPr/>
      </dsp:nvSpPr>
      <dsp:spPr>
        <a:xfrm>
          <a:off x="650997" y="4101972"/>
          <a:ext cx="2979962" cy="19303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Weakness</a:t>
          </a:r>
          <a:endParaRPr lang="id-ID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Opportunity</a:t>
          </a:r>
          <a:endParaRPr lang="id-ID" sz="2400" kern="1200"/>
        </a:p>
      </dsp:txBody>
      <dsp:txXfrm>
        <a:off x="693400" y="4626960"/>
        <a:ext cx="2001167" cy="1362948"/>
      </dsp:txXfrm>
    </dsp:sp>
    <dsp:sp modelId="{BF04CA63-93E8-42CA-AC7D-A2DCC6421E00}">
      <dsp:nvSpPr>
        <dsp:cNvPr id="0" name=""/>
        <dsp:cNvSpPr/>
      </dsp:nvSpPr>
      <dsp:spPr>
        <a:xfrm>
          <a:off x="5513040" y="0"/>
          <a:ext cx="2979962" cy="19303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Strength</a:t>
          </a:r>
          <a:endParaRPr lang="id-ID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Threat</a:t>
          </a:r>
          <a:endParaRPr lang="id-ID" sz="2400" kern="1200"/>
        </a:p>
      </dsp:txBody>
      <dsp:txXfrm>
        <a:off x="6449432" y="42403"/>
        <a:ext cx="2001167" cy="1362948"/>
      </dsp:txXfrm>
    </dsp:sp>
    <dsp:sp modelId="{917B3E36-6BC2-4BCC-9EB3-B811C48B4A09}">
      <dsp:nvSpPr>
        <dsp:cNvPr id="0" name=""/>
        <dsp:cNvSpPr/>
      </dsp:nvSpPr>
      <dsp:spPr>
        <a:xfrm>
          <a:off x="650997" y="0"/>
          <a:ext cx="2979962" cy="19303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Strength</a:t>
          </a:r>
          <a:endParaRPr lang="id-ID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smtClean="0"/>
            <a:t>Opportunity</a:t>
          </a:r>
          <a:endParaRPr lang="id-ID" sz="2400" kern="1200"/>
        </a:p>
      </dsp:txBody>
      <dsp:txXfrm>
        <a:off x="693400" y="42403"/>
        <a:ext cx="2001167" cy="1362948"/>
      </dsp:txXfrm>
    </dsp:sp>
    <dsp:sp modelId="{8A0C6328-A7DE-441C-8286-6501952A9554}">
      <dsp:nvSpPr>
        <dsp:cNvPr id="0" name=""/>
        <dsp:cNvSpPr/>
      </dsp:nvSpPr>
      <dsp:spPr>
        <a:xfrm>
          <a:off x="1899685" y="343841"/>
          <a:ext cx="2611991" cy="2611991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Comparative Advantage Strategy</a:t>
          </a:r>
          <a:endParaRPr lang="id-ID" sz="2000" kern="1200"/>
        </a:p>
      </dsp:txBody>
      <dsp:txXfrm>
        <a:off x="2664719" y="1108875"/>
        <a:ext cx="1846957" cy="1846957"/>
      </dsp:txXfrm>
    </dsp:sp>
    <dsp:sp modelId="{2537E9AB-70D4-45F8-AF3B-53506D915FA4}">
      <dsp:nvSpPr>
        <dsp:cNvPr id="0" name=""/>
        <dsp:cNvSpPr/>
      </dsp:nvSpPr>
      <dsp:spPr>
        <a:xfrm rot="5400000">
          <a:off x="4632323" y="343841"/>
          <a:ext cx="2611991" cy="2611991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Mobilization Strategy</a:t>
          </a:r>
          <a:endParaRPr lang="id-ID" sz="2000" kern="1200"/>
        </a:p>
      </dsp:txBody>
      <dsp:txXfrm rot="-5400000">
        <a:off x="4632323" y="1108875"/>
        <a:ext cx="1846957" cy="1846957"/>
      </dsp:txXfrm>
    </dsp:sp>
    <dsp:sp modelId="{0F1E31D2-EDB5-4DF0-B480-FA450C586725}">
      <dsp:nvSpPr>
        <dsp:cNvPr id="0" name=""/>
        <dsp:cNvSpPr/>
      </dsp:nvSpPr>
      <dsp:spPr>
        <a:xfrm rot="10800000">
          <a:off x="4632323" y="3076479"/>
          <a:ext cx="2611991" cy="2611991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Damage Control Strategy</a:t>
          </a:r>
          <a:endParaRPr lang="id-ID" sz="2000" kern="1200"/>
        </a:p>
      </dsp:txBody>
      <dsp:txXfrm rot="10800000">
        <a:off x="4632323" y="3076479"/>
        <a:ext cx="1846957" cy="1846957"/>
      </dsp:txXfrm>
    </dsp:sp>
    <dsp:sp modelId="{1D5B7605-0B20-4536-99F2-1A0E95719F36}">
      <dsp:nvSpPr>
        <dsp:cNvPr id="0" name=""/>
        <dsp:cNvSpPr/>
      </dsp:nvSpPr>
      <dsp:spPr>
        <a:xfrm rot="16200000">
          <a:off x="1899685" y="3076479"/>
          <a:ext cx="2611991" cy="2611991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Divestment/</a:t>
          </a:r>
          <a:br>
            <a:rPr lang="id-ID" sz="2000" kern="1200" smtClean="0"/>
          </a:br>
          <a:r>
            <a:rPr lang="id-ID" sz="2000" kern="1200" smtClean="0"/>
            <a:t>Investment Strategy</a:t>
          </a:r>
          <a:endParaRPr lang="id-ID" sz="2000" kern="1200"/>
        </a:p>
      </dsp:txBody>
      <dsp:txXfrm rot="5400000">
        <a:off x="2664719" y="3076479"/>
        <a:ext cx="1846957" cy="1846957"/>
      </dsp:txXfrm>
    </dsp:sp>
    <dsp:sp modelId="{3595AA30-C35A-4D32-A257-69DBFF2EE206}">
      <dsp:nvSpPr>
        <dsp:cNvPr id="0" name=""/>
        <dsp:cNvSpPr/>
      </dsp:nvSpPr>
      <dsp:spPr>
        <a:xfrm>
          <a:off x="4118108" y="2553612"/>
          <a:ext cx="901830" cy="784200"/>
        </a:xfrm>
        <a:prstGeom prst="circular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3E9EB-1B82-4DE6-868A-0D95AFBF50D2}">
      <dsp:nvSpPr>
        <dsp:cNvPr id="0" name=""/>
        <dsp:cNvSpPr/>
      </dsp:nvSpPr>
      <dsp:spPr>
        <a:xfrm rot="10800000">
          <a:off x="4131500" y="2694490"/>
          <a:ext cx="901830" cy="784200"/>
        </a:xfrm>
        <a:prstGeom prst="circular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663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860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3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26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656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70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111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49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098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395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745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C9F8-ABEE-444A-93A8-5A4DCDDFEBA0}" type="datetimeFigureOut">
              <a:rPr lang="id-ID" smtClean="0"/>
              <a:t>29/01/2020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84A6-4619-48E5-98A1-E5314F8A0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840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432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842" y="163773"/>
            <a:ext cx="11423176" cy="648268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72154212"/>
              </p:ext>
            </p:extLst>
          </p:nvPr>
        </p:nvGraphicFramePr>
        <p:xfrm>
          <a:off x="1569492" y="382137"/>
          <a:ext cx="9144000" cy="603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70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Hafizhurrahman</dc:creator>
  <cp:lastModifiedBy>Hafizhurrahman</cp:lastModifiedBy>
  <cp:revision>3</cp:revision>
  <dcterms:created xsi:type="dcterms:W3CDTF">2020-01-29T13:52:41Z</dcterms:created>
  <dcterms:modified xsi:type="dcterms:W3CDTF">2020-01-29T16:24:25Z</dcterms:modified>
</cp:coreProperties>
</file>