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62" r:id="rId4"/>
    <p:sldId id="263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7-4414-8972-E38288FD8E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7-4414-8972-E38288FD8E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7-4414-8972-E38288FD8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484728"/>
        <c:axId val="392485712"/>
      </c:barChart>
      <c:catAx>
        <c:axId val="39248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5712"/>
        <c:crosses val="autoZero"/>
        <c:auto val="1"/>
        <c:lblAlgn val="ctr"/>
        <c:lblOffset val="100"/>
        <c:noMultiLvlLbl val="0"/>
      </c:catAx>
      <c:valAx>
        <c:axId val="3924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</a:t>
            </a:r>
            <a:r>
              <a:rPr lang="en-US" baseline="0" dirty="0"/>
              <a:t> Title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0-4F77-9EA6-4A88C3E6F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32-476F-BAE7-B8FFADB3B7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32-476F-BAE7-B8FFADB3B7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32-476F-BAE7-B8FFADB3B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712272"/>
        <c:axId val="453712928"/>
      </c:lineChart>
      <c:catAx>
        <c:axId val="45371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712928"/>
        <c:crosses val="autoZero"/>
        <c:auto val="1"/>
        <c:lblAlgn val="ctr"/>
        <c:lblOffset val="100"/>
        <c:noMultiLvlLbl val="0"/>
      </c:catAx>
      <c:valAx>
        <c:axId val="45371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71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4-4E59-8D7D-3A4469A18B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4-4E59-8D7D-3A4469A18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019496"/>
        <c:axId val="381021136"/>
      </c:radarChart>
      <c:catAx>
        <c:axId val="3810194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21136"/>
        <c:crosses val="autoZero"/>
        <c:auto val="1"/>
        <c:lblAlgn val="ctr"/>
        <c:lblOffset val="100"/>
        <c:noMultiLvlLbl val="0"/>
      </c:catAx>
      <c:valAx>
        <c:axId val="38102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1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</a:t>
            </a:r>
            <a:r>
              <a:rPr lang="en-US" baseline="0" dirty="0"/>
              <a:t> Title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0-4F77-9EA6-4A88C3E6F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32-476F-BAE7-B8FFADB3B7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32-476F-BAE7-B8FFADB3B7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32-476F-BAE7-B8FFADB3B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712272"/>
        <c:axId val="453712928"/>
      </c:lineChart>
      <c:catAx>
        <c:axId val="45371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712928"/>
        <c:crosses val="autoZero"/>
        <c:auto val="1"/>
        <c:lblAlgn val="ctr"/>
        <c:lblOffset val="100"/>
        <c:noMultiLvlLbl val="0"/>
      </c:catAx>
      <c:valAx>
        <c:axId val="45371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71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4-4E59-8D7D-3A4469A18B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4-4E59-8D7D-3A4469A18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019496"/>
        <c:axId val="381021136"/>
      </c:radarChart>
      <c:catAx>
        <c:axId val="3810194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21136"/>
        <c:crosses val="autoZero"/>
        <c:auto val="1"/>
        <c:lblAlgn val="ctr"/>
        <c:lblOffset val="100"/>
        <c:noMultiLvlLbl val="0"/>
      </c:catAx>
      <c:valAx>
        <c:axId val="38102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1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7-4414-8972-E38288FD8E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7-4414-8972-E38288FD8E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7-4414-8972-E38288FD8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484728"/>
        <c:axId val="392485712"/>
      </c:barChart>
      <c:catAx>
        <c:axId val="39248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5712"/>
        <c:crosses val="autoZero"/>
        <c:auto val="1"/>
        <c:lblAlgn val="ctr"/>
        <c:lblOffset val="100"/>
        <c:noMultiLvlLbl val="0"/>
      </c:catAx>
      <c:valAx>
        <c:axId val="3924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Chart</a:t>
            </a:r>
            <a:r>
              <a:rPr lang="en-US" baseline="0" dirty="0"/>
              <a:t> Title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0-4F77-9EA6-4A88C3E6F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32-476F-BAE7-B8FFADB3B7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32-476F-BAE7-B8FFADB3B7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32-476F-BAE7-B8FFADB3B7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3712272"/>
        <c:axId val="453712928"/>
      </c:lineChart>
      <c:catAx>
        <c:axId val="45371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712928"/>
        <c:crosses val="autoZero"/>
        <c:auto val="1"/>
        <c:lblAlgn val="ctr"/>
        <c:lblOffset val="100"/>
        <c:noMultiLvlLbl val="0"/>
      </c:catAx>
      <c:valAx>
        <c:axId val="45371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712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4-4E59-8D7D-3A4469A18B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4-4E59-8D7D-3A4469A18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1019496"/>
        <c:axId val="381021136"/>
      </c:radarChart>
      <c:catAx>
        <c:axId val="381019496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21136"/>
        <c:crosses val="autoZero"/>
        <c:auto val="1"/>
        <c:lblAlgn val="ctr"/>
        <c:lblOffset val="100"/>
        <c:noMultiLvlLbl val="0"/>
      </c:catAx>
      <c:valAx>
        <c:axId val="381021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01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57-4414-8972-E38288FD8EB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57-4414-8972-E38288FD8EB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57-4414-8972-E38288FD8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2484728"/>
        <c:axId val="392485712"/>
      </c:barChart>
      <c:catAx>
        <c:axId val="392484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5712"/>
        <c:crosses val="autoZero"/>
        <c:auto val="1"/>
        <c:lblAlgn val="ctr"/>
        <c:lblOffset val="100"/>
        <c:noMultiLvlLbl val="0"/>
      </c:catAx>
      <c:valAx>
        <c:axId val="39248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484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DF6ED-2685-47B0-B9BB-458887DA405C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4C6A7BF-971C-43E2-A2AE-6E2F04E9AA38}">
      <dgm:prSet phldrT="[Text]"/>
      <dgm:spPr/>
      <dgm:t>
        <a:bodyPr/>
        <a:lstStyle/>
        <a:p>
          <a:r>
            <a:rPr lang="en-US" b="1" dirty="0"/>
            <a:t>Purposes</a:t>
          </a:r>
        </a:p>
      </dgm:t>
    </dgm:pt>
    <dgm:pt modelId="{0B755DB0-5C2F-4716-8D88-9EE99E7F9215}" type="parTrans" cxnId="{0E5286D9-310A-4893-91DC-801FE36707B0}">
      <dgm:prSet/>
      <dgm:spPr/>
      <dgm:t>
        <a:bodyPr/>
        <a:lstStyle/>
        <a:p>
          <a:endParaRPr lang="en-US"/>
        </a:p>
      </dgm:t>
    </dgm:pt>
    <dgm:pt modelId="{467AD898-2F2B-4400-A5AA-E25C23A0425B}" type="sibTrans" cxnId="{0E5286D9-310A-4893-91DC-801FE36707B0}">
      <dgm:prSet/>
      <dgm:spPr/>
      <dgm:t>
        <a:bodyPr/>
        <a:lstStyle/>
        <a:p>
          <a:endParaRPr lang="en-US"/>
        </a:p>
      </dgm:t>
    </dgm:pt>
    <dgm:pt modelId="{9871D83B-2DD3-44C5-B59B-FA73F391CC4A}">
      <dgm:prSet phldrT="[Text]" custT="1"/>
      <dgm:spPr/>
      <dgm:t>
        <a:bodyPr/>
        <a:lstStyle/>
        <a:p>
          <a:r>
            <a:rPr lang="en-US" sz="3200" b="1" dirty="0"/>
            <a:t>Purpose 1</a:t>
          </a:r>
        </a:p>
      </dgm:t>
    </dgm:pt>
    <dgm:pt modelId="{F77A5D82-CD28-46B8-951A-98DD09ACA36A}" type="parTrans" cxnId="{68A89189-E62A-4C9B-B734-DFB09F80C9CF}">
      <dgm:prSet/>
      <dgm:spPr/>
      <dgm:t>
        <a:bodyPr/>
        <a:lstStyle/>
        <a:p>
          <a:endParaRPr lang="en-US"/>
        </a:p>
      </dgm:t>
    </dgm:pt>
    <dgm:pt modelId="{F79DDD53-7689-412A-9CF1-EB588B801865}" type="sibTrans" cxnId="{68A89189-E62A-4C9B-B734-DFB09F80C9CF}">
      <dgm:prSet/>
      <dgm:spPr/>
      <dgm:t>
        <a:bodyPr/>
        <a:lstStyle/>
        <a:p>
          <a:endParaRPr lang="en-US"/>
        </a:p>
      </dgm:t>
    </dgm:pt>
    <dgm:pt modelId="{6226D5A1-55D1-4051-9D81-B0D0791FD220}">
      <dgm:prSet phldrT="[Text]" custT="1"/>
      <dgm:spPr/>
      <dgm:t>
        <a:bodyPr/>
        <a:lstStyle/>
        <a:p>
          <a:r>
            <a:rPr lang="en-US" sz="3200" b="1" dirty="0"/>
            <a:t>Purpose 2</a:t>
          </a:r>
        </a:p>
      </dgm:t>
    </dgm:pt>
    <dgm:pt modelId="{433CFC3F-DF9D-4504-B9B4-6BEC2AF1D7A9}" type="parTrans" cxnId="{88376378-EE9D-4ABA-9862-C4A39536CD7F}">
      <dgm:prSet/>
      <dgm:spPr/>
      <dgm:t>
        <a:bodyPr/>
        <a:lstStyle/>
        <a:p>
          <a:endParaRPr lang="en-US"/>
        </a:p>
      </dgm:t>
    </dgm:pt>
    <dgm:pt modelId="{44621467-947C-4D0F-B7FE-0BA92ABDD821}" type="sibTrans" cxnId="{88376378-EE9D-4ABA-9862-C4A39536CD7F}">
      <dgm:prSet/>
      <dgm:spPr/>
      <dgm:t>
        <a:bodyPr/>
        <a:lstStyle/>
        <a:p>
          <a:endParaRPr lang="en-US"/>
        </a:p>
      </dgm:t>
    </dgm:pt>
    <dgm:pt modelId="{6C7ADD98-F953-45CC-A83C-8822F8953552}">
      <dgm:prSet phldrT="[Text]" custT="1"/>
      <dgm:spPr/>
      <dgm:t>
        <a:bodyPr/>
        <a:lstStyle/>
        <a:p>
          <a:r>
            <a:rPr lang="en-US" sz="3200" b="1" dirty="0"/>
            <a:t>Purpose </a:t>
          </a:r>
          <a:r>
            <a:rPr lang="en-US" sz="3200" b="1" dirty="0" err="1"/>
            <a:t>ke</a:t>
          </a:r>
          <a:r>
            <a:rPr lang="en-US" sz="3200" b="1" dirty="0"/>
            <a:t>-n</a:t>
          </a:r>
        </a:p>
      </dgm:t>
    </dgm:pt>
    <dgm:pt modelId="{720A7654-2718-4CCE-B716-C36216A8C65E}" type="parTrans" cxnId="{D9B0859A-E932-4829-8F18-647B574D67A3}">
      <dgm:prSet/>
      <dgm:spPr/>
      <dgm:t>
        <a:bodyPr/>
        <a:lstStyle/>
        <a:p>
          <a:endParaRPr lang="en-US"/>
        </a:p>
      </dgm:t>
    </dgm:pt>
    <dgm:pt modelId="{E5587F75-56A0-43AF-A01F-A9E75FB3D65E}" type="sibTrans" cxnId="{D9B0859A-E932-4829-8F18-647B574D67A3}">
      <dgm:prSet/>
      <dgm:spPr/>
      <dgm:t>
        <a:bodyPr/>
        <a:lstStyle/>
        <a:p>
          <a:endParaRPr lang="en-US"/>
        </a:p>
      </dgm:t>
    </dgm:pt>
    <dgm:pt modelId="{C7FFA462-5ACC-48E2-AEC4-BB34C9F8001C}" type="pres">
      <dgm:prSet presAssocID="{6C6DF6ED-2685-47B0-B9BB-458887DA405C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E1928EA0-38B6-41B1-AACB-5A017A7FA76B}" type="pres">
      <dgm:prSet presAssocID="{A4C6A7BF-971C-43E2-A2AE-6E2F04E9AA38}" presName="Parent" presStyleLbl="node1" presStyleIdx="0" presStyleCnt="2">
        <dgm:presLayoutVars>
          <dgm:chMax val="4"/>
          <dgm:chPref val="3"/>
        </dgm:presLayoutVars>
      </dgm:prSet>
      <dgm:spPr/>
    </dgm:pt>
    <dgm:pt modelId="{E829E5E3-DB35-4C36-AEB8-22E0BC5D58AA}" type="pres">
      <dgm:prSet presAssocID="{9871D83B-2DD3-44C5-B59B-FA73F391CC4A}" presName="Accent" presStyleLbl="node1" presStyleIdx="1" presStyleCnt="2"/>
      <dgm:spPr>
        <a:solidFill>
          <a:srgbClr val="FF0000"/>
        </a:solidFill>
      </dgm:spPr>
    </dgm:pt>
    <dgm:pt modelId="{7075A419-BCDC-4084-90B7-07360EDDF585}" type="pres">
      <dgm:prSet presAssocID="{9871D83B-2DD3-44C5-B59B-FA73F391CC4A}" presName="Image1" presStyleLbl="fgImgPlace1" presStyleIdx="0" presStyleCnt="3"/>
      <dgm:spPr>
        <a:solidFill>
          <a:srgbClr val="00B0F0"/>
        </a:solidFill>
      </dgm:spPr>
    </dgm:pt>
    <dgm:pt modelId="{5FF42AF9-19E1-4F73-AFD2-0B2D861429A6}" type="pres">
      <dgm:prSet presAssocID="{9871D83B-2DD3-44C5-B59B-FA73F391CC4A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86F0934-B186-43B2-8C86-22EDB16CD231}" type="pres">
      <dgm:prSet presAssocID="{6226D5A1-55D1-4051-9D81-B0D0791FD220}" presName="Image2" presStyleCnt="0"/>
      <dgm:spPr/>
    </dgm:pt>
    <dgm:pt modelId="{A29BEBFA-ADA5-40A8-8358-DE4B7FB1AE6F}" type="pres">
      <dgm:prSet presAssocID="{6226D5A1-55D1-4051-9D81-B0D0791FD220}" presName="Image" presStyleLbl="fgImgPlace1" presStyleIdx="1" presStyleCnt="3"/>
      <dgm:spPr>
        <a:solidFill>
          <a:srgbClr val="00B050"/>
        </a:solidFill>
      </dgm:spPr>
    </dgm:pt>
    <dgm:pt modelId="{C3458503-CD5C-49C3-B173-D40B68DC0DF9}" type="pres">
      <dgm:prSet presAssocID="{6226D5A1-55D1-4051-9D81-B0D0791FD220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A1C53D5-1E52-4B77-977F-BAC15D5879B9}" type="pres">
      <dgm:prSet presAssocID="{6C7ADD98-F953-45CC-A83C-8822F8953552}" presName="Image3" presStyleCnt="0"/>
      <dgm:spPr/>
    </dgm:pt>
    <dgm:pt modelId="{15CE3F6A-3185-4A3F-94D3-8F0B2E9D46CA}" type="pres">
      <dgm:prSet presAssocID="{6C7ADD98-F953-45CC-A83C-8822F8953552}" presName="Image" presStyleLbl="fgImgPlace1" presStyleIdx="2" presStyleCnt="3"/>
      <dgm:spPr>
        <a:solidFill>
          <a:srgbClr val="FFFF00"/>
        </a:solidFill>
      </dgm:spPr>
    </dgm:pt>
    <dgm:pt modelId="{46305FDE-F951-446C-BB88-4D263E7E64B9}" type="pres">
      <dgm:prSet presAssocID="{6C7ADD98-F953-45CC-A83C-8822F8953552}" presName="Child3" presStyleLbl="revTx" presStyleIdx="2" presStyleCnt="3" custScaleX="147269" custLinFactNeighborX="26732" custLinFactNeighborY="8316">
        <dgm:presLayoutVars>
          <dgm:chMax val="0"/>
          <dgm:chPref val="0"/>
          <dgm:bulletEnabled val="1"/>
        </dgm:presLayoutVars>
      </dgm:prSet>
      <dgm:spPr/>
    </dgm:pt>
  </dgm:ptLst>
  <dgm:cxnLst>
    <dgm:cxn modelId="{20DD453E-B35D-4860-ACAD-CE938EF139D1}" type="presOf" srcId="{A4C6A7BF-971C-43E2-A2AE-6E2F04E9AA38}" destId="{E1928EA0-38B6-41B1-AACB-5A017A7FA76B}" srcOrd="0" destOrd="0" presId="urn:microsoft.com/office/officeart/2011/layout/RadialPictureList"/>
    <dgm:cxn modelId="{C776F75B-D432-4ACC-9A1D-44A5A15DA43E}" type="presOf" srcId="{6C7ADD98-F953-45CC-A83C-8822F8953552}" destId="{46305FDE-F951-446C-BB88-4D263E7E64B9}" srcOrd="0" destOrd="0" presId="urn:microsoft.com/office/officeart/2011/layout/RadialPictureList"/>
    <dgm:cxn modelId="{19144747-F36D-4FF0-886A-8CFD084F9449}" type="presOf" srcId="{6226D5A1-55D1-4051-9D81-B0D0791FD220}" destId="{C3458503-CD5C-49C3-B173-D40B68DC0DF9}" srcOrd="0" destOrd="0" presId="urn:microsoft.com/office/officeart/2011/layout/RadialPictureList"/>
    <dgm:cxn modelId="{88376378-EE9D-4ABA-9862-C4A39536CD7F}" srcId="{A4C6A7BF-971C-43E2-A2AE-6E2F04E9AA38}" destId="{6226D5A1-55D1-4051-9D81-B0D0791FD220}" srcOrd="1" destOrd="0" parTransId="{433CFC3F-DF9D-4504-B9B4-6BEC2AF1D7A9}" sibTransId="{44621467-947C-4D0F-B7FE-0BA92ABDD821}"/>
    <dgm:cxn modelId="{68A89189-E62A-4C9B-B734-DFB09F80C9CF}" srcId="{A4C6A7BF-971C-43E2-A2AE-6E2F04E9AA38}" destId="{9871D83B-2DD3-44C5-B59B-FA73F391CC4A}" srcOrd="0" destOrd="0" parTransId="{F77A5D82-CD28-46B8-951A-98DD09ACA36A}" sibTransId="{F79DDD53-7689-412A-9CF1-EB588B801865}"/>
    <dgm:cxn modelId="{68EC868E-392C-4404-83F7-6EA74E942C1F}" type="presOf" srcId="{6C6DF6ED-2685-47B0-B9BB-458887DA405C}" destId="{C7FFA462-5ACC-48E2-AEC4-BB34C9F8001C}" srcOrd="0" destOrd="0" presId="urn:microsoft.com/office/officeart/2011/layout/RadialPictureList"/>
    <dgm:cxn modelId="{D9B0859A-E932-4829-8F18-647B574D67A3}" srcId="{A4C6A7BF-971C-43E2-A2AE-6E2F04E9AA38}" destId="{6C7ADD98-F953-45CC-A83C-8822F8953552}" srcOrd="2" destOrd="0" parTransId="{720A7654-2718-4CCE-B716-C36216A8C65E}" sibTransId="{E5587F75-56A0-43AF-A01F-A9E75FB3D65E}"/>
    <dgm:cxn modelId="{9DEC60D4-09C0-4CA9-A88C-FE76E96D1F37}" type="presOf" srcId="{9871D83B-2DD3-44C5-B59B-FA73F391CC4A}" destId="{5FF42AF9-19E1-4F73-AFD2-0B2D861429A6}" srcOrd="0" destOrd="0" presId="urn:microsoft.com/office/officeart/2011/layout/RadialPictureList"/>
    <dgm:cxn modelId="{0E5286D9-310A-4893-91DC-801FE36707B0}" srcId="{6C6DF6ED-2685-47B0-B9BB-458887DA405C}" destId="{A4C6A7BF-971C-43E2-A2AE-6E2F04E9AA38}" srcOrd="0" destOrd="0" parTransId="{0B755DB0-5C2F-4716-8D88-9EE99E7F9215}" sibTransId="{467AD898-2F2B-4400-A5AA-E25C23A0425B}"/>
    <dgm:cxn modelId="{6F5B61A8-E161-401A-A033-56331625E9AD}" type="presParOf" srcId="{C7FFA462-5ACC-48E2-AEC4-BB34C9F8001C}" destId="{E1928EA0-38B6-41B1-AACB-5A017A7FA76B}" srcOrd="0" destOrd="0" presId="urn:microsoft.com/office/officeart/2011/layout/RadialPictureList"/>
    <dgm:cxn modelId="{2A64E7DA-0275-40B9-A2CD-979D68F30D3A}" type="presParOf" srcId="{C7FFA462-5ACC-48E2-AEC4-BB34C9F8001C}" destId="{E829E5E3-DB35-4C36-AEB8-22E0BC5D58AA}" srcOrd="1" destOrd="0" presId="urn:microsoft.com/office/officeart/2011/layout/RadialPictureList"/>
    <dgm:cxn modelId="{FC3CFE4A-0C52-4864-8721-5F9792212EDE}" type="presParOf" srcId="{C7FFA462-5ACC-48E2-AEC4-BB34C9F8001C}" destId="{7075A419-BCDC-4084-90B7-07360EDDF585}" srcOrd="2" destOrd="0" presId="urn:microsoft.com/office/officeart/2011/layout/RadialPictureList"/>
    <dgm:cxn modelId="{50B9A9A6-12B7-4276-8973-2896E39E06D6}" type="presParOf" srcId="{C7FFA462-5ACC-48E2-AEC4-BB34C9F8001C}" destId="{5FF42AF9-19E1-4F73-AFD2-0B2D861429A6}" srcOrd="3" destOrd="0" presId="urn:microsoft.com/office/officeart/2011/layout/RadialPictureList"/>
    <dgm:cxn modelId="{F5774BC0-C24F-4073-9DCF-D155BF777536}" type="presParOf" srcId="{C7FFA462-5ACC-48E2-AEC4-BB34C9F8001C}" destId="{886F0934-B186-43B2-8C86-22EDB16CD231}" srcOrd="4" destOrd="0" presId="urn:microsoft.com/office/officeart/2011/layout/RadialPictureList"/>
    <dgm:cxn modelId="{3865EA2F-A7A7-4E4D-BF5C-556F67C096D9}" type="presParOf" srcId="{886F0934-B186-43B2-8C86-22EDB16CD231}" destId="{A29BEBFA-ADA5-40A8-8358-DE4B7FB1AE6F}" srcOrd="0" destOrd="0" presId="urn:microsoft.com/office/officeart/2011/layout/RadialPictureList"/>
    <dgm:cxn modelId="{31E847C0-0C3C-4627-AF4F-43C999F743C4}" type="presParOf" srcId="{C7FFA462-5ACC-48E2-AEC4-BB34C9F8001C}" destId="{C3458503-CD5C-49C3-B173-D40B68DC0DF9}" srcOrd="5" destOrd="0" presId="urn:microsoft.com/office/officeart/2011/layout/RadialPictureList"/>
    <dgm:cxn modelId="{FB0D9764-C30B-4D09-A42C-8B32E608BEB6}" type="presParOf" srcId="{C7FFA462-5ACC-48E2-AEC4-BB34C9F8001C}" destId="{6A1C53D5-1E52-4B77-977F-BAC15D5879B9}" srcOrd="6" destOrd="0" presId="urn:microsoft.com/office/officeart/2011/layout/RadialPictureList"/>
    <dgm:cxn modelId="{D8366E4B-63ED-4822-ADE7-F86BEECFDC22}" type="presParOf" srcId="{6A1C53D5-1E52-4B77-977F-BAC15D5879B9}" destId="{15CE3F6A-3185-4A3F-94D3-8F0B2E9D46CA}" srcOrd="0" destOrd="0" presId="urn:microsoft.com/office/officeart/2011/layout/RadialPictureList"/>
    <dgm:cxn modelId="{F61F25DC-831D-4948-92D3-B195E020FCEC}" type="presParOf" srcId="{C7FFA462-5ACC-48E2-AEC4-BB34C9F8001C}" destId="{46305FDE-F951-446C-BB88-4D263E7E64B9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2B5E3-A0F8-48D1-A915-BA822110AD98}" type="doc">
      <dgm:prSet loTypeId="urn:microsoft.com/office/officeart/2005/8/layout/gear1" loCatId="relationship" qsTypeId="urn:microsoft.com/office/officeart/2005/8/quickstyle/simple1" qsCatId="simple" csTypeId="urn:microsoft.com/office/officeart/2005/8/colors/colorful4" csCatId="colorful" phldr="1"/>
      <dgm:spPr/>
    </dgm:pt>
    <dgm:pt modelId="{A92E09D0-3548-4257-B359-499B3FCE4652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Step 3</a:t>
          </a:r>
        </a:p>
      </dgm:t>
    </dgm:pt>
    <dgm:pt modelId="{E14C60BA-A447-4441-93DA-C5CCE7A8A63B}" type="parTrans" cxnId="{585EC4AE-BDE8-454D-BB2F-6501D9DD93B2}">
      <dgm:prSet/>
      <dgm:spPr/>
      <dgm:t>
        <a:bodyPr/>
        <a:lstStyle/>
        <a:p>
          <a:endParaRPr lang="en-US"/>
        </a:p>
      </dgm:t>
    </dgm:pt>
    <dgm:pt modelId="{12CAF4B7-7FBA-4ED8-A7EC-CB2899A2DFFC}" type="sibTrans" cxnId="{585EC4AE-BDE8-454D-BB2F-6501D9DD93B2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4E7A026C-F7A2-4289-B141-20B58F8D12D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800" dirty="0"/>
            <a:t>Step 2</a:t>
          </a:r>
        </a:p>
      </dgm:t>
    </dgm:pt>
    <dgm:pt modelId="{BF445B89-3885-409D-B5D0-22BD63A839A9}" type="parTrans" cxnId="{310122B5-C6E5-41BF-9C7F-430F00545C6B}">
      <dgm:prSet/>
      <dgm:spPr/>
      <dgm:t>
        <a:bodyPr/>
        <a:lstStyle/>
        <a:p>
          <a:endParaRPr lang="en-US"/>
        </a:p>
      </dgm:t>
    </dgm:pt>
    <dgm:pt modelId="{834D2BD1-AD6E-4FCC-B12C-A055238A733B}" type="sibTrans" cxnId="{310122B5-C6E5-41BF-9C7F-430F00545C6B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78E44E68-9235-46A8-B45D-5F651E1F7181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3200" dirty="0"/>
            <a:t>Step</a:t>
          </a:r>
          <a:r>
            <a:rPr lang="en-US" sz="3500" dirty="0"/>
            <a:t> 1</a:t>
          </a:r>
        </a:p>
      </dgm:t>
    </dgm:pt>
    <dgm:pt modelId="{712C8F2F-3F66-4249-B76A-977BA5079924}" type="parTrans" cxnId="{C2BEE9ED-C055-456F-94BB-A9E77C150AF8}">
      <dgm:prSet/>
      <dgm:spPr/>
      <dgm:t>
        <a:bodyPr/>
        <a:lstStyle/>
        <a:p>
          <a:endParaRPr lang="en-US"/>
        </a:p>
      </dgm:t>
    </dgm:pt>
    <dgm:pt modelId="{BDC2AE3E-FEEC-48FE-B80F-5B7F5521C4DE}" type="sibTrans" cxnId="{C2BEE9ED-C055-456F-94BB-A9E77C150AF8}">
      <dgm:prSet/>
      <dgm:spPr>
        <a:solidFill>
          <a:srgbClr val="002060"/>
        </a:solidFill>
      </dgm:spPr>
      <dgm:t>
        <a:bodyPr/>
        <a:lstStyle/>
        <a:p>
          <a:endParaRPr lang="en-US"/>
        </a:p>
      </dgm:t>
    </dgm:pt>
    <dgm:pt modelId="{24AAB02D-AECC-420A-AB70-A37F8AA36DC5}" type="pres">
      <dgm:prSet presAssocID="{96E2B5E3-A0F8-48D1-A915-BA822110AD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D73D6C-084C-498E-850E-7B9DAD65216C}" type="pres">
      <dgm:prSet presAssocID="{A92E09D0-3548-4257-B359-499B3FCE46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D6B8C8DE-C015-485E-BDD0-1D36E1E0F835}" type="pres">
      <dgm:prSet presAssocID="{A92E09D0-3548-4257-B359-499B3FCE4652}" presName="gear1srcNode" presStyleLbl="node1" presStyleIdx="0" presStyleCnt="3"/>
      <dgm:spPr/>
    </dgm:pt>
    <dgm:pt modelId="{E343E4A0-2971-4F00-9D56-82A0B7C06356}" type="pres">
      <dgm:prSet presAssocID="{A92E09D0-3548-4257-B359-499B3FCE4652}" presName="gear1dstNode" presStyleLbl="node1" presStyleIdx="0" presStyleCnt="3"/>
      <dgm:spPr/>
    </dgm:pt>
    <dgm:pt modelId="{822B714B-6089-4CB3-9FE1-139E589F7410}" type="pres">
      <dgm:prSet presAssocID="{4E7A026C-F7A2-4289-B141-20B58F8D12DD}" presName="gear2" presStyleLbl="node1" presStyleIdx="1" presStyleCnt="3">
        <dgm:presLayoutVars>
          <dgm:chMax val="1"/>
          <dgm:bulletEnabled val="1"/>
        </dgm:presLayoutVars>
      </dgm:prSet>
      <dgm:spPr/>
    </dgm:pt>
    <dgm:pt modelId="{36F8E9D1-D6D6-4102-AE47-75F67DC2C16A}" type="pres">
      <dgm:prSet presAssocID="{4E7A026C-F7A2-4289-B141-20B58F8D12DD}" presName="gear2srcNode" presStyleLbl="node1" presStyleIdx="1" presStyleCnt="3"/>
      <dgm:spPr/>
    </dgm:pt>
    <dgm:pt modelId="{664354A0-0029-4D90-A732-88FEEB0D5E09}" type="pres">
      <dgm:prSet presAssocID="{4E7A026C-F7A2-4289-B141-20B58F8D12DD}" presName="gear2dstNode" presStyleLbl="node1" presStyleIdx="1" presStyleCnt="3"/>
      <dgm:spPr/>
    </dgm:pt>
    <dgm:pt modelId="{7375D562-A06A-4C2E-AAA7-199C72B7A893}" type="pres">
      <dgm:prSet presAssocID="{78E44E68-9235-46A8-B45D-5F651E1F7181}" presName="gear3" presStyleLbl="node1" presStyleIdx="2" presStyleCnt="3"/>
      <dgm:spPr/>
    </dgm:pt>
    <dgm:pt modelId="{A2ED3BB3-8DED-4C40-9965-C98521FC4803}" type="pres">
      <dgm:prSet presAssocID="{78E44E68-9235-46A8-B45D-5F651E1F718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065A77A-EF52-4E5F-8C8C-389C57E77609}" type="pres">
      <dgm:prSet presAssocID="{78E44E68-9235-46A8-B45D-5F651E1F7181}" presName="gear3srcNode" presStyleLbl="node1" presStyleIdx="2" presStyleCnt="3"/>
      <dgm:spPr/>
    </dgm:pt>
    <dgm:pt modelId="{7064F163-D73E-4EE8-A0B9-65233FE3B6C6}" type="pres">
      <dgm:prSet presAssocID="{78E44E68-9235-46A8-B45D-5F651E1F7181}" presName="gear3dstNode" presStyleLbl="node1" presStyleIdx="2" presStyleCnt="3"/>
      <dgm:spPr/>
    </dgm:pt>
    <dgm:pt modelId="{97404916-089A-42CA-A2D7-3DD4495EDD26}" type="pres">
      <dgm:prSet presAssocID="{12CAF4B7-7FBA-4ED8-A7EC-CB2899A2DFFC}" presName="connector1" presStyleLbl="sibTrans2D1" presStyleIdx="0" presStyleCnt="3"/>
      <dgm:spPr/>
    </dgm:pt>
    <dgm:pt modelId="{DBF1FBC0-A6D3-433C-B0F0-938163367E4D}" type="pres">
      <dgm:prSet presAssocID="{834D2BD1-AD6E-4FCC-B12C-A055238A733B}" presName="connector2" presStyleLbl="sibTrans2D1" presStyleIdx="1" presStyleCnt="3"/>
      <dgm:spPr/>
    </dgm:pt>
    <dgm:pt modelId="{9EE8CD84-B07D-487F-8633-7BAB0B6C0BEE}" type="pres">
      <dgm:prSet presAssocID="{BDC2AE3E-FEEC-48FE-B80F-5B7F5521C4DE}" presName="connector3" presStyleLbl="sibTrans2D1" presStyleIdx="2" presStyleCnt="3"/>
      <dgm:spPr/>
    </dgm:pt>
  </dgm:ptLst>
  <dgm:cxnLst>
    <dgm:cxn modelId="{95D6BA16-651D-4152-B55C-A1632A081EC3}" type="presOf" srcId="{A92E09D0-3548-4257-B359-499B3FCE4652}" destId="{15D73D6C-084C-498E-850E-7B9DAD65216C}" srcOrd="0" destOrd="0" presId="urn:microsoft.com/office/officeart/2005/8/layout/gear1"/>
    <dgm:cxn modelId="{E90AA819-F044-4943-9BF6-4B0AD1C8B38E}" type="presOf" srcId="{4E7A026C-F7A2-4289-B141-20B58F8D12DD}" destId="{664354A0-0029-4D90-A732-88FEEB0D5E09}" srcOrd="2" destOrd="0" presId="urn:microsoft.com/office/officeart/2005/8/layout/gear1"/>
    <dgm:cxn modelId="{F16AD860-EA68-42B0-8F7F-166DDF0C7E37}" type="presOf" srcId="{78E44E68-9235-46A8-B45D-5F651E1F7181}" destId="{7375D562-A06A-4C2E-AAA7-199C72B7A893}" srcOrd="0" destOrd="0" presId="urn:microsoft.com/office/officeart/2005/8/layout/gear1"/>
    <dgm:cxn modelId="{B1B3BD53-1653-4EA0-8D11-AE833AAEF4C3}" type="presOf" srcId="{A92E09D0-3548-4257-B359-499B3FCE4652}" destId="{E343E4A0-2971-4F00-9D56-82A0B7C06356}" srcOrd="2" destOrd="0" presId="urn:microsoft.com/office/officeart/2005/8/layout/gear1"/>
    <dgm:cxn modelId="{BEE12855-AC7D-4656-9470-7B63D7CDF919}" type="presOf" srcId="{78E44E68-9235-46A8-B45D-5F651E1F7181}" destId="{E065A77A-EF52-4E5F-8C8C-389C57E77609}" srcOrd="2" destOrd="0" presId="urn:microsoft.com/office/officeart/2005/8/layout/gear1"/>
    <dgm:cxn modelId="{585EC4AE-BDE8-454D-BB2F-6501D9DD93B2}" srcId="{96E2B5E3-A0F8-48D1-A915-BA822110AD98}" destId="{A92E09D0-3548-4257-B359-499B3FCE4652}" srcOrd="0" destOrd="0" parTransId="{E14C60BA-A447-4441-93DA-C5CCE7A8A63B}" sibTransId="{12CAF4B7-7FBA-4ED8-A7EC-CB2899A2DFFC}"/>
    <dgm:cxn modelId="{C74AC4B2-1D74-42C5-B937-BB60D8893835}" type="presOf" srcId="{A92E09D0-3548-4257-B359-499B3FCE4652}" destId="{D6B8C8DE-C015-485E-BDD0-1D36E1E0F835}" srcOrd="1" destOrd="0" presId="urn:microsoft.com/office/officeart/2005/8/layout/gear1"/>
    <dgm:cxn modelId="{310122B5-C6E5-41BF-9C7F-430F00545C6B}" srcId="{96E2B5E3-A0F8-48D1-A915-BA822110AD98}" destId="{4E7A026C-F7A2-4289-B141-20B58F8D12DD}" srcOrd="1" destOrd="0" parTransId="{BF445B89-3885-409D-B5D0-22BD63A839A9}" sibTransId="{834D2BD1-AD6E-4FCC-B12C-A055238A733B}"/>
    <dgm:cxn modelId="{D65079D6-3E18-4709-AF55-97B1CDF573E4}" type="presOf" srcId="{96E2B5E3-A0F8-48D1-A915-BA822110AD98}" destId="{24AAB02D-AECC-420A-AB70-A37F8AA36DC5}" srcOrd="0" destOrd="0" presId="urn:microsoft.com/office/officeart/2005/8/layout/gear1"/>
    <dgm:cxn modelId="{F88AF1DC-FC9E-4BD1-9B81-BB810EB71614}" type="presOf" srcId="{BDC2AE3E-FEEC-48FE-B80F-5B7F5521C4DE}" destId="{9EE8CD84-B07D-487F-8633-7BAB0B6C0BEE}" srcOrd="0" destOrd="0" presId="urn:microsoft.com/office/officeart/2005/8/layout/gear1"/>
    <dgm:cxn modelId="{8B79A5E1-C388-47DD-A6AA-40FF849AC201}" type="presOf" srcId="{834D2BD1-AD6E-4FCC-B12C-A055238A733B}" destId="{DBF1FBC0-A6D3-433C-B0F0-938163367E4D}" srcOrd="0" destOrd="0" presId="urn:microsoft.com/office/officeart/2005/8/layout/gear1"/>
    <dgm:cxn modelId="{B7967BE4-3BF8-48C8-B71C-E83AC444E7AC}" type="presOf" srcId="{78E44E68-9235-46A8-B45D-5F651E1F7181}" destId="{7064F163-D73E-4EE8-A0B9-65233FE3B6C6}" srcOrd="3" destOrd="0" presId="urn:microsoft.com/office/officeart/2005/8/layout/gear1"/>
    <dgm:cxn modelId="{A171DBED-28B0-4B44-8381-428AC8300B40}" type="presOf" srcId="{4E7A026C-F7A2-4289-B141-20B58F8D12DD}" destId="{36F8E9D1-D6D6-4102-AE47-75F67DC2C16A}" srcOrd="1" destOrd="0" presId="urn:microsoft.com/office/officeart/2005/8/layout/gear1"/>
    <dgm:cxn modelId="{C2BEE9ED-C055-456F-94BB-A9E77C150AF8}" srcId="{96E2B5E3-A0F8-48D1-A915-BA822110AD98}" destId="{78E44E68-9235-46A8-B45D-5F651E1F7181}" srcOrd="2" destOrd="0" parTransId="{712C8F2F-3F66-4249-B76A-977BA5079924}" sibTransId="{BDC2AE3E-FEEC-48FE-B80F-5B7F5521C4DE}"/>
    <dgm:cxn modelId="{F3F9EEED-718B-4197-8258-D9E8D94AFAF1}" type="presOf" srcId="{12CAF4B7-7FBA-4ED8-A7EC-CB2899A2DFFC}" destId="{97404916-089A-42CA-A2D7-3DD4495EDD26}" srcOrd="0" destOrd="0" presId="urn:microsoft.com/office/officeart/2005/8/layout/gear1"/>
    <dgm:cxn modelId="{6F7E55F4-4900-41D4-B374-929422693290}" type="presOf" srcId="{4E7A026C-F7A2-4289-B141-20B58F8D12DD}" destId="{822B714B-6089-4CB3-9FE1-139E589F7410}" srcOrd="0" destOrd="0" presId="urn:microsoft.com/office/officeart/2005/8/layout/gear1"/>
    <dgm:cxn modelId="{2926D3F6-5980-4703-A2EB-D15886422924}" type="presOf" srcId="{78E44E68-9235-46A8-B45D-5F651E1F7181}" destId="{A2ED3BB3-8DED-4C40-9965-C98521FC4803}" srcOrd="1" destOrd="0" presId="urn:microsoft.com/office/officeart/2005/8/layout/gear1"/>
    <dgm:cxn modelId="{A6D5271C-C728-42EE-A117-FAD885A30785}" type="presParOf" srcId="{24AAB02D-AECC-420A-AB70-A37F8AA36DC5}" destId="{15D73D6C-084C-498E-850E-7B9DAD65216C}" srcOrd="0" destOrd="0" presId="urn:microsoft.com/office/officeart/2005/8/layout/gear1"/>
    <dgm:cxn modelId="{100E8865-D677-472F-ABEE-6BB77412EB5D}" type="presParOf" srcId="{24AAB02D-AECC-420A-AB70-A37F8AA36DC5}" destId="{D6B8C8DE-C015-485E-BDD0-1D36E1E0F835}" srcOrd="1" destOrd="0" presId="urn:microsoft.com/office/officeart/2005/8/layout/gear1"/>
    <dgm:cxn modelId="{0DFF6FE0-BE20-4A36-B553-C13CD368F339}" type="presParOf" srcId="{24AAB02D-AECC-420A-AB70-A37F8AA36DC5}" destId="{E343E4A0-2971-4F00-9D56-82A0B7C06356}" srcOrd="2" destOrd="0" presId="urn:microsoft.com/office/officeart/2005/8/layout/gear1"/>
    <dgm:cxn modelId="{94D7ACB2-0961-446E-8190-D60E68EF295A}" type="presParOf" srcId="{24AAB02D-AECC-420A-AB70-A37F8AA36DC5}" destId="{822B714B-6089-4CB3-9FE1-139E589F7410}" srcOrd="3" destOrd="0" presId="urn:microsoft.com/office/officeart/2005/8/layout/gear1"/>
    <dgm:cxn modelId="{48B9BE77-E6CF-48C4-9F90-40BFA328395A}" type="presParOf" srcId="{24AAB02D-AECC-420A-AB70-A37F8AA36DC5}" destId="{36F8E9D1-D6D6-4102-AE47-75F67DC2C16A}" srcOrd="4" destOrd="0" presId="urn:microsoft.com/office/officeart/2005/8/layout/gear1"/>
    <dgm:cxn modelId="{FF605F24-C15E-427F-A6EF-C25BB8002ADC}" type="presParOf" srcId="{24AAB02D-AECC-420A-AB70-A37F8AA36DC5}" destId="{664354A0-0029-4D90-A732-88FEEB0D5E09}" srcOrd="5" destOrd="0" presId="urn:microsoft.com/office/officeart/2005/8/layout/gear1"/>
    <dgm:cxn modelId="{E225FAA2-3B50-47C2-BFA8-CCFC0E59BE35}" type="presParOf" srcId="{24AAB02D-AECC-420A-AB70-A37F8AA36DC5}" destId="{7375D562-A06A-4C2E-AAA7-199C72B7A893}" srcOrd="6" destOrd="0" presId="urn:microsoft.com/office/officeart/2005/8/layout/gear1"/>
    <dgm:cxn modelId="{80F49B34-C67D-4B26-B2CA-7FA225F98249}" type="presParOf" srcId="{24AAB02D-AECC-420A-AB70-A37F8AA36DC5}" destId="{A2ED3BB3-8DED-4C40-9965-C98521FC4803}" srcOrd="7" destOrd="0" presId="urn:microsoft.com/office/officeart/2005/8/layout/gear1"/>
    <dgm:cxn modelId="{7B4608F0-EA9E-4DA4-B79F-F525999D94AD}" type="presParOf" srcId="{24AAB02D-AECC-420A-AB70-A37F8AA36DC5}" destId="{E065A77A-EF52-4E5F-8C8C-389C57E77609}" srcOrd="8" destOrd="0" presId="urn:microsoft.com/office/officeart/2005/8/layout/gear1"/>
    <dgm:cxn modelId="{B42CD89E-3C81-4C90-B79F-FD50D91C31BE}" type="presParOf" srcId="{24AAB02D-AECC-420A-AB70-A37F8AA36DC5}" destId="{7064F163-D73E-4EE8-A0B9-65233FE3B6C6}" srcOrd="9" destOrd="0" presId="urn:microsoft.com/office/officeart/2005/8/layout/gear1"/>
    <dgm:cxn modelId="{6D2B54E4-C88C-4D38-8691-8FE5EF00680E}" type="presParOf" srcId="{24AAB02D-AECC-420A-AB70-A37F8AA36DC5}" destId="{97404916-089A-42CA-A2D7-3DD4495EDD26}" srcOrd="10" destOrd="0" presId="urn:microsoft.com/office/officeart/2005/8/layout/gear1"/>
    <dgm:cxn modelId="{C87399CA-BA6F-4015-AB76-EF0B75FB4510}" type="presParOf" srcId="{24AAB02D-AECC-420A-AB70-A37F8AA36DC5}" destId="{DBF1FBC0-A6D3-433C-B0F0-938163367E4D}" srcOrd="11" destOrd="0" presId="urn:microsoft.com/office/officeart/2005/8/layout/gear1"/>
    <dgm:cxn modelId="{604AE751-B0FB-40B5-A986-FAA82C276042}" type="presParOf" srcId="{24AAB02D-AECC-420A-AB70-A37F8AA36DC5}" destId="{9EE8CD84-B07D-487F-8633-7BAB0B6C0BE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2B5E3-A0F8-48D1-A915-BA822110AD98}" type="doc">
      <dgm:prSet loTypeId="urn:microsoft.com/office/officeart/2005/8/layout/gear1" loCatId="relationship" qsTypeId="urn:microsoft.com/office/officeart/2005/8/quickstyle/simple1" qsCatId="simple" csTypeId="urn:microsoft.com/office/officeart/2005/8/colors/colorful4" csCatId="colorful" phldr="1"/>
      <dgm:spPr/>
    </dgm:pt>
    <dgm:pt modelId="{A92E09D0-3548-4257-B359-499B3FCE4652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E14C60BA-A447-4441-93DA-C5CCE7A8A63B}" type="parTrans" cxnId="{585EC4AE-BDE8-454D-BB2F-6501D9DD93B2}">
      <dgm:prSet/>
      <dgm:spPr/>
      <dgm:t>
        <a:bodyPr/>
        <a:lstStyle/>
        <a:p>
          <a:endParaRPr lang="en-US"/>
        </a:p>
      </dgm:t>
    </dgm:pt>
    <dgm:pt modelId="{12CAF4B7-7FBA-4ED8-A7EC-CB2899A2DFFC}" type="sibTrans" cxnId="{585EC4AE-BDE8-454D-BB2F-6501D9DD93B2}">
      <dgm:prSet/>
      <dgm:spPr/>
      <dgm:t>
        <a:bodyPr/>
        <a:lstStyle/>
        <a:p>
          <a:endParaRPr lang="en-US"/>
        </a:p>
      </dgm:t>
    </dgm:pt>
    <dgm:pt modelId="{4E7A026C-F7A2-4289-B141-20B58F8D12DD}">
      <dgm:prSet phldrT="[Text]" custT="1"/>
      <dgm:spPr/>
      <dgm:t>
        <a:bodyPr/>
        <a:lstStyle/>
        <a:p>
          <a:r>
            <a:rPr lang="en-US" sz="2800" dirty="0"/>
            <a:t>Step 2</a:t>
          </a:r>
        </a:p>
      </dgm:t>
    </dgm:pt>
    <dgm:pt modelId="{BF445B89-3885-409D-B5D0-22BD63A839A9}" type="parTrans" cxnId="{310122B5-C6E5-41BF-9C7F-430F00545C6B}">
      <dgm:prSet/>
      <dgm:spPr/>
      <dgm:t>
        <a:bodyPr/>
        <a:lstStyle/>
        <a:p>
          <a:endParaRPr lang="en-US"/>
        </a:p>
      </dgm:t>
    </dgm:pt>
    <dgm:pt modelId="{834D2BD1-AD6E-4FCC-B12C-A055238A733B}" type="sibTrans" cxnId="{310122B5-C6E5-41BF-9C7F-430F00545C6B}">
      <dgm:prSet/>
      <dgm:spPr/>
      <dgm:t>
        <a:bodyPr/>
        <a:lstStyle/>
        <a:p>
          <a:endParaRPr lang="en-US"/>
        </a:p>
      </dgm:t>
    </dgm:pt>
    <dgm:pt modelId="{78E44E68-9235-46A8-B45D-5F651E1F7181}">
      <dgm:prSet phldrT="[Text]" custT="1"/>
      <dgm:spPr/>
      <dgm:t>
        <a:bodyPr/>
        <a:lstStyle/>
        <a:p>
          <a:r>
            <a:rPr lang="en-US" sz="3200" dirty="0"/>
            <a:t>Step</a:t>
          </a:r>
          <a:r>
            <a:rPr lang="en-US" sz="3500" dirty="0"/>
            <a:t> 1</a:t>
          </a:r>
        </a:p>
      </dgm:t>
    </dgm:pt>
    <dgm:pt modelId="{712C8F2F-3F66-4249-B76A-977BA5079924}" type="parTrans" cxnId="{C2BEE9ED-C055-456F-94BB-A9E77C150AF8}">
      <dgm:prSet/>
      <dgm:spPr/>
      <dgm:t>
        <a:bodyPr/>
        <a:lstStyle/>
        <a:p>
          <a:endParaRPr lang="en-US"/>
        </a:p>
      </dgm:t>
    </dgm:pt>
    <dgm:pt modelId="{BDC2AE3E-FEEC-48FE-B80F-5B7F5521C4DE}" type="sibTrans" cxnId="{C2BEE9ED-C055-456F-94BB-A9E77C150AF8}">
      <dgm:prSet/>
      <dgm:spPr/>
      <dgm:t>
        <a:bodyPr/>
        <a:lstStyle/>
        <a:p>
          <a:endParaRPr lang="en-US"/>
        </a:p>
      </dgm:t>
    </dgm:pt>
    <dgm:pt modelId="{24AAB02D-AECC-420A-AB70-A37F8AA36DC5}" type="pres">
      <dgm:prSet presAssocID="{96E2B5E3-A0F8-48D1-A915-BA822110AD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D73D6C-084C-498E-850E-7B9DAD65216C}" type="pres">
      <dgm:prSet presAssocID="{A92E09D0-3548-4257-B359-499B3FCE46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D6B8C8DE-C015-485E-BDD0-1D36E1E0F835}" type="pres">
      <dgm:prSet presAssocID="{A92E09D0-3548-4257-B359-499B3FCE4652}" presName="gear1srcNode" presStyleLbl="node1" presStyleIdx="0" presStyleCnt="3"/>
      <dgm:spPr/>
    </dgm:pt>
    <dgm:pt modelId="{E343E4A0-2971-4F00-9D56-82A0B7C06356}" type="pres">
      <dgm:prSet presAssocID="{A92E09D0-3548-4257-B359-499B3FCE4652}" presName="gear1dstNode" presStyleLbl="node1" presStyleIdx="0" presStyleCnt="3"/>
      <dgm:spPr/>
    </dgm:pt>
    <dgm:pt modelId="{822B714B-6089-4CB3-9FE1-139E589F7410}" type="pres">
      <dgm:prSet presAssocID="{4E7A026C-F7A2-4289-B141-20B58F8D12DD}" presName="gear2" presStyleLbl="node1" presStyleIdx="1" presStyleCnt="3">
        <dgm:presLayoutVars>
          <dgm:chMax val="1"/>
          <dgm:bulletEnabled val="1"/>
        </dgm:presLayoutVars>
      </dgm:prSet>
      <dgm:spPr/>
    </dgm:pt>
    <dgm:pt modelId="{36F8E9D1-D6D6-4102-AE47-75F67DC2C16A}" type="pres">
      <dgm:prSet presAssocID="{4E7A026C-F7A2-4289-B141-20B58F8D12DD}" presName="gear2srcNode" presStyleLbl="node1" presStyleIdx="1" presStyleCnt="3"/>
      <dgm:spPr/>
    </dgm:pt>
    <dgm:pt modelId="{664354A0-0029-4D90-A732-88FEEB0D5E09}" type="pres">
      <dgm:prSet presAssocID="{4E7A026C-F7A2-4289-B141-20B58F8D12DD}" presName="gear2dstNode" presStyleLbl="node1" presStyleIdx="1" presStyleCnt="3"/>
      <dgm:spPr/>
    </dgm:pt>
    <dgm:pt modelId="{7375D562-A06A-4C2E-AAA7-199C72B7A893}" type="pres">
      <dgm:prSet presAssocID="{78E44E68-9235-46A8-B45D-5F651E1F7181}" presName="gear3" presStyleLbl="node1" presStyleIdx="2" presStyleCnt="3"/>
      <dgm:spPr/>
    </dgm:pt>
    <dgm:pt modelId="{A2ED3BB3-8DED-4C40-9965-C98521FC4803}" type="pres">
      <dgm:prSet presAssocID="{78E44E68-9235-46A8-B45D-5F651E1F718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065A77A-EF52-4E5F-8C8C-389C57E77609}" type="pres">
      <dgm:prSet presAssocID="{78E44E68-9235-46A8-B45D-5F651E1F7181}" presName="gear3srcNode" presStyleLbl="node1" presStyleIdx="2" presStyleCnt="3"/>
      <dgm:spPr/>
    </dgm:pt>
    <dgm:pt modelId="{7064F163-D73E-4EE8-A0B9-65233FE3B6C6}" type="pres">
      <dgm:prSet presAssocID="{78E44E68-9235-46A8-B45D-5F651E1F7181}" presName="gear3dstNode" presStyleLbl="node1" presStyleIdx="2" presStyleCnt="3"/>
      <dgm:spPr/>
    </dgm:pt>
    <dgm:pt modelId="{97404916-089A-42CA-A2D7-3DD4495EDD26}" type="pres">
      <dgm:prSet presAssocID="{12CAF4B7-7FBA-4ED8-A7EC-CB2899A2DFFC}" presName="connector1" presStyleLbl="sibTrans2D1" presStyleIdx="0" presStyleCnt="3"/>
      <dgm:spPr/>
    </dgm:pt>
    <dgm:pt modelId="{DBF1FBC0-A6D3-433C-B0F0-938163367E4D}" type="pres">
      <dgm:prSet presAssocID="{834D2BD1-AD6E-4FCC-B12C-A055238A733B}" presName="connector2" presStyleLbl="sibTrans2D1" presStyleIdx="1" presStyleCnt="3"/>
      <dgm:spPr/>
    </dgm:pt>
    <dgm:pt modelId="{9EE8CD84-B07D-487F-8633-7BAB0B6C0BEE}" type="pres">
      <dgm:prSet presAssocID="{BDC2AE3E-FEEC-48FE-B80F-5B7F5521C4DE}" presName="connector3" presStyleLbl="sibTrans2D1" presStyleIdx="2" presStyleCnt="3"/>
      <dgm:spPr/>
    </dgm:pt>
  </dgm:ptLst>
  <dgm:cxnLst>
    <dgm:cxn modelId="{95D6BA16-651D-4152-B55C-A1632A081EC3}" type="presOf" srcId="{A92E09D0-3548-4257-B359-499B3FCE4652}" destId="{15D73D6C-084C-498E-850E-7B9DAD65216C}" srcOrd="0" destOrd="0" presId="urn:microsoft.com/office/officeart/2005/8/layout/gear1"/>
    <dgm:cxn modelId="{E90AA819-F044-4943-9BF6-4B0AD1C8B38E}" type="presOf" srcId="{4E7A026C-F7A2-4289-B141-20B58F8D12DD}" destId="{664354A0-0029-4D90-A732-88FEEB0D5E09}" srcOrd="2" destOrd="0" presId="urn:microsoft.com/office/officeart/2005/8/layout/gear1"/>
    <dgm:cxn modelId="{F16AD860-EA68-42B0-8F7F-166DDF0C7E37}" type="presOf" srcId="{78E44E68-9235-46A8-B45D-5F651E1F7181}" destId="{7375D562-A06A-4C2E-AAA7-199C72B7A893}" srcOrd="0" destOrd="0" presId="urn:microsoft.com/office/officeart/2005/8/layout/gear1"/>
    <dgm:cxn modelId="{B1B3BD53-1653-4EA0-8D11-AE833AAEF4C3}" type="presOf" srcId="{A92E09D0-3548-4257-B359-499B3FCE4652}" destId="{E343E4A0-2971-4F00-9D56-82A0B7C06356}" srcOrd="2" destOrd="0" presId="urn:microsoft.com/office/officeart/2005/8/layout/gear1"/>
    <dgm:cxn modelId="{BEE12855-AC7D-4656-9470-7B63D7CDF919}" type="presOf" srcId="{78E44E68-9235-46A8-B45D-5F651E1F7181}" destId="{E065A77A-EF52-4E5F-8C8C-389C57E77609}" srcOrd="2" destOrd="0" presId="urn:microsoft.com/office/officeart/2005/8/layout/gear1"/>
    <dgm:cxn modelId="{585EC4AE-BDE8-454D-BB2F-6501D9DD93B2}" srcId="{96E2B5E3-A0F8-48D1-A915-BA822110AD98}" destId="{A92E09D0-3548-4257-B359-499B3FCE4652}" srcOrd="0" destOrd="0" parTransId="{E14C60BA-A447-4441-93DA-C5CCE7A8A63B}" sibTransId="{12CAF4B7-7FBA-4ED8-A7EC-CB2899A2DFFC}"/>
    <dgm:cxn modelId="{C74AC4B2-1D74-42C5-B937-BB60D8893835}" type="presOf" srcId="{A92E09D0-3548-4257-B359-499B3FCE4652}" destId="{D6B8C8DE-C015-485E-BDD0-1D36E1E0F835}" srcOrd="1" destOrd="0" presId="urn:microsoft.com/office/officeart/2005/8/layout/gear1"/>
    <dgm:cxn modelId="{310122B5-C6E5-41BF-9C7F-430F00545C6B}" srcId="{96E2B5E3-A0F8-48D1-A915-BA822110AD98}" destId="{4E7A026C-F7A2-4289-B141-20B58F8D12DD}" srcOrd="1" destOrd="0" parTransId="{BF445B89-3885-409D-B5D0-22BD63A839A9}" sibTransId="{834D2BD1-AD6E-4FCC-B12C-A055238A733B}"/>
    <dgm:cxn modelId="{D65079D6-3E18-4709-AF55-97B1CDF573E4}" type="presOf" srcId="{96E2B5E3-A0F8-48D1-A915-BA822110AD98}" destId="{24AAB02D-AECC-420A-AB70-A37F8AA36DC5}" srcOrd="0" destOrd="0" presId="urn:microsoft.com/office/officeart/2005/8/layout/gear1"/>
    <dgm:cxn modelId="{F88AF1DC-FC9E-4BD1-9B81-BB810EB71614}" type="presOf" srcId="{BDC2AE3E-FEEC-48FE-B80F-5B7F5521C4DE}" destId="{9EE8CD84-B07D-487F-8633-7BAB0B6C0BEE}" srcOrd="0" destOrd="0" presId="urn:microsoft.com/office/officeart/2005/8/layout/gear1"/>
    <dgm:cxn modelId="{8B79A5E1-C388-47DD-A6AA-40FF849AC201}" type="presOf" srcId="{834D2BD1-AD6E-4FCC-B12C-A055238A733B}" destId="{DBF1FBC0-A6D3-433C-B0F0-938163367E4D}" srcOrd="0" destOrd="0" presId="urn:microsoft.com/office/officeart/2005/8/layout/gear1"/>
    <dgm:cxn modelId="{B7967BE4-3BF8-48C8-B71C-E83AC444E7AC}" type="presOf" srcId="{78E44E68-9235-46A8-B45D-5F651E1F7181}" destId="{7064F163-D73E-4EE8-A0B9-65233FE3B6C6}" srcOrd="3" destOrd="0" presId="urn:microsoft.com/office/officeart/2005/8/layout/gear1"/>
    <dgm:cxn modelId="{A171DBED-28B0-4B44-8381-428AC8300B40}" type="presOf" srcId="{4E7A026C-F7A2-4289-B141-20B58F8D12DD}" destId="{36F8E9D1-D6D6-4102-AE47-75F67DC2C16A}" srcOrd="1" destOrd="0" presId="urn:microsoft.com/office/officeart/2005/8/layout/gear1"/>
    <dgm:cxn modelId="{C2BEE9ED-C055-456F-94BB-A9E77C150AF8}" srcId="{96E2B5E3-A0F8-48D1-A915-BA822110AD98}" destId="{78E44E68-9235-46A8-B45D-5F651E1F7181}" srcOrd="2" destOrd="0" parTransId="{712C8F2F-3F66-4249-B76A-977BA5079924}" sibTransId="{BDC2AE3E-FEEC-48FE-B80F-5B7F5521C4DE}"/>
    <dgm:cxn modelId="{F3F9EEED-718B-4197-8258-D9E8D94AFAF1}" type="presOf" srcId="{12CAF4B7-7FBA-4ED8-A7EC-CB2899A2DFFC}" destId="{97404916-089A-42CA-A2D7-3DD4495EDD26}" srcOrd="0" destOrd="0" presId="urn:microsoft.com/office/officeart/2005/8/layout/gear1"/>
    <dgm:cxn modelId="{6F7E55F4-4900-41D4-B374-929422693290}" type="presOf" srcId="{4E7A026C-F7A2-4289-B141-20B58F8D12DD}" destId="{822B714B-6089-4CB3-9FE1-139E589F7410}" srcOrd="0" destOrd="0" presId="urn:microsoft.com/office/officeart/2005/8/layout/gear1"/>
    <dgm:cxn modelId="{2926D3F6-5980-4703-A2EB-D15886422924}" type="presOf" srcId="{78E44E68-9235-46A8-B45D-5F651E1F7181}" destId="{A2ED3BB3-8DED-4C40-9965-C98521FC4803}" srcOrd="1" destOrd="0" presId="urn:microsoft.com/office/officeart/2005/8/layout/gear1"/>
    <dgm:cxn modelId="{A6D5271C-C728-42EE-A117-FAD885A30785}" type="presParOf" srcId="{24AAB02D-AECC-420A-AB70-A37F8AA36DC5}" destId="{15D73D6C-084C-498E-850E-7B9DAD65216C}" srcOrd="0" destOrd="0" presId="urn:microsoft.com/office/officeart/2005/8/layout/gear1"/>
    <dgm:cxn modelId="{100E8865-D677-472F-ABEE-6BB77412EB5D}" type="presParOf" srcId="{24AAB02D-AECC-420A-AB70-A37F8AA36DC5}" destId="{D6B8C8DE-C015-485E-BDD0-1D36E1E0F835}" srcOrd="1" destOrd="0" presId="urn:microsoft.com/office/officeart/2005/8/layout/gear1"/>
    <dgm:cxn modelId="{0DFF6FE0-BE20-4A36-B553-C13CD368F339}" type="presParOf" srcId="{24AAB02D-AECC-420A-AB70-A37F8AA36DC5}" destId="{E343E4A0-2971-4F00-9D56-82A0B7C06356}" srcOrd="2" destOrd="0" presId="urn:microsoft.com/office/officeart/2005/8/layout/gear1"/>
    <dgm:cxn modelId="{94D7ACB2-0961-446E-8190-D60E68EF295A}" type="presParOf" srcId="{24AAB02D-AECC-420A-AB70-A37F8AA36DC5}" destId="{822B714B-6089-4CB3-9FE1-139E589F7410}" srcOrd="3" destOrd="0" presId="urn:microsoft.com/office/officeart/2005/8/layout/gear1"/>
    <dgm:cxn modelId="{48B9BE77-E6CF-48C4-9F90-40BFA328395A}" type="presParOf" srcId="{24AAB02D-AECC-420A-AB70-A37F8AA36DC5}" destId="{36F8E9D1-D6D6-4102-AE47-75F67DC2C16A}" srcOrd="4" destOrd="0" presId="urn:microsoft.com/office/officeart/2005/8/layout/gear1"/>
    <dgm:cxn modelId="{FF605F24-C15E-427F-A6EF-C25BB8002ADC}" type="presParOf" srcId="{24AAB02D-AECC-420A-AB70-A37F8AA36DC5}" destId="{664354A0-0029-4D90-A732-88FEEB0D5E09}" srcOrd="5" destOrd="0" presId="urn:microsoft.com/office/officeart/2005/8/layout/gear1"/>
    <dgm:cxn modelId="{E225FAA2-3B50-47C2-BFA8-CCFC0E59BE35}" type="presParOf" srcId="{24AAB02D-AECC-420A-AB70-A37F8AA36DC5}" destId="{7375D562-A06A-4C2E-AAA7-199C72B7A893}" srcOrd="6" destOrd="0" presId="urn:microsoft.com/office/officeart/2005/8/layout/gear1"/>
    <dgm:cxn modelId="{80F49B34-C67D-4B26-B2CA-7FA225F98249}" type="presParOf" srcId="{24AAB02D-AECC-420A-AB70-A37F8AA36DC5}" destId="{A2ED3BB3-8DED-4C40-9965-C98521FC4803}" srcOrd="7" destOrd="0" presId="urn:microsoft.com/office/officeart/2005/8/layout/gear1"/>
    <dgm:cxn modelId="{7B4608F0-EA9E-4DA4-B79F-F525999D94AD}" type="presParOf" srcId="{24AAB02D-AECC-420A-AB70-A37F8AA36DC5}" destId="{E065A77A-EF52-4E5F-8C8C-389C57E77609}" srcOrd="8" destOrd="0" presId="urn:microsoft.com/office/officeart/2005/8/layout/gear1"/>
    <dgm:cxn modelId="{B42CD89E-3C81-4C90-B79F-FD50D91C31BE}" type="presParOf" srcId="{24AAB02D-AECC-420A-AB70-A37F8AA36DC5}" destId="{7064F163-D73E-4EE8-A0B9-65233FE3B6C6}" srcOrd="9" destOrd="0" presId="urn:microsoft.com/office/officeart/2005/8/layout/gear1"/>
    <dgm:cxn modelId="{6D2B54E4-C88C-4D38-8691-8FE5EF00680E}" type="presParOf" srcId="{24AAB02D-AECC-420A-AB70-A37F8AA36DC5}" destId="{97404916-089A-42CA-A2D7-3DD4495EDD26}" srcOrd="10" destOrd="0" presId="urn:microsoft.com/office/officeart/2005/8/layout/gear1"/>
    <dgm:cxn modelId="{C87399CA-BA6F-4015-AB76-EF0B75FB4510}" type="presParOf" srcId="{24AAB02D-AECC-420A-AB70-A37F8AA36DC5}" destId="{DBF1FBC0-A6D3-433C-B0F0-938163367E4D}" srcOrd="11" destOrd="0" presId="urn:microsoft.com/office/officeart/2005/8/layout/gear1"/>
    <dgm:cxn modelId="{604AE751-B0FB-40B5-A986-FAA82C276042}" type="presParOf" srcId="{24AAB02D-AECC-420A-AB70-A37F8AA36DC5}" destId="{9EE8CD84-B07D-487F-8633-7BAB0B6C0BE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E2B5E3-A0F8-48D1-A915-BA822110AD98}" type="doc">
      <dgm:prSet loTypeId="urn:microsoft.com/office/officeart/2005/8/layout/gear1" loCatId="relationship" qsTypeId="urn:microsoft.com/office/officeart/2005/8/quickstyle/simple1" qsCatId="simple" csTypeId="urn:microsoft.com/office/officeart/2005/8/colors/colorful1" csCatId="colorful" phldr="1"/>
      <dgm:spPr/>
    </dgm:pt>
    <dgm:pt modelId="{A92E09D0-3548-4257-B359-499B3FCE4652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E14C60BA-A447-4441-93DA-C5CCE7A8A63B}" type="parTrans" cxnId="{585EC4AE-BDE8-454D-BB2F-6501D9DD93B2}">
      <dgm:prSet/>
      <dgm:spPr/>
      <dgm:t>
        <a:bodyPr/>
        <a:lstStyle/>
        <a:p>
          <a:endParaRPr lang="en-US"/>
        </a:p>
      </dgm:t>
    </dgm:pt>
    <dgm:pt modelId="{12CAF4B7-7FBA-4ED8-A7EC-CB2899A2DFFC}" type="sibTrans" cxnId="{585EC4AE-BDE8-454D-BB2F-6501D9DD93B2}">
      <dgm:prSet/>
      <dgm:spPr/>
      <dgm:t>
        <a:bodyPr/>
        <a:lstStyle/>
        <a:p>
          <a:endParaRPr lang="en-US"/>
        </a:p>
      </dgm:t>
    </dgm:pt>
    <dgm:pt modelId="{4E7A026C-F7A2-4289-B141-20B58F8D12DD}">
      <dgm:prSet phldrT="[Text]" custT="1"/>
      <dgm:spPr/>
      <dgm:t>
        <a:bodyPr/>
        <a:lstStyle/>
        <a:p>
          <a:r>
            <a:rPr lang="en-US" sz="2800" dirty="0"/>
            <a:t>Step 2</a:t>
          </a:r>
        </a:p>
      </dgm:t>
    </dgm:pt>
    <dgm:pt modelId="{BF445B89-3885-409D-B5D0-22BD63A839A9}" type="parTrans" cxnId="{310122B5-C6E5-41BF-9C7F-430F00545C6B}">
      <dgm:prSet/>
      <dgm:spPr/>
      <dgm:t>
        <a:bodyPr/>
        <a:lstStyle/>
        <a:p>
          <a:endParaRPr lang="en-US"/>
        </a:p>
      </dgm:t>
    </dgm:pt>
    <dgm:pt modelId="{834D2BD1-AD6E-4FCC-B12C-A055238A733B}" type="sibTrans" cxnId="{310122B5-C6E5-41BF-9C7F-430F00545C6B}">
      <dgm:prSet/>
      <dgm:spPr/>
      <dgm:t>
        <a:bodyPr/>
        <a:lstStyle/>
        <a:p>
          <a:endParaRPr lang="en-US"/>
        </a:p>
      </dgm:t>
    </dgm:pt>
    <dgm:pt modelId="{78E44E68-9235-46A8-B45D-5F651E1F7181}">
      <dgm:prSet phldrT="[Text]" custT="1"/>
      <dgm:spPr/>
      <dgm:t>
        <a:bodyPr/>
        <a:lstStyle/>
        <a:p>
          <a:r>
            <a:rPr lang="en-US" sz="3200" dirty="0"/>
            <a:t>Step</a:t>
          </a:r>
          <a:r>
            <a:rPr lang="en-US" sz="3500" dirty="0"/>
            <a:t> 1</a:t>
          </a:r>
        </a:p>
      </dgm:t>
    </dgm:pt>
    <dgm:pt modelId="{712C8F2F-3F66-4249-B76A-977BA5079924}" type="parTrans" cxnId="{C2BEE9ED-C055-456F-94BB-A9E77C150AF8}">
      <dgm:prSet/>
      <dgm:spPr/>
      <dgm:t>
        <a:bodyPr/>
        <a:lstStyle/>
        <a:p>
          <a:endParaRPr lang="en-US"/>
        </a:p>
      </dgm:t>
    </dgm:pt>
    <dgm:pt modelId="{BDC2AE3E-FEEC-48FE-B80F-5B7F5521C4DE}" type="sibTrans" cxnId="{C2BEE9ED-C055-456F-94BB-A9E77C150AF8}">
      <dgm:prSet/>
      <dgm:spPr/>
      <dgm:t>
        <a:bodyPr/>
        <a:lstStyle/>
        <a:p>
          <a:endParaRPr lang="en-US"/>
        </a:p>
      </dgm:t>
    </dgm:pt>
    <dgm:pt modelId="{24AAB02D-AECC-420A-AB70-A37F8AA36DC5}" type="pres">
      <dgm:prSet presAssocID="{96E2B5E3-A0F8-48D1-A915-BA822110AD9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5D73D6C-084C-498E-850E-7B9DAD65216C}" type="pres">
      <dgm:prSet presAssocID="{A92E09D0-3548-4257-B359-499B3FCE46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D6B8C8DE-C015-485E-BDD0-1D36E1E0F835}" type="pres">
      <dgm:prSet presAssocID="{A92E09D0-3548-4257-B359-499B3FCE4652}" presName="gear1srcNode" presStyleLbl="node1" presStyleIdx="0" presStyleCnt="3"/>
      <dgm:spPr/>
    </dgm:pt>
    <dgm:pt modelId="{E343E4A0-2971-4F00-9D56-82A0B7C06356}" type="pres">
      <dgm:prSet presAssocID="{A92E09D0-3548-4257-B359-499B3FCE4652}" presName="gear1dstNode" presStyleLbl="node1" presStyleIdx="0" presStyleCnt="3"/>
      <dgm:spPr/>
    </dgm:pt>
    <dgm:pt modelId="{822B714B-6089-4CB3-9FE1-139E589F7410}" type="pres">
      <dgm:prSet presAssocID="{4E7A026C-F7A2-4289-B141-20B58F8D12DD}" presName="gear2" presStyleLbl="node1" presStyleIdx="1" presStyleCnt="3">
        <dgm:presLayoutVars>
          <dgm:chMax val="1"/>
          <dgm:bulletEnabled val="1"/>
        </dgm:presLayoutVars>
      </dgm:prSet>
      <dgm:spPr/>
    </dgm:pt>
    <dgm:pt modelId="{36F8E9D1-D6D6-4102-AE47-75F67DC2C16A}" type="pres">
      <dgm:prSet presAssocID="{4E7A026C-F7A2-4289-B141-20B58F8D12DD}" presName="gear2srcNode" presStyleLbl="node1" presStyleIdx="1" presStyleCnt="3"/>
      <dgm:spPr/>
    </dgm:pt>
    <dgm:pt modelId="{664354A0-0029-4D90-A732-88FEEB0D5E09}" type="pres">
      <dgm:prSet presAssocID="{4E7A026C-F7A2-4289-B141-20B58F8D12DD}" presName="gear2dstNode" presStyleLbl="node1" presStyleIdx="1" presStyleCnt="3"/>
      <dgm:spPr/>
    </dgm:pt>
    <dgm:pt modelId="{7375D562-A06A-4C2E-AAA7-199C72B7A893}" type="pres">
      <dgm:prSet presAssocID="{78E44E68-9235-46A8-B45D-5F651E1F7181}" presName="gear3" presStyleLbl="node1" presStyleIdx="2" presStyleCnt="3"/>
      <dgm:spPr/>
    </dgm:pt>
    <dgm:pt modelId="{A2ED3BB3-8DED-4C40-9965-C98521FC4803}" type="pres">
      <dgm:prSet presAssocID="{78E44E68-9235-46A8-B45D-5F651E1F718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E065A77A-EF52-4E5F-8C8C-389C57E77609}" type="pres">
      <dgm:prSet presAssocID="{78E44E68-9235-46A8-B45D-5F651E1F7181}" presName="gear3srcNode" presStyleLbl="node1" presStyleIdx="2" presStyleCnt="3"/>
      <dgm:spPr/>
    </dgm:pt>
    <dgm:pt modelId="{7064F163-D73E-4EE8-A0B9-65233FE3B6C6}" type="pres">
      <dgm:prSet presAssocID="{78E44E68-9235-46A8-B45D-5F651E1F7181}" presName="gear3dstNode" presStyleLbl="node1" presStyleIdx="2" presStyleCnt="3"/>
      <dgm:spPr/>
    </dgm:pt>
    <dgm:pt modelId="{97404916-089A-42CA-A2D7-3DD4495EDD26}" type="pres">
      <dgm:prSet presAssocID="{12CAF4B7-7FBA-4ED8-A7EC-CB2899A2DFFC}" presName="connector1" presStyleLbl="sibTrans2D1" presStyleIdx="0" presStyleCnt="3"/>
      <dgm:spPr/>
    </dgm:pt>
    <dgm:pt modelId="{DBF1FBC0-A6D3-433C-B0F0-938163367E4D}" type="pres">
      <dgm:prSet presAssocID="{834D2BD1-AD6E-4FCC-B12C-A055238A733B}" presName="connector2" presStyleLbl="sibTrans2D1" presStyleIdx="1" presStyleCnt="3"/>
      <dgm:spPr/>
    </dgm:pt>
    <dgm:pt modelId="{9EE8CD84-B07D-487F-8633-7BAB0B6C0BEE}" type="pres">
      <dgm:prSet presAssocID="{BDC2AE3E-FEEC-48FE-B80F-5B7F5521C4DE}" presName="connector3" presStyleLbl="sibTrans2D1" presStyleIdx="2" presStyleCnt="3"/>
      <dgm:spPr/>
    </dgm:pt>
  </dgm:ptLst>
  <dgm:cxnLst>
    <dgm:cxn modelId="{95D6BA16-651D-4152-B55C-A1632A081EC3}" type="presOf" srcId="{A92E09D0-3548-4257-B359-499B3FCE4652}" destId="{15D73D6C-084C-498E-850E-7B9DAD65216C}" srcOrd="0" destOrd="0" presId="urn:microsoft.com/office/officeart/2005/8/layout/gear1"/>
    <dgm:cxn modelId="{E90AA819-F044-4943-9BF6-4B0AD1C8B38E}" type="presOf" srcId="{4E7A026C-F7A2-4289-B141-20B58F8D12DD}" destId="{664354A0-0029-4D90-A732-88FEEB0D5E09}" srcOrd="2" destOrd="0" presId="urn:microsoft.com/office/officeart/2005/8/layout/gear1"/>
    <dgm:cxn modelId="{F16AD860-EA68-42B0-8F7F-166DDF0C7E37}" type="presOf" srcId="{78E44E68-9235-46A8-B45D-5F651E1F7181}" destId="{7375D562-A06A-4C2E-AAA7-199C72B7A893}" srcOrd="0" destOrd="0" presId="urn:microsoft.com/office/officeart/2005/8/layout/gear1"/>
    <dgm:cxn modelId="{B1B3BD53-1653-4EA0-8D11-AE833AAEF4C3}" type="presOf" srcId="{A92E09D0-3548-4257-B359-499B3FCE4652}" destId="{E343E4A0-2971-4F00-9D56-82A0B7C06356}" srcOrd="2" destOrd="0" presId="urn:microsoft.com/office/officeart/2005/8/layout/gear1"/>
    <dgm:cxn modelId="{BEE12855-AC7D-4656-9470-7B63D7CDF919}" type="presOf" srcId="{78E44E68-9235-46A8-B45D-5F651E1F7181}" destId="{E065A77A-EF52-4E5F-8C8C-389C57E77609}" srcOrd="2" destOrd="0" presId="urn:microsoft.com/office/officeart/2005/8/layout/gear1"/>
    <dgm:cxn modelId="{585EC4AE-BDE8-454D-BB2F-6501D9DD93B2}" srcId="{96E2B5E3-A0F8-48D1-A915-BA822110AD98}" destId="{A92E09D0-3548-4257-B359-499B3FCE4652}" srcOrd="0" destOrd="0" parTransId="{E14C60BA-A447-4441-93DA-C5CCE7A8A63B}" sibTransId="{12CAF4B7-7FBA-4ED8-A7EC-CB2899A2DFFC}"/>
    <dgm:cxn modelId="{C74AC4B2-1D74-42C5-B937-BB60D8893835}" type="presOf" srcId="{A92E09D0-3548-4257-B359-499B3FCE4652}" destId="{D6B8C8DE-C015-485E-BDD0-1D36E1E0F835}" srcOrd="1" destOrd="0" presId="urn:microsoft.com/office/officeart/2005/8/layout/gear1"/>
    <dgm:cxn modelId="{310122B5-C6E5-41BF-9C7F-430F00545C6B}" srcId="{96E2B5E3-A0F8-48D1-A915-BA822110AD98}" destId="{4E7A026C-F7A2-4289-B141-20B58F8D12DD}" srcOrd="1" destOrd="0" parTransId="{BF445B89-3885-409D-B5D0-22BD63A839A9}" sibTransId="{834D2BD1-AD6E-4FCC-B12C-A055238A733B}"/>
    <dgm:cxn modelId="{D65079D6-3E18-4709-AF55-97B1CDF573E4}" type="presOf" srcId="{96E2B5E3-A0F8-48D1-A915-BA822110AD98}" destId="{24AAB02D-AECC-420A-AB70-A37F8AA36DC5}" srcOrd="0" destOrd="0" presId="urn:microsoft.com/office/officeart/2005/8/layout/gear1"/>
    <dgm:cxn modelId="{F88AF1DC-FC9E-4BD1-9B81-BB810EB71614}" type="presOf" srcId="{BDC2AE3E-FEEC-48FE-B80F-5B7F5521C4DE}" destId="{9EE8CD84-B07D-487F-8633-7BAB0B6C0BEE}" srcOrd="0" destOrd="0" presId="urn:microsoft.com/office/officeart/2005/8/layout/gear1"/>
    <dgm:cxn modelId="{8B79A5E1-C388-47DD-A6AA-40FF849AC201}" type="presOf" srcId="{834D2BD1-AD6E-4FCC-B12C-A055238A733B}" destId="{DBF1FBC0-A6D3-433C-B0F0-938163367E4D}" srcOrd="0" destOrd="0" presId="urn:microsoft.com/office/officeart/2005/8/layout/gear1"/>
    <dgm:cxn modelId="{B7967BE4-3BF8-48C8-B71C-E83AC444E7AC}" type="presOf" srcId="{78E44E68-9235-46A8-B45D-5F651E1F7181}" destId="{7064F163-D73E-4EE8-A0B9-65233FE3B6C6}" srcOrd="3" destOrd="0" presId="urn:microsoft.com/office/officeart/2005/8/layout/gear1"/>
    <dgm:cxn modelId="{A171DBED-28B0-4B44-8381-428AC8300B40}" type="presOf" srcId="{4E7A026C-F7A2-4289-B141-20B58F8D12DD}" destId="{36F8E9D1-D6D6-4102-AE47-75F67DC2C16A}" srcOrd="1" destOrd="0" presId="urn:microsoft.com/office/officeart/2005/8/layout/gear1"/>
    <dgm:cxn modelId="{C2BEE9ED-C055-456F-94BB-A9E77C150AF8}" srcId="{96E2B5E3-A0F8-48D1-A915-BA822110AD98}" destId="{78E44E68-9235-46A8-B45D-5F651E1F7181}" srcOrd="2" destOrd="0" parTransId="{712C8F2F-3F66-4249-B76A-977BA5079924}" sibTransId="{BDC2AE3E-FEEC-48FE-B80F-5B7F5521C4DE}"/>
    <dgm:cxn modelId="{F3F9EEED-718B-4197-8258-D9E8D94AFAF1}" type="presOf" srcId="{12CAF4B7-7FBA-4ED8-A7EC-CB2899A2DFFC}" destId="{97404916-089A-42CA-A2D7-3DD4495EDD26}" srcOrd="0" destOrd="0" presId="urn:microsoft.com/office/officeart/2005/8/layout/gear1"/>
    <dgm:cxn modelId="{6F7E55F4-4900-41D4-B374-929422693290}" type="presOf" srcId="{4E7A026C-F7A2-4289-B141-20B58F8D12DD}" destId="{822B714B-6089-4CB3-9FE1-139E589F7410}" srcOrd="0" destOrd="0" presId="urn:microsoft.com/office/officeart/2005/8/layout/gear1"/>
    <dgm:cxn modelId="{2926D3F6-5980-4703-A2EB-D15886422924}" type="presOf" srcId="{78E44E68-9235-46A8-B45D-5F651E1F7181}" destId="{A2ED3BB3-8DED-4C40-9965-C98521FC4803}" srcOrd="1" destOrd="0" presId="urn:microsoft.com/office/officeart/2005/8/layout/gear1"/>
    <dgm:cxn modelId="{A6D5271C-C728-42EE-A117-FAD885A30785}" type="presParOf" srcId="{24AAB02D-AECC-420A-AB70-A37F8AA36DC5}" destId="{15D73D6C-084C-498E-850E-7B9DAD65216C}" srcOrd="0" destOrd="0" presId="urn:microsoft.com/office/officeart/2005/8/layout/gear1"/>
    <dgm:cxn modelId="{100E8865-D677-472F-ABEE-6BB77412EB5D}" type="presParOf" srcId="{24AAB02D-AECC-420A-AB70-A37F8AA36DC5}" destId="{D6B8C8DE-C015-485E-BDD0-1D36E1E0F835}" srcOrd="1" destOrd="0" presId="urn:microsoft.com/office/officeart/2005/8/layout/gear1"/>
    <dgm:cxn modelId="{0DFF6FE0-BE20-4A36-B553-C13CD368F339}" type="presParOf" srcId="{24AAB02D-AECC-420A-AB70-A37F8AA36DC5}" destId="{E343E4A0-2971-4F00-9D56-82A0B7C06356}" srcOrd="2" destOrd="0" presId="urn:microsoft.com/office/officeart/2005/8/layout/gear1"/>
    <dgm:cxn modelId="{94D7ACB2-0961-446E-8190-D60E68EF295A}" type="presParOf" srcId="{24AAB02D-AECC-420A-AB70-A37F8AA36DC5}" destId="{822B714B-6089-4CB3-9FE1-139E589F7410}" srcOrd="3" destOrd="0" presId="urn:microsoft.com/office/officeart/2005/8/layout/gear1"/>
    <dgm:cxn modelId="{48B9BE77-E6CF-48C4-9F90-40BFA328395A}" type="presParOf" srcId="{24AAB02D-AECC-420A-AB70-A37F8AA36DC5}" destId="{36F8E9D1-D6D6-4102-AE47-75F67DC2C16A}" srcOrd="4" destOrd="0" presId="urn:microsoft.com/office/officeart/2005/8/layout/gear1"/>
    <dgm:cxn modelId="{FF605F24-C15E-427F-A6EF-C25BB8002ADC}" type="presParOf" srcId="{24AAB02D-AECC-420A-AB70-A37F8AA36DC5}" destId="{664354A0-0029-4D90-A732-88FEEB0D5E09}" srcOrd="5" destOrd="0" presId="urn:microsoft.com/office/officeart/2005/8/layout/gear1"/>
    <dgm:cxn modelId="{E225FAA2-3B50-47C2-BFA8-CCFC0E59BE35}" type="presParOf" srcId="{24AAB02D-AECC-420A-AB70-A37F8AA36DC5}" destId="{7375D562-A06A-4C2E-AAA7-199C72B7A893}" srcOrd="6" destOrd="0" presId="urn:microsoft.com/office/officeart/2005/8/layout/gear1"/>
    <dgm:cxn modelId="{80F49B34-C67D-4B26-B2CA-7FA225F98249}" type="presParOf" srcId="{24AAB02D-AECC-420A-AB70-A37F8AA36DC5}" destId="{A2ED3BB3-8DED-4C40-9965-C98521FC4803}" srcOrd="7" destOrd="0" presId="urn:microsoft.com/office/officeart/2005/8/layout/gear1"/>
    <dgm:cxn modelId="{7B4608F0-EA9E-4DA4-B79F-F525999D94AD}" type="presParOf" srcId="{24AAB02D-AECC-420A-AB70-A37F8AA36DC5}" destId="{E065A77A-EF52-4E5F-8C8C-389C57E77609}" srcOrd="8" destOrd="0" presId="urn:microsoft.com/office/officeart/2005/8/layout/gear1"/>
    <dgm:cxn modelId="{B42CD89E-3C81-4C90-B79F-FD50D91C31BE}" type="presParOf" srcId="{24AAB02D-AECC-420A-AB70-A37F8AA36DC5}" destId="{7064F163-D73E-4EE8-A0B9-65233FE3B6C6}" srcOrd="9" destOrd="0" presId="urn:microsoft.com/office/officeart/2005/8/layout/gear1"/>
    <dgm:cxn modelId="{6D2B54E4-C88C-4D38-8691-8FE5EF00680E}" type="presParOf" srcId="{24AAB02D-AECC-420A-AB70-A37F8AA36DC5}" destId="{97404916-089A-42CA-A2D7-3DD4495EDD26}" srcOrd="10" destOrd="0" presId="urn:microsoft.com/office/officeart/2005/8/layout/gear1"/>
    <dgm:cxn modelId="{C87399CA-BA6F-4015-AB76-EF0B75FB4510}" type="presParOf" srcId="{24AAB02D-AECC-420A-AB70-A37F8AA36DC5}" destId="{DBF1FBC0-A6D3-433C-B0F0-938163367E4D}" srcOrd="11" destOrd="0" presId="urn:microsoft.com/office/officeart/2005/8/layout/gear1"/>
    <dgm:cxn modelId="{604AE751-B0FB-40B5-A986-FAA82C276042}" type="presParOf" srcId="{24AAB02D-AECC-420A-AB70-A37F8AA36DC5}" destId="{9EE8CD84-B07D-487F-8633-7BAB0B6C0BE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28EA0-38B6-41B1-AACB-5A017A7FA76B}">
      <dsp:nvSpPr>
        <dsp:cNvPr id="0" name=""/>
        <dsp:cNvSpPr/>
      </dsp:nvSpPr>
      <dsp:spPr>
        <a:xfrm>
          <a:off x="2090127" y="1433779"/>
          <a:ext cx="2578616" cy="257874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Purposes</a:t>
          </a:r>
        </a:p>
      </dsp:txBody>
      <dsp:txXfrm>
        <a:off x="2467757" y="1811427"/>
        <a:ext cx="1823356" cy="1823447"/>
      </dsp:txXfrm>
    </dsp:sp>
    <dsp:sp modelId="{E829E5E3-DB35-4C36-AEB8-22E0BC5D58AA}">
      <dsp:nvSpPr>
        <dsp:cNvPr id="0" name=""/>
        <dsp:cNvSpPr/>
      </dsp:nvSpPr>
      <dsp:spPr>
        <a:xfrm>
          <a:off x="760372" y="0"/>
          <a:ext cx="5198064" cy="5418667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rgbClr val="FF00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5A419-BCDC-4084-90B7-07360EDDF585}">
      <dsp:nvSpPr>
        <dsp:cNvPr id="0" name=""/>
        <dsp:cNvSpPr/>
      </dsp:nvSpPr>
      <dsp:spPr>
        <a:xfrm>
          <a:off x="4587848" y="456793"/>
          <a:ext cx="1381373" cy="1381760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42AF9-19E1-4F73-AFD2-0B2D861429A6}">
      <dsp:nvSpPr>
        <dsp:cNvPr id="0" name=""/>
        <dsp:cNvSpPr/>
      </dsp:nvSpPr>
      <dsp:spPr>
        <a:xfrm>
          <a:off x="6074000" y="479010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200" b="1" kern="1200" dirty="0"/>
            <a:t>Purpose 1</a:t>
          </a:r>
        </a:p>
      </dsp:txBody>
      <dsp:txXfrm>
        <a:off x="6074000" y="479010"/>
        <a:ext cx="1849022" cy="1337327"/>
      </dsp:txXfrm>
    </dsp:sp>
    <dsp:sp modelId="{A29BEBFA-ADA5-40A8-8358-DE4B7FB1AE6F}">
      <dsp:nvSpPr>
        <dsp:cNvPr id="0" name=""/>
        <dsp:cNvSpPr/>
      </dsp:nvSpPr>
      <dsp:spPr>
        <a:xfrm>
          <a:off x="5121754" y="2028748"/>
          <a:ext cx="1381373" cy="1381760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58503-CD5C-49C3-B173-D40B68DC0DF9}">
      <dsp:nvSpPr>
        <dsp:cNvPr id="0" name=""/>
        <dsp:cNvSpPr/>
      </dsp:nvSpPr>
      <dsp:spPr>
        <a:xfrm>
          <a:off x="6615610" y="2048256"/>
          <a:ext cx="1849022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200" b="1" kern="1200" dirty="0"/>
            <a:t>Purpose 2</a:t>
          </a:r>
        </a:p>
      </dsp:txBody>
      <dsp:txXfrm>
        <a:off x="6615610" y="2048256"/>
        <a:ext cx="1849022" cy="1337327"/>
      </dsp:txXfrm>
    </dsp:sp>
    <dsp:sp modelId="{15CE3F6A-3185-4A3F-94D3-8F0B2E9D46CA}">
      <dsp:nvSpPr>
        <dsp:cNvPr id="0" name=""/>
        <dsp:cNvSpPr/>
      </dsp:nvSpPr>
      <dsp:spPr>
        <a:xfrm>
          <a:off x="4587848" y="3622920"/>
          <a:ext cx="1381373" cy="1381760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05FDE-F951-446C-BB88-4D263E7E64B9}">
      <dsp:nvSpPr>
        <dsp:cNvPr id="0" name=""/>
        <dsp:cNvSpPr/>
      </dsp:nvSpPr>
      <dsp:spPr>
        <a:xfrm>
          <a:off x="6131274" y="3762309"/>
          <a:ext cx="2723037" cy="1337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200" b="1" kern="1200" dirty="0"/>
            <a:t>Purpose </a:t>
          </a:r>
          <a:r>
            <a:rPr lang="en-US" sz="3200" b="1" kern="1200" dirty="0" err="1"/>
            <a:t>ke</a:t>
          </a:r>
          <a:r>
            <a:rPr lang="en-US" sz="3200" b="1" kern="1200" dirty="0"/>
            <a:t>-n</a:t>
          </a:r>
        </a:p>
      </dsp:txBody>
      <dsp:txXfrm>
        <a:off x="6131274" y="3762309"/>
        <a:ext cx="2723037" cy="1337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73D6C-084C-498E-850E-7B9DAD65216C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Step 3</a:t>
          </a:r>
        </a:p>
      </dsp:txBody>
      <dsp:txXfrm>
        <a:off x="4392232" y="3136513"/>
        <a:ext cx="1781934" cy="1531918"/>
      </dsp:txXfrm>
    </dsp:sp>
    <dsp:sp modelId="{822B714B-6089-4CB3-9FE1-139E589F7410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</a:t>
          </a:r>
        </a:p>
      </dsp:txBody>
      <dsp:txXfrm>
        <a:off x="2604759" y="2282937"/>
        <a:ext cx="1076134" cy="1069538"/>
      </dsp:txXfrm>
    </dsp:sp>
    <dsp:sp modelId="{7375D562-A06A-4C2E-AAA7-199C72B7A893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</a:t>
          </a:r>
          <a:r>
            <a:rPr lang="en-US" sz="3500" kern="1200" dirty="0"/>
            <a:t> 1</a:t>
          </a:r>
        </a:p>
      </dsp:txBody>
      <dsp:txXfrm rot="-20700000">
        <a:off x="3738879" y="704426"/>
        <a:ext cx="1192106" cy="1192106"/>
      </dsp:txXfrm>
    </dsp:sp>
    <dsp:sp modelId="{97404916-089A-42CA-A2D7-3DD4495EDD26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1FBC0-A6D3-433C-B0F0-938163367E4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CD84-B07D-487F-8633-7BAB0B6C0BEE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00206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73D6C-084C-498E-850E-7B9DAD65216C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Step 3</a:t>
          </a:r>
        </a:p>
      </dsp:txBody>
      <dsp:txXfrm>
        <a:off x="4392232" y="3136513"/>
        <a:ext cx="1781934" cy="1531918"/>
      </dsp:txXfrm>
    </dsp:sp>
    <dsp:sp modelId="{822B714B-6089-4CB3-9FE1-139E589F7410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</a:t>
          </a:r>
        </a:p>
      </dsp:txBody>
      <dsp:txXfrm>
        <a:off x="2604759" y="2282937"/>
        <a:ext cx="1076134" cy="1069538"/>
      </dsp:txXfrm>
    </dsp:sp>
    <dsp:sp modelId="{7375D562-A06A-4C2E-AAA7-199C72B7A893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</a:t>
          </a:r>
          <a:r>
            <a:rPr lang="en-US" sz="3500" kern="1200" dirty="0"/>
            <a:t> 1</a:t>
          </a:r>
        </a:p>
      </dsp:txBody>
      <dsp:txXfrm rot="-20700000">
        <a:off x="3738879" y="704426"/>
        <a:ext cx="1192106" cy="1192106"/>
      </dsp:txXfrm>
    </dsp:sp>
    <dsp:sp modelId="{97404916-089A-42CA-A2D7-3DD4495EDD26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1FBC0-A6D3-433C-B0F0-938163367E4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CD84-B07D-487F-8633-7BAB0B6C0BEE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73D6C-084C-498E-850E-7B9DAD65216C}">
      <dsp:nvSpPr>
        <dsp:cNvPr id="0" name=""/>
        <dsp:cNvSpPr/>
      </dsp:nvSpPr>
      <dsp:spPr>
        <a:xfrm>
          <a:off x="3793066" y="2438400"/>
          <a:ext cx="2980266" cy="2980266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Step 3</a:t>
          </a:r>
        </a:p>
      </dsp:txBody>
      <dsp:txXfrm>
        <a:off x="4392232" y="3136513"/>
        <a:ext cx="1781934" cy="1531918"/>
      </dsp:txXfrm>
    </dsp:sp>
    <dsp:sp modelId="{822B714B-6089-4CB3-9FE1-139E589F7410}">
      <dsp:nvSpPr>
        <dsp:cNvPr id="0" name=""/>
        <dsp:cNvSpPr/>
      </dsp:nvSpPr>
      <dsp:spPr>
        <a:xfrm>
          <a:off x="2059093" y="1733973"/>
          <a:ext cx="2167466" cy="2167466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 2</a:t>
          </a:r>
        </a:p>
      </dsp:txBody>
      <dsp:txXfrm>
        <a:off x="2604759" y="2282937"/>
        <a:ext cx="1076134" cy="1069538"/>
      </dsp:txXfrm>
    </dsp:sp>
    <dsp:sp modelId="{7375D562-A06A-4C2E-AAA7-199C72B7A893}">
      <dsp:nvSpPr>
        <dsp:cNvPr id="0" name=""/>
        <dsp:cNvSpPr/>
      </dsp:nvSpPr>
      <dsp:spPr>
        <a:xfrm rot="20700000">
          <a:off x="3273095" y="238642"/>
          <a:ext cx="2123675" cy="2123675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Step</a:t>
          </a:r>
          <a:r>
            <a:rPr lang="en-US" sz="3500" kern="1200" dirty="0"/>
            <a:t> 1</a:t>
          </a:r>
        </a:p>
      </dsp:txBody>
      <dsp:txXfrm rot="-20700000">
        <a:off x="3738879" y="704426"/>
        <a:ext cx="1192106" cy="1192106"/>
      </dsp:txXfrm>
    </dsp:sp>
    <dsp:sp modelId="{97404916-089A-42CA-A2D7-3DD4495EDD26}">
      <dsp:nvSpPr>
        <dsp:cNvPr id="0" name=""/>
        <dsp:cNvSpPr/>
      </dsp:nvSpPr>
      <dsp:spPr>
        <a:xfrm>
          <a:off x="3577577" y="1980864"/>
          <a:ext cx="3814741" cy="3814741"/>
        </a:xfrm>
        <a:prstGeom prst="circularArrow">
          <a:avLst>
            <a:gd name="adj1" fmla="val 4688"/>
            <a:gd name="adj2" fmla="val 299029"/>
            <a:gd name="adj3" fmla="val 2539295"/>
            <a:gd name="adj4" fmla="val 1581232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1FBC0-A6D3-433C-B0F0-938163367E4D}">
      <dsp:nvSpPr>
        <dsp:cNvPr id="0" name=""/>
        <dsp:cNvSpPr/>
      </dsp:nvSpPr>
      <dsp:spPr>
        <a:xfrm>
          <a:off x="1675238" y="1249140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8CD84-B07D-487F-8633-7BAB0B6C0BEE}">
      <dsp:nvSpPr>
        <dsp:cNvPr id="0" name=""/>
        <dsp:cNvSpPr/>
      </dsp:nvSpPr>
      <dsp:spPr>
        <a:xfrm>
          <a:off x="2781867" y="-231776"/>
          <a:ext cx="2988394" cy="29883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BCEC-243E-4A8F-BA4F-239806D2D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EC3F1-BF38-428C-AAF7-F8E81A2C5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5E97-F9FA-465D-BEF0-BDEF7981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29CC-E98F-4BA3-8255-67B4478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E7A4-A11F-4911-82C8-932DD626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F3BC-CAB1-4700-92F5-00BA6647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E3B6D-847E-4974-9FA6-B0253B276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1816-463A-4BA1-ABC0-64BEB090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B5FAD-C63F-4E26-97B7-C82B9920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DB7B-D56A-4E5A-9263-386DA642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1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E7C0C-EB12-44C0-8A7D-4EDA3C40C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24A80-63FB-46DB-A1B6-4183DFCE8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CDD-0762-47E4-B1B3-EA2991D0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D601-B4DF-4BE8-A3B6-7B8DABA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FC41-037F-4AEC-9FE9-894A0792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E25D-0A62-4897-AE94-BBE283F9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61D1-0BB2-46C8-AC62-074A7CD46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92631-CE02-493B-8E5B-A2E4E7CD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E09E-F8B5-4492-AA1D-3D1CACB0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DAF9-E83B-4ED7-8813-073EA537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1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E23F-8D30-4B12-B38B-E9CAB77D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2E28-31BD-46F6-A551-B741FBF71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9463-9FE1-46F3-8817-7461B998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2EC8-0042-45E9-AAB9-C81DABBA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F0EC-4B65-4349-B19F-CC8272EF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80BC-2133-478C-B32A-16FE14B0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78CD-7E8C-4755-9E76-B9ECC187C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748C0-296D-416A-9D78-514002967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E09DF-BA7D-4643-839F-B92BAA83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57EE-99AF-4103-B4F4-08C77306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69F7E-4439-4D77-870E-9F4281E2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AE10-154F-479C-8BA4-1D72A454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3DFB-B28F-4103-9397-F2B16F53D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FC045-BD79-40D5-B6EB-EB4B41C1B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914D3-B2B0-40FE-BF86-33A9BEC21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C285C-8A4E-40EB-AF26-33A9F144F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D5961-9414-4B8C-935B-D48F040D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AB45F-8753-4A64-B63E-D352CB5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4C98D-C909-4A1F-8B22-AACCC39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3E58-B406-418F-B11F-11BF74C1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5680E-FD36-49D8-AD71-DDBA6155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82150-E3C3-4D3A-8C48-7D035C15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2516B-F99A-4A05-99EA-6994E817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F0F5A-DC63-40F1-BC59-D1A1463D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F73C4-D01B-4423-8103-4B79364B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EE15F-F81B-48F6-8A0B-D235E2B5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5B0-BFCF-4FCF-B7FB-41C4449ED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546E-2D89-4F87-9C66-A0D2A80E3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C1C8A-DF11-4F4B-9068-26A59D5DE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45B2-441A-4A36-BBEF-459EA58F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3417E-6719-4965-A7C5-0E7D29FE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7550-F190-4349-B2F7-3A2E4B80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6FFC-24A8-4C80-B5EA-9D085B7E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A42C0-C2CB-4A00-A6CD-839227AA2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9CA0-D07C-49B3-A6A3-278400229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62D5-E73C-4E32-8980-5C5A05B3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39E6F-DD78-4831-B6CA-1B4A49E3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C4C03-D49D-4588-A2C0-B2A69DE4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17742-F9B1-4BA8-AE05-63F59A89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9494D-5BAA-43B1-8EBB-362C072C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5FFB1-7838-4B5F-98C3-B1972A897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C034-009D-4589-B8A8-D5B36A48E108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64F3-4474-4A89-991A-3FA5E8140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F7602-652A-4F61-BB9B-FF6C7B69B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E9F0-98A0-461A-811F-48D1EE2FF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C9E467A-68F6-475A-B352-3D5B59C09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453011"/>
              </p:ext>
            </p:extLst>
          </p:nvPr>
        </p:nvGraphicFramePr>
        <p:xfrm>
          <a:off x="2031999" y="719666"/>
          <a:ext cx="922500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31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21DE07-4EE8-43AF-AAA2-76DF62916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92030"/>
              </p:ext>
            </p:extLst>
          </p:nvPr>
        </p:nvGraphicFramePr>
        <p:xfrm>
          <a:off x="5535826" y="3429000"/>
          <a:ext cx="4920735" cy="328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AB3C2D-A1B9-4CF6-AFBD-5290EE82F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631612"/>
              </p:ext>
            </p:extLst>
          </p:nvPr>
        </p:nvGraphicFramePr>
        <p:xfrm>
          <a:off x="276309" y="3203145"/>
          <a:ext cx="5259517" cy="350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C2DC93-321F-41E8-B54D-DD76647CE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1865347"/>
              </p:ext>
            </p:extLst>
          </p:nvPr>
        </p:nvGraphicFramePr>
        <p:xfrm>
          <a:off x="5535826" y="21509"/>
          <a:ext cx="4720282" cy="3407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5BE869C-CF24-4F19-8393-93F96C7E8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927689"/>
              </p:ext>
            </p:extLst>
          </p:nvPr>
        </p:nvGraphicFramePr>
        <p:xfrm>
          <a:off x="432487" y="74368"/>
          <a:ext cx="4720282" cy="328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103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21DE07-4EE8-43AF-AAA2-76DF62916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445249"/>
              </p:ext>
            </p:extLst>
          </p:nvPr>
        </p:nvGraphicFramePr>
        <p:xfrm>
          <a:off x="5535826" y="3429000"/>
          <a:ext cx="4920735" cy="328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AB3C2D-A1B9-4CF6-AFBD-5290EE82F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374617"/>
              </p:ext>
            </p:extLst>
          </p:nvPr>
        </p:nvGraphicFramePr>
        <p:xfrm>
          <a:off x="276309" y="3203145"/>
          <a:ext cx="5259517" cy="350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C2DC93-321F-41E8-B54D-DD76647CE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878928"/>
              </p:ext>
            </p:extLst>
          </p:nvPr>
        </p:nvGraphicFramePr>
        <p:xfrm>
          <a:off x="5535826" y="21509"/>
          <a:ext cx="4720282" cy="3407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5BE869C-CF24-4F19-8393-93F96C7E8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797316"/>
              </p:ext>
            </p:extLst>
          </p:nvPr>
        </p:nvGraphicFramePr>
        <p:xfrm>
          <a:off x="432487" y="74368"/>
          <a:ext cx="4720282" cy="328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54410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21DE07-4EE8-43AF-AAA2-76DF62916F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819699"/>
              </p:ext>
            </p:extLst>
          </p:nvPr>
        </p:nvGraphicFramePr>
        <p:xfrm>
          <a:off x="5535826" y="3429000"/>
          <a:ext cx="4920735" cy="328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AB3C2D-A1B9-4CF6-AFBD-5290EE82F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717720"/>
              </p:ext>
            </p:extLst>
          </p:nvPr>
        </p:nvGraphicFramePr>
        <p:xfrm>
          <a:off x="276309" y="3203145"/>
          <a:ext cx="5259517" cy="350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C2DC93-321F-41E8-B54D-DD76647CEF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6609036"/>
              </p:ext>
            </p:extLst>
          </p:nvPr>
        </p:nvGraphicFramePr>
        <p:xfrm>
          <a:off x="5535826" y="21509"/>
          <a:ext cx="4720282" cy="3407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5BE869C-CF24-4F19-8393-93F96C7E8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840458"/>
              </p:ext>
            </p:extLst>
          </p:nvPr>
        </p:nvGraphicFramePr>
        <p:xfrm>
          <a:off x="432487" y="74368"/>
          <a:ext cx="4720282" cy="328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7183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5FC996-63AB-452A-B4A0-15A003B08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4297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3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5FC996-63AB-452A-B4A0-15A003B08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4449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45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05FC996-63AB-452A-B4A0-15A003B087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43158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13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2020-05-11T14:19:27Z</dcterms:created>
  <dcterms:modified xsi:type="dcterms:W3CDTF">2020-05-11T16:58:14Z</dcterms:modified>
</cp:coreProperties>
</file>