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11" Type="http://schemas.openxmlformats.org/officeDocument/2006/relationships/tableStyles" Target="tableStyles.xml"/><Relationship Id="rId12" Type="http://schemas.openxmlformats.org/officeDocument/2006/relationships/theme" Target="theme/theme1.xml"/><Relationship Id="rId10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 cstate="print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title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/>
            <a:r>
              <a:rPr lang="ko-KR" altLang="en-US" sz="3600" b="0">
                <a:solidFill>
                  <a:schemeClr val="tx1"/>
                </a:solidFill>
              </a:rPr>
              <a:t>기획서</a:t>
            </a:r>
            <a:r>
              <a:rPr lang="en-US" altLang="en-US" sz="3600" b="0">
                <a:solidFill>
                  <a:schemeClr val="tx1"/>
                </a:solidFill>
              </a:rPr>
              <a:t> </a:t>
            </a:r>
            <a:r>
              <a:rPr lang="ko-KR" altLang="en-US" sz="3600" b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" name="layout1_shape2"/>
          <p:cNvSpPr/>
          <p:nvPr>
            <p:ph type="body" sz="quarter" idx="1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marL="0" indent="0" lvl="0">
              <a:buNone/>
            </a:pPr>
            <a:r>
              <a:rPr lang="en-US" altLang="ko-KR" sz="1000" b="1">
                <a:solidFill>
                  <a:schemeClr val="tx1"/>
                </a:solidFill>
              </a:rPr>
              <a:t>2016</a:t>
            </a:r>
            <a:r>
              <a:rPr lang="ko-KR" altLang="en-US" sz="1000" b="1">
                <a:solidFill>
                  <a:schemeClr val="tx1"/>
                </a:solidFill>
              </a:rPr>
              <a:t>년</a:t>
            </a:r>
            <a:r>
              <a:rPr lang="en-US" altLang="en-US" sz="1000" b="1">
                <a:solidFill>
                  <a:schemeClr val="tx1"/>
                </a:solidFill>
              </a:rPr>
              <a:t> </a:t>
            </a:r>
            <a:r>
              <a:rPr lang="en-US" altLang="ko-KR" sz="1000" b="1">
                <a:solidFill>
                  <a:schemeClr val="tx1"/>
                </a:solidFill>
              </a:rPr>
              <a:t>1</a:t>
            </a:r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en-US" altLang="en-US" sz="1000" b="1">
                <a:solidFill>
                  <a:schemeClr val="tx1"/>
                </a:solidFill>
              </a:rPr>
              <a:t> </a:t>
            </a:r>
            <a:r>
              <a:rPr lang="en-US" altLang="ko-KR" sz="1000" b="1">
                <a:solidFill>
                  <a:schemeClr val="tx1"/>
                </a:solidFill>
              </a:rPr>
              <a:t>1</a:t>
            </a:r>
            <a:r>
              <a:rPr lang="ko-KR" altLang="en-US" sz="1000" b="1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" name="layout1_shape3"/>
          <p:cNvSpPr/>
          <p:nvPr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최초</a:t>
            </a:r>
            <a:r>
              <a:rPr lang="en-US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작성일</a:t>
            </a:r>
            <a:r>
              <a:rPr lang="en-US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sz="10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 defTabSz="914400" latinLnBrk="1"/>
            <a:endParaRPr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/>
          <p:nvPr>
            <p:ph type="body" sz="quarter" idx="10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marL="0" indent="0" lvl="0">
              <a:buNone/>
            </a:pPr>
            <a:r>
              <a:rPr lang="ko-KR" altLang="en-US" sz="1200" b="1">
                <a:solidFill>
                  <a:schemeClr val="bg1"/>
                </a:solidFill>
              </a:rPr>
              <a:t>타이틀</a:t>
            </a:r>
          </a:p>
        </p:txBody>
      </p:sp>
      <p:cxnSp>
        <p:nvCxnSpPr>
          <p:cNvPr id="5" name="layout3_shape3"/>
          <p:cNvCxnSpPr/>
          <p:nvPr/>
        </p:nvCxnSpPr>
        <p:spPr>
          <a:xfrm>
            <a:off x="2526384" y="311084"/>
            <a:ext cx="9665616" cy="0"/>
          </a:xfrm>
          <a:prstGeom prst="line">
            <a:avLst/>
          </a:prstGeom>
          <a:ln w="6350" cap="flat">
            <a:solidFill>
              <a:schemeClr val="tx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3_shape4"/>
          <p:cNvSpPr/>
          <p:nvPr>
            <p:ph type="body" sz="quarter" idx="1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marL="0" indent="0" lvl="0"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서브</a:t>
            </a:r>
            <a:r>
              <a:rPr lang="en-US" altLang="en-US" sz="1000" b="1">
                <a:solidFill>
                  <a:schemeClr val="tx1"/>
                </a:solidFill>
              </a:rPr>
              <a:t> </a:t>
            </a:r>
            <a:r>
              <a:rPr lang="ko-KR" altLang="en-US" sz="1000" b="1">
                <a:solidFill>
                  <a:schemeClr val="tx1"/>
                </a:solidFill>
              </a:rPr>
              <a:t>타이틀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title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기획서</a:t>
            </a:r>
            <a:r>
              <a:rPr lang="en-US" altLang="en-US"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샘플</a:t>
            </a:r>
          </a:p>
        </p:txBody>
      </p:sp>
      <p:sp>
        <p:nvSpPr>
          <p:cNvPr id="4" name="slide1_shape2"/>
          <p:cNvSpPr/>
          <p:nvPr>
            <p:ph type="body" sz="quarter" idx="1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</a:t>
            </a:r>
            <a:r>
              <a:rPr lang="ko-KR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  <a:r>
              <a:rPr lang="ko-KR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ko-KR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>
            <p:ph type="body" sz="quarter" idx="10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문서</a:t>
            </a:r>
            <a:r>
              <a:rPr lang="en-US" alt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버전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/>
                <a:gridCol w="1244338"/>
                <a:gridCol w="4760536"/>
                <a:gridCol w="14328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버</a:t>
                      </a:r>
                      <a:r>
                        <a:rPr lang="en-US" altLang="en-US" sz="900" b="1"/>
                        <a:t> </a:t>
                      </a:r>
                      <a:r>
                        <a:rPr lang="ko-KR" altLang="en-US" sz="900" b="1"/>
                        <a:t>전</a:t>
                      </a:r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일</a:t>
                      </a:r>
                      <a:r>
                        <a:rPr lang="en-US" altLang="en-US" sz="900" b="1"/>
                        <a:t> </a:t>
                      </a:r>
                      <a:r>
                        <a:rPr lang="ko-KR" altLang="en-US" sz="900" b="1"/>
                        <a:t>자</a:t>
                      </a:r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설명</a:t>
                      </a:r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작성자</a:t>
                      </a:r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2020</a:t>
                      </a:r>
                      <a:r>
                        <a:rPr lang="ko-KR" altLang="en-US" sz="900"/>
                        <a:t>년</a:t>
                      </a:r>
                      <a:r>
                        <a:rPr lang="en-US" altLang="en-US" sz="900"/>
                        <a:t> </a:t>
                      </a:r>
                      <a:r>
                        <a:rPr lang="en-US" altLang="ko-KR" sz="900"/>
                        <a:t>01</a:t>
                      </a:r>
                      <a:r>
                        <a:rPr lang="ko-KR" altLang="en-US" sz="900"/>
                        <a:t>월</a:t>
                      </a:r>
                      <a:r>
                        <a:rPr lang="en-US" altLang="en-US" sz="900"/>
                        <a:t> </a:t>
                      </a:r>
                      <a:r>
                        <a:rPr lang="en-US" altLang="ko-KR" sz="900"/>
                        <a:t>11</a:t>
                      </a:r>
                      <a:r>
                        <a:rPr lang="ko-KR" altLang="en-US" sz="900"/>
                        <a:t>일</a:t>
                      </a:r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/>
                        <a:t>최초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작성</a:t>
                      </a:r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>
            <p:ph type="body" sz="quarter" idx="10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사이트맵</a:t>
            </a:r>
            <a:endParaRPr sz="1200" b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</a:t>
            </a:r>
          </a:p>
        </p:txBody>
      </p:sp>
      <p:sp>
        <p:nvSpPr>
          <p:cNvPr id="5" name="slide3_shape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신상품</a:t>
            </a:r>
          </a:p>
        </p:txBody>
      </p:sp>
      <p:sp>
        <p:nvSpPr>
          <p:cNvPr id="6" name="slide3_shape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베스트</a:t>
            </a:r>
          </a:p>
        </p:txBody>
      </p:sp>
      <p:sp>
        <p:nvSpPr>
          <p:cNvPr id="7" name="slide3_shape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세일상품</a:t>
            </a:r>
          </a:p>
        </p:txBody>
      </p:sp>
      <p:sp>
        <p:nvSpPr>
          <p:cNvPr id="8" name="slide3_shape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장바구니</a:t>
            </a:r>
          </a:p>
        </p:txBody>
      </p:sp>
      <p:sp>
        <p:nvSpPr>
          <p:cNvPr id="9" name="slide3_shape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회원가입</a:t>
            </a:r>
          </a:p>
        </p:txBody>
      </p:sp>
      <p:sp>
        <p:nvSpPr>
          <p:cNvPr id="10" name="slide3_shape8"/>
          <p:cNvSpPr/>
          <p:nvPr/>
        </p:nvSpPr>
        <p:spPr>
          <a:xfrm>
            <a:off x="5273254" y="2788735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제품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리스트</a:t>
            </a:r>
          </a:p>
        </p:txBody>
      </p:sp>
      <p:sp>
        <p:nvSpPr>
          <p:cNvPr id="11" name="slide3_shape9"/>
          <p:cNvSpPr/>
          <p:nvPr/>
        </p:nvSpPr>
        <p:spPr>
          <a:xfrm>
            <a:off x="9596229" y="2788734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로그인</a:t>
            </a:r>
          </a:p>
        </p:txBody>
      </p:sp>
      <p:sp>
        <p:nvSpPr>
          <p:cNvPr id="12" name="slide3_shape10"/>
          <p:cNvSpPr/>
          <p:nvPr/>
        </p:nvSpPr>
        <p:spPr>
          <a:xfrm>
            <a:off x="3111767" y="2788735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제품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리스트</a:t>
            </a:r>
          </a:p>
        </p:txBody>
      </p:sp>
      <p:sp>
        <p:nvSpPr>
          <p:cNvPr id="13" name="slide3_shape11"/>
          <p:cNvSpPr/>
          <p:nvPr/>
        </p:nvSpPr>
        <p:spPr>
          <a:xfrm>
            <a:off x="950280" y="2779425"/>
            <a:ext cx="1491261" cy="384635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제품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리스트</a:t>
            </a:r>
          </a:p>
        </p:txBody>
      </p:sp>
      <p:cxnSp>
        <p:nvCxnSpPr>
          <p:cNvPr id="14" name="slide3_shape12"/>
          <p:cNvCxnSpPr>
            <a:stCxn id="4" idx="2"/>
            <a:endCxn id="7" idx="0"/>
          </p:cNvCxnSpPr>
          <p:nvPr/>
        </p:nvCxnSpPr>
        <p:spPr>
          <a:xfrm>
            <a:off x="6018885" y="1232088"/>
            <a:ext cx="0" cy="682165"/>
          </a:xfrm>
          <a:prstGeom prst="straightConnector1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lide3_shape13"/>
          <p:cNvCxnSpPr>
            <a:stCxn id="4" idx="2"/>
            <a:endCxn id="8" idx="0"/>
          </p:cNvCxnSpPr>
          <p:nvPr/>
        </p:nvCxnSpPr>
        <p:spPr>
          <a:xfrm flipH="1" rot="16200000">
            <a:off x="6758546" y="492426"/>
            <a:ext cx="682165" cy="2161487"/>
          </a:xfrm>
          <a:prstGeom prst="bentConnector3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lide3_shape14"/>
          <p:cNvCxnSpPr>
            <a:stCxn id="4" idx="2"/>
          </p:cNvCxnSpPr>
          <p:nvPr/>
        </p:nvCxnSpPr>
        <p:spPr>
          <a:xfrm flipH="1" rot="16200000">
            <a:off x="6929087" y="321885"/>
            <a:ext cx="341081" cy="2161485"/>
          </a:xfrm>
          <a:prstGeom prst="bentConnector2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3_shape15"/>
          <p:cNvCxnSpPr>
            <a:stCxn id="4" idx="2"/>
            <a:endCxn id="6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lide3_shape16"/>
          <p:cNvCxnSpPr>
            <a:stCxn id="4" idx="2"/>
            <a:endCxn id="5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lide3_shape17"/>
          <p:cNvCxnSpPr>
            <a:stCxn id="5" idx="2"/>
            <a:endCxn id="13" idx="0"/>
          </p:cNvCxnSpPr>
          <p:nvPr/>
        </p:nvCxnSpPr>
        <p:spPr>
          <a:xfrm>
            <a:off x="1695911" y="2298888"/>
            <a:ext cx="0" cy="480537"/>
          </a:xfrm>
          <a:prstGeom prst="straightConnector1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lide3_shape18"/>
          <p:cNvCxnSpPr>
            <a:stCxn id="7" idx="2"/>
            <a:endCxn id="10" idx="0"/>
          </p:cNvCxnSpPr>
          <p:nvPr/>
        </p:nvCxnSpPr>
        <p:spPr>
          <a:xfrm>
            <a:off x="6018885" y="2298888"/>
            <a:ext cx="0" cy="489847"/>
          </a:xfrm>
          <a:prstGeom prst="straightConnector1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3_shape19"/>
          <p:cNvCxnSpPr>
            <a:stCxn id="6" idx="2"/>
            <a:endCxn id="12" idx="0"/>
          </p:cNvCxnSpPr>
          <p:nvPr/>
        </p:nvCxnSpPr>
        <p:spPr>
          <a:xfrm>
            <a:off x="3857398" y="2298888"/>
            <a:ext cx="0" cy="489847"/>
          </a:xfrm>
          <a:prstGeom prst="straightConnector1">
            <a:avLst/>
          </a:prstGeom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363056" y="1088782"/>
          <a:ext cx="11465888" cy="48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472"/>
                <a:gridCol w="2866472"/>
                <a:gridCol w="2866472"/>
                <a:gridCol w="2866472"/>
              </a:tblGrid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기타</a:t>
                      </a:r>
                    </a:p>
                  </a:txBody>
                  <a:tcPr/>
                </a:tc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#334858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#cd595a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#a3a7a6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#dbc5b0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/>
                        <a:t>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#f9ebdf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4_shape1"/>
          <p:cNvSpPr/>
          <p:nvPr>
            <p:ph type="body" sz="quarter" idx="10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설계</a:t>
            </a:r>
          </a:p>
        </p:txBody>
      </p:sp>
      <p:sp>
        <p:nvSpPr>
          <p:cNvPr id="5" name="slide4_shape2"/>
          <p:cNvSpPr/>
          <p:nvPr>
            <p:ph type="body" sz="quarter" idx="1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</a:t>
            </a:r>
          </a:p>
        </p:txBody>
      </p:sp>
      <p:sp>
        <p:nvSpPr>
          <p:cNvPr id="6" name="slide4_shape3"/>
          <p:cNvSpPr/>
          <p:nvPr/>
        </p:nvSpPr>
        <p:spPr>
          <a:xfrm>
            <a:off x="219978" y="566147"/>
            <a:ext cx="854721" cy="276999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컬러</a:t>
            </a:r>
          </a:p>
        </p:txBody>
      </p:sp>
      <p:pic>
        <p:nvPicPr>
          <p:cNvPr id="7" name="slide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056" y="1719742"/>
            <a:ext cx="2852725" cy="570452"/>
          </a:xfrm>
          <a:prstGeom prst="rect">
            <a:avLst/>
          </a:prstGeom>
        </p:spPr>
      </p:pic>
      <p:pic>
        <p:nvPicPr>
          <p:cNvPr id="8" name="slide4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056" y="2312220"/>
            <a:ext cx="2852725" cy="570452"/>
          </a:xfrm>
          <a:prstGeom prst="rect">
            <a:avLst/>
          </a:prstGeom>
        </p:spPr>
      </p:pic>
      <p:pic>
        <p:nvPicPr>
          <p:cNvPr id="9" name="slide4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055" y="2913087"/>
            <a:ext cx="2852725" cy="570452"/>
          </a:xfrm>
          <a:prstGeom prst="rect">
            <a:avLst/>
          </a:prstGeom>
        </p:spPr>
      </p:pic>
      <p:pic>
        <p:nvPicPr>
          <p:cNvPr id="10" name="slide4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054" y="3528635"/>
            <a:ext cx="2852725" cy="570452"/>
          </a:xfrm>
          <a:prstGeom prst="rect">
            <a:avLst/>
          </a:prstGeom>
        </p:spPr>
      </p:pic>
      <p:pic>
        <p:nvPicPr>
          <p:cNvPr id="11" name="slide4_picture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053" y="4138885"/>
            <a:ext cx="2852725" cy="568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105265332743114"/>
          <p:cNvSpPr/>
          <p:nvPr/>
        </p:nvSpPr>
        <p:spPr>
          <a:xfrm>
            <a:off x="1480914" y="4242550"/>
            <a:ext cx="3088059" cy="2049411"/>
          </a:xfrm>
          <a:prstGeom prst="rect">
            <a:avLst/>
          </a:prstGeom>
          <a:solidFill>
            <a:schemeClr val="dk1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chemeClr val="bg1">
                    <a:alpha val="100000"/>
                    <a:lumMod val="85000"/>
                  </a:schemeClr>
                </a:solidFill>
                <a:latin typeface="+mn-cs"/>
              </a:rPr>
              <a:t>300x250</a:t>
            </a:r>
          </a:p>
        </p:txBody>
      </p:sp>
      <p:sp>
        <p:nvSpPr>
          <p:cNvPr id="4" name="nppt_16105265332743146"/>
          <p:cNvSpPr/>
          <p:nvPr/>
        </p:nvSpPr>
        <p:spPr>
          <a:xfrm>
            <a:off x="1480914" y="744297"/>
            <a:ext cx="9092239" cy="2104356"/>
          </a:xfrm>
          <a:prstGeom prst="rect">
            <a:avLst/>
          </a:prstGeom>
          <a:solidFill>
            <a:schemeClr val="dk1">
              <a:alpha val="100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chemeClr val="bg1">
                    <a:alpha val="100000"/>
                    <a:lumMod val="85000"/>
                  </a:schemeClr>
                </a:solidFill>
                <a:latin typeface="+mn-cs"/>
              </a:rPr>
              <a:t>1050x300</a:t>
            </a:r>
          </a:p>
        </p:txBody>
      </p:sp>
      <p:sp>
        <p:nvSpPr>
          <p:cNvPr id="5" name="nppt_16105265332743335"/>
          <p:cNvSpPr/>
          <p:nvPr/>
        </p:nvSpPr>
        <p:spPr>
          <a:xfrm>
            <a:off x="4658229" y="4242550"/>
            <a:ext cx="2857500" cy="2049411"/>
          </a:xfrm>
          <a:prstGeom prst="rect">
            <a:avLst/>
          </a:prstGeom>
          <a:solidFill>
            <a:schemeClr val="dk1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6" name="nppt_16105265332743503"/>
          <p:cNvSpPr/>
          <p:nvPr/>
        </p:nvSpPr>
        <p:spPr>
          <a:xfrm>
            <a:off x="7577317" y="4242550"/>
            <a:ext cx="3014280" cy="2058629"/>
          </a:xfrm>
          <a:prstGeom prst="rect">
            <a:avLst/>
          </a:prstGeom>
          <a:solidFill>
            <a:schemeClr val="dk1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d8d8d8"/>
                </a:solidFill>
              </a:rPr>
              <a:t>300x250</a:t>
            </a:r>
          </a:p>
        </p:txBody>
      </p:sp>
      <p:sp>
        <p:nvSpPr>
          <p:cNvPr id="7" name="nppt_16105265332744132"/>
          <p:cNvSpPr/>
          <p:nvPr/>
        </p:nvSpPr>
        <p:spPr>
          <a:xfrm>
            <a:off x="1573138" y="828885"/>
            <a:ext cx="3810000" cy="259519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100" b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광고 및 동영상</a:t>
            </a:r>
          </a:p>
        </p:txBody>
      </p:sp>
      <p:sp>
        <p:nvSpPr>
          <p:cNvPr id="8" name="nppt_16105265332744203"/>
          <p:cNvSpPr/>
          <p:nvPr/>
        </p:nvSpPr>
        <p:spPr>
          <a:xfrm>
            <a:off x="428841" y="229732"/>
            <a:ext cx="3810000" cy="36091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메인 중단 (1)</a:t>
            </a:r>
          </a:p>
        </p:txBody>
      </p:sp>
      <p:sp>
        <p:nvSpPr>
          <p:cNvPr id="9" name="nppt_16105265332744776"/>
          <p:cNvSpPr/>
          <p:nvPr/>
        </p:nvSpPr>
        <p:spPr>
          <a:xfrm>
            <a:off x="1895201" y="4313191"/>
            <a:ext cx="2352862" cy="628229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100" b="0">
                <a:solidFill>
                  <a:srgbClr val="ffffff"/>
                </a:solidFill>
                <a:latin typeface="맑은 고딕"/>
                <a:ea typeface="맑은 고딕"/>
              </a:rPr>
              <a:t>회원가입 혜택 상품 리스트</a:t>
            </a:r>
          </a:p>
        </p:txBody>
      </p:sp>
      <p:sp>
        <p:nvSpPr>
          <p:cNvPr id="10" name="nppt_16105265332747693"/>
          <p:cNvSpPr/>
          <p:nvPr/>
        </p:nvSpPr>
        <p:spPr>
          <a:xfrm>
            <a:off x="1480914" y="2948966"/>
            <a:ext cx="5915025" cy="57292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225000"/>
              </a:lnSpc>
              <a:buNone/>
            </a:pPr>
            <a:r>
              <a:rPr lang="ko-KR" altLang="ko-KR" sz="800">
                <a:solidFill>
                  <a:srgbClr val="000000"/>
                </a:solidFill>
              </a:rPr>
              <a:t>Welcome Gift</a:t>
            </a:r>
          </a:p>
          <a:p>
            <a:pPr algn="l" marL="0">
              <a:lnSpc>
                <a:spcPct val="225000"/>
              </a:lnSpc>
              <a:buNone/>
            </a:pPr>
            <a:r>
              <a:rPr lang="ko-KR" altLang="ko-KR" sz="800">
                <a:solidFill>
                  <a:srgbClr val="000000"/>
                </a:solidFill>
              </a:rPr>
              <a:t>원하는 상품을 100원부터 구매하 실수 있습니다.</a:t>
            </a:r>
          </a:p>
        </p:txBody>
      </p:sp>
      <p:sp>
        <p:nvSpPr>
          <p:cNvPr id="11" name="nppt_16105265332747842"/>
          <p:cNvSpPr/>
          <p:nvPr/>
        </p:nvSpPr>
        <p:spPr>
          <a:xfrm>
            <a:off x="1480914" y="3594208"/>
            <a:ext cx="5915025" cy="57292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225000"/>
              </a:lnSpc>
              <a:buNone/>
            </a:pPr>
            <a:r>
              <a:rPr lang="ko-KR" altLang="ko-KR" sz="800">
                <a:solidFill>
                  <a:srgbClr val="000000"/>
                </a:solidFill>
              </a:rPr>
              <a:t>신규회원 이벤트 주의사항  1. 가입후 10일 이내에 사용가능 합니다.</a:t>
            </a:r>
          </a:p>
          <a:p>
            <a:pPr algn="l" marL="0">
              <a:lnSpc>
                <a:spcPct val="225000"/>
              </a:lnSpc>
              <a:buNone/>
            </a:pPr>
            <a:r>
              <a:rPr lang="ko-KR"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   </a:t>
            </a:r>
            <a:r>
              <a:rPr altLang="ko-KR" sz="800">
                <a:solidFill>
                  <a:srgbClr val="000000"/>
                </a:solidFill>
              </a:rPr>
              <a:t>    2. 이벤트 상품은 조기 품절 될 수 있습니다.</a:t>
            </a:r>
          </a:p>
        </p:txBody>
      </p:sp>
      <p:grpSp>
        <p:nvGrpSpPr>
          <p:cNvPr id="12" name="nppt_16105265332749579"/>
          <p:cNvGrpSpPr>
            <a:grpSpLocks/>
          </p:cNvGrpSpPr>
          <p:nvPr/>
        </p:nvGrpSpPr>
        <p:grpSpPr>
          <a:xfrm>
            <a:off x="1480914" y="744297"/>
            <a:ext cx="9036501" cy="2059695"/>
            <a:chOff x="1480914" y="744297"/>
            <a:chExt cx="9036501" cy="2059695"/>
          </a:xfrm>
        </p:grpSpPr>
        <p:sp>
          <p:nvSpPr>
            <p:cNvPr id="13" name="nppt_16105265332749580"/>
            <p:cNvSpPr/>
            <p:nvPr/>
          </p:nvSpPr>
          <p:spPr>
            <a:xfrm>
              <a:off x="4570414" y="744297"/>
              <a:ext cx="2857500" cy="179398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000000">
                      <a:alpha val="100000"/>
                    </a:srgbClr>
                  </a:solidFill>
                </a:rPr>
                <a:t/>
              </a:r>
            </a:p>
          </p:txBody>
        </p:sp>
        <p:sp>
          <p:nvSpPr>
            <p:cNvPr id="14" name="nppt_16105265332749584"/>
            <p:cNvSpPr/>
            <p:nvPr/>
          </p:nvSpPr>
          <p:spPr>
            <a:xfrm>
              <a:off x="4570414" y="2546238"/>
              <a:ext cx="2857500" cy="25775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105265332749588"/>
            <p:cNvSpPr/>
            <p:nvPr/>
          </p:nvSpPr>
          <p:spPr>
            <a:xfrm rot="5400000">
              <a:off x="5824600" y="1514239"/>
              <a:ext cx="253852" cy="218838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000000">
                      <a:alpha val="100000"/>
                    </a:srgbClr>
                  </a:solidFill>
                </a:rPr>
                <a:t/>
              </a:r>
            </a:p>
          </p:txBody>
        </p:sp>
        <p:sp>
          <p:nvSpPr>
            <p:cNvPr id="16" name="nppt_16105265332749592"/>
            <p:cNvSpPr/>
            <p:nvPr/>
          </p:nvSpPr>
          <p:spPr>
            <a:xfrm>
              <a:off x="5321461" y="2642177"/>
              <a:ext cx="2351026" cy="677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105265332749596"/>
            <p:cNvSpPr/>
            <p:nvPr/>
          </p:nvSpPr>
          <p:spPr>
            <a:xfrm rot="5400000">
              <a:off x="2192427" y="2652033"/>
              <a:ext cx="134157" cy="518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105265332749600"/>
            <p:cNvSpPr/>
            <p:nvPr/>
          </p:nvSpPr>
          <p:spPr>
            <a:xfrm rot="5400000">
              <a:off x="1951467" y="2652035"/>
              <a:ext cx="134157" cy="518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105265332744976"/>
          <p:cNvSpPr/>
          <p:nvPr/>
        </p:nvSpPr>
        <p:spPr>
          <a:xfrm>
            <a:off x="1454849" y="4336150"/>
            <a:ext cx="2857500" cy="2381250"/>
          </a:xfrm>
          <a:prstGeom prst="rect">
            <a:avLst/>
          </a:prstGeom>
          <a:solidFill>
            <a:schemeClr val="dk1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chemeClr val="bg1">
                    <a:alpha val="100000"/>
                    <a:lumMod val="85000"/>
                  </a:schemeClr>
                </a:solidFill>
                <a:latin typeface="+mn-cs"/>
              </a:rPr>
              <a:t>300x250</a:t>
            </a:r>
          </a:p>
        </p:txBody>
      </p:sp>
      <p:sp>
        <p:nvSpPr>
          <p:cNvPr id="4" name="nppt_16105265332744984"/>
          <p:cNvSpPr/>
          <p:nvPr/>
        </p:nvSpPr>
        <p:spPr>
          <a:xfrm>
            <a:off x="4427669" y="4334728"/>
            <a:ext cx="2857500" cy="2381250"/>
          </a:xfrm>
          <a:prstGeom prst="rect">
            <a:avLst/>
          </a:prstGeom>
          <a:solidFill>
            <a:schemeClr val="dk1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5" name="nppt_16105265332744988"/>
          <p:cNvSpPr/>
          <p:nvPr/>
        </p:nvSpPr>
        <p:spPr>
          <a:xfrm>
            <a:off x="7443653" y="4334728"/>
            <a:ext cx="2857500" cy="2381250"/>
          </a:xfrm>
          <a:prstGeom prst="rect">
            <a:avLst/>
          </a:prstGeom>
          <a:solidFill>
            <a:schemeClr val="dk1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6" name="nppt_16105265332744992"/>
          <p:cNvSpPr/>
          <p:nvPr/>
        </p:nvSpPr>
        <p:spPr>
          <a:xfrm>
            <a:off x="1904423" y="2948966"/>
            <a:ext cx="3810000" cy="36091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광고 및 동영상</a:t>
            </a:r>
          </a:p>
        </p:txBody>
      </p:sp>
      <p:sp>
        <p:nvSpPr>
          <p:cNvPr id="7" name="nppt_16105265332744996"/>
          <p:cNvSpPr/>
          <p:nvPr/>
        </p:nvSpPr>
        <p:spPr>
          <a:xfrm>
            <a:off x="428841" y="229732"/>
            <a:ext cx="3810000" cy="36091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메인 중단 (2)</a:t>
            </a:r>
          </a:p>
        </p:txBody>
      </p:sp>
      <p:sp>
        <p:nvSpPr>
          <p:cNvPr id="8" name="nppt_16105265332745060"/>
          <p:cNvSpPr/>
          <p:nvPr/>
        </p:nvSpPr>
        <p:spPr>
          <a:xfrm>
            <a:off x="1354837" y="3133320"/>
            <a:ext cx="5915025" cy="40700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9000"/>
              </a:lnSpc>
              <a:buNone/>
            </a:pPr>
            <a:r>
              <a:rPr lang="ko-KR" altLang="ko-KR" sz="1400" b="1">
                <a:solidFill>
                  <a:srgbClr val="000000"/>
                </a:solidFill>
                <a:ea typeface="+mn-cs"/>
              </a:rPr>
              <a:t>컬리가 </a:t>
            </a:r>
            <a:r>
              <a:rPr lang="ko-KR" altLang="ko-KR" sz="1400" b="1">
                <a:solidFill>
                  <a:srgbClr val="000000"/>
                </a:solidFill>
                <a:ea typeface="+mn-cs"/>
              </a:rPr>
              <a:t>특별한</a:t>
            </a:r>
            <a:r>
              <a:rPr lang="ko-KR" altLang="ko-KR" sz="1400" b="1">
                <a:solidFill>
                  <a:srgbClr val="000000"/>
                </a:solidFill>
                <a:ea typeface="+mn-cs"/>
              </a:rPr>
              <a:t> 이유 3가지</a:t>
            </a:r>
          </a:p>
        </p:txBody>
      </p:sp>
      <p:sp>
        <p:nvSpPr>
          <p:cNvPr id="9" name="nppt_16105265332745720"/>
          <p:cNvSpPr/>
          <p:nvPr/>
        </p:nvSpPr>
        <p:spPr>
          <a:xfrm>
            <a:off x="1454849" y="3650937"/>
            <a:ext cx="2853191" cy="60979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88000"/>
              </a:lnSpc>
              <a:buNone/>
            </a:pPr>
            <a:r>
              <a:rPr lang="ko-KR" altLang="ko-KR" sz="1000" b="1">
                <a:solidFill>
                  <a:srgbClr val="000000"/>
                </a:solidFill>
              </a:rPr>
              <a:t>여러가지 이유 3가지</a:t>
            </a:r>
          </a:p>
          <a:p>
            <a:pPr algn="l" marL="0">
              <a:lnSpc>
                <a:spcPct val="188000"/>
              </a:lnSpc>
              <a:buNone/>
            </a:pPr>
            <a:r>
              <a:rPr lang="ko-KR" altLang="ko-KR" sz="1000" b="1">
                <a:solidFill>
                  <a:srgbClr val="000000"/>
                </a:solidFill>
              </a:rPr>
              <a:t>이하 생략</a:t>
            </a:r>
          </a:p>
        </p:txBody>
      </p:sp>
      <p:sp>
        <p:nvSpPr>
          <p:cNvPr id="10" name="nppt_16105265332745869"/>
          <p:cNvSpPr/>
          <p:nvPr/>
        </p:nvSpPr>
        <p:spPr>
          <a:xfrm>
            <a:off x="4427669" y="3650937"/>
            <a:ext cx="2853191" cy="60979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88000"/>
              </a:lnSpc>
              <a:buNone/>
            </a:pPr>
            <a:r>
              <a:rPr lang="ko-KR" altLang="ko-KR" sz="1000" b="1">
                <a:solidFill>
                  <a:srgbClr val="000000"/>
                </a:solidFill>
              </a:rPr>
              <a:t>여러가지 이유 3가지</a:t>
            </a:r>
          </a:p>
          <a:p>
            <a:pPr algn="l" marL="0">
              <a:lnSpc>
                <a:spcPct val="188000"/>
              </a:lnSpc>
              <a:buNone/>
            </a:pPr>
            <a:r>
              <a:rPr lang="ko-KR" altLang="ko-KR" sz="1000" b="1">
                <a:solidFill>
                  <a:srgbClr val="000000"/>
                </a:solidFill>
              </a:rPr>
              <a:t>이하 생략</a:t>
            </a:r>
          </a:p>
        </p:txBody>
      </p:sp>
      <p:sp>
        <p:nvSpPr>
          <p:cNvPr id="11" name="nppt_16105265332745917"/>
          <p:cNvSpPr/>
          <p:nvPr/>
        </p:nvSpPr>
        <p:spPr>
          <a:xfrm>
            <a:off x="7443653" y="3549541"/>
            <a:ext cx="2853191" cy="923196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88000"/>
              </a:lnSpc>
              <a:buNone/>
            </a:pPr>
            <a:r>
              <a:rPr lang="ko-KR" altLang="ko-KR" sz="1000" b="1">
                <a:solidFill>
                  <a:srgbClr val="000000"/>
                </a:solidFill>
              </a:rPr>
              <a:t>여러가지 이유 3가지</a:t>
            </a:r>
          </a:p>
          <a:p>
            <a:pPr algn="l" marL="0">
              <a:lnSpc>
                <a:spcPct val="188000"/>
              </a:lnSpc>
              <a:buNone/>
            </a:pPr>
            <a:r>
              <a:rPr lang="ko-KR" altLang="ko-KR" sz="1000" b="1">
                <a:solidFill>
                  <a:srgbClr val="000000"/>
                </a:solidFill>
              </a:rPr>
              <a:t>이하 생략</a:t>
            </a:r>
          </a:p>
        </p:txBody>
      </p:sp>
      <p:grpSp>
        <p:nvGrpSpPr>
          <p:cNvPr id="12" name="nppt_16105265332748872"/>
          <p:cNvGrpSpPr>
            <a:grpSpLocks/>
          </p:cNvGrpSpPr>
          <p:nvPr/>
        </p:nvGrpSpPr>
        <p:grpSpPr>
          <a:xfrm>
            <a:off x="1528628" y="745759"/>
            <a:ext cx="1471835" cy="1471766"/>
            <a:chOff x="1528628" y="745759"/>
            <a:chExt cx="1471835" cy="1471766"/>
          </a:xfrm>
        </p:grpSpPr>
        <p:pic>
          <p:nvPicPr>
            <p:cNvPr id="13" name="nppt_1610526533274887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796" y="814892"/>
              <a:ext cx="1333500" cy="1333500"/>
            </a:xfrm>
            <a:prstGeom prst="rect">
              <a:avLst/>
            </a:prstGeom>
          </p:spPr>
        </p:pic>
        <p:sp>
          <p:nvSpPr>
            <p:cNvPr id="14" name="nppt_16105265332748874"/>
            <p:cNvSpPr/>
            <p:nvPr/>
          </p:nvSpPr>
          <p:spPr>
            <a:xfrm>
              <a:off x="1972775" y="1821046"/>
              <a:ext cx="569387" cy="215444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1">
                <a:lnSpc>
                  <a:spcPct val="100000"/>
                </a:lnSpc>
              </a:pPr>
              <a:r>
                <a:rPr lang="en-US" altLang="ko-KR" sz="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140x140</a:t>
              </a:r>
              <a:endParaRPr sz="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" name="nppt_16105265332749060"/>
          <p:cNvSpPr/>
          <p:nvPr/>
        </p:nvSpPr>
        <p:spPr>
          <a:xfrm>
            <a:off x="3289837" y="745759"/>
            <a:ext cx="5915025" cy="40700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9000"/>
              </a:lnSpc>
              <a:buNone/>
            </a:pPr>
            <a:r>
              <a:rPr lang="ko-KR" altLang="ko-KR" sz="1400" b="1">
                <a:solidFill>
                  <a:srgbClr val="000000"/>
                </a:solidFill>
                <a:ea typeface="+mn-cs"/>
              </a:rPr>
              <a:t>무료 배송 이벤트</a:t>
            </a:r>
          </a:p>
        </p:txBody>
      </p:sp>
      <p:sp>
        <p:nvSpPr>
          <p:cNvPr id="16" name="nppt_16105265332749145"/>
          <p:cNvSpPr/>
          <p:nvPr/>
        </p:nvSpPr>
        <p:spPr>
          <a:xfrm>
            <a:off x="3179169" y="1151506"/>
            <a:ext cx="4168249" cy="106146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171450" indent="-171450" lvl="0">
              <a:lnSpc>
                <a:spcPct val="225000"/>
              </a:lnSpc>
              <a:buFont typeface="Arial" pitchFamily="2" charset="2"/>
              <a:buChar char="•"/>
            </a:pPr>
            <a:r>
              <a:rPr lang="ko-KR" altLang="ko-KR" sz="800">
                <a:solidFill>
                  <a:srgbClr val="000000"/>
                </a:solidFill>
              </a:rPr>
              <a:t>시스템통합을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통해서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비즈니스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효율및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경쟁력을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강화합니다</a:t>
            </a:r>
            <a:r>
              <a:rPr lang="en-US" altLang="ko-KR" sz="800">
                <a:solidFill>
                  <a:srgbClr val="000000"/>
                </a:solidFill>
              </a:rPr>
              <a:t>.</a:t>
            </a:r>
          </a:p>
          <a:p>
            <a:pPr algn="l" marL="171450" indent="-171450" lvl="0">
              <a:lnSpc>
                <a:spcPct val="225000"/>
              </a:lnSpc>
              <a:buFont typeface="Arial" pitchFamily="2" charset="2"/>
              <a:buChar char="•"/>
            </a:pPr>
            <a:r>
              <a:rPr lang="ko-KR" altLang="ko-KR" sz="800">
                <a:solidFill>
                  <a:srgbClr val="000000"/>
                </a:solidFill>
              </a:rPr>
              <a:t>만들어진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시스템을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유지보수하여정상적인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기능을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수행하도록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합니다</a:t>
            </a:r>
            <a:r>
              <a:rPr lang="en-US" altLang="ko-KR" sz="800">
                <a:solidFill>
                  <a:srgbClr val="000000"/>
                </a:solidFill>
              </a:rPr>
              <a:t>.</a:t>
            </a:r>
          </a:p>
          <a:p>
            <a:pPr algn="l" marL="171450" indent="-171450" lvl="0">
              <a:lnSpc>
                <a:spcPct val="225000"/>
              </a:lnSpc>
              <a:buFont typeface="Arial" pitchFamily="2" charset="2"/>
              <a:buChar char="•"/>
            </a:pPr>
            <a:r>
              <a:rPr lang="ko-KR" altLang="ko-KR" sz="800">
                <a:solidFill>
                  <a:srgbClr val="000000"/>
                </a:solidFill>
              </a:rPr>
              <a:t>연구개발로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시스템을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새롭게응용함으로써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활용성을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높입니다</a:t>
            </a:r>
            <a:r>
              <a:rPr lang="en-US" altLang="ko-KR" sz="800">
                <a:solidFill>
                  <a:srgbClr val="000000"/>
                </a:solidFill>
              </a:rPr>
              <a:t>.</a:t>
            </a:r>
          </a:p>
          <a:p>
            <a:pPr algn="l" marL="171450" indent="-171450" lvl="0">
              <a:lnSpc>
                <a:spcPct val="225000"/>
              </a:lnSpc>
              <a:buFont typeface="Arial" pitchFamily="2" charset="2"/>
              <a:buChar char="•"/>
            </a:pPr>
            <a:r>
              <a:rPr lang="ko-KR" altLang="ko-KR" sz="800">
                <a:solidFill>
                  <a:srgbClr val="000000"/>
                </a:solidFill>
              </a:rPr>
              <a:t>다양한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솔루션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응용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및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개선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작업을통해서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특별한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쇼핑몰을</a:t>
            </a:r>
            <a:r>
              <a:rPr lang="en-US" altLang="ko-KR" sz="800">
                <a:solidFill>
                  <a:srgbClr val="000000"/>
                </a:solidFill>
              </a:rPr>
              <a:t> </a:t>
            </a:r>
            <a:r>
              <a:rPr lang="ko-KR" altLang="ko-KR" sz="800">
                <a:solidFill>
                  <a:srgbClr val="000000"/>
                </a:solidFill>
              </a:rPr>
              <a:t>개발합니다</a:t>
            </a:r>
            <a:r>
              <a:rPr lang="en-US" altLang="ko-KR" sz="8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105265332745991"/>
          <p:cNvSpPr/>
          <p:nvPr/>
        </p:nvSpPr>
        <p:spPr>
          <a:xfrm>
            <a:off x="1803697" y="4021324"/>
            <a:ext cx="2857500" cy="2381250"/>
          </a:xfrm>
          <a:prstGeom prst="rect">
            <a:avLst/>
          </a:prstGeom>
          <a:solidFill>
            <a:schemeClr val="dk1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chemeClr val="bg1">
                    <a:alpha val="100000"/>
                    <a:lumMod val="85000"/>
                  </a:schemeClr>
                </a:solidFill>
                <a:latin typeface="+mn-cs"/>
              </a:rPr>
              <a:t>300x250</a:t>
            </a:r>
          </a:p>
        </p:txBody>
      </p:sp>
      <p:sp>
        <p:nvSpPr>
          <p:cNvPr id="4" name="nppt_16105265332745999"/>
          <p:cNvSpPr/>
          <p:nvPr/>
        </p:nvSpPr>
        <p:spPr>
          <a:xfrm>
            <a:off x="4778120" y="4021324"/>
            <a:ext cx="2857500" cy="2381250"/>
          </a:xfrm>
          <a:prstGeom prst="rect">
            <a:avLst/>
          </a:prstGeom>
          <a:solidFill>
            <a:schemeClr val="dk1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5" name="nppt_16105265332746003"/>
          <p:cNvSpPr/>
          <p:nvPr/>
        </p:nvSpPr>
        <p:spPr>
          <a:xfrm>
            <a:off x="7779468" y="4021324"/>
            <a:ext cx="2857500" cy="2381250"/>
          </a:xfrm>
          <a:prstGeom prst="rect">
            <a:avLst/>
          </a:prstGeom>
          <a:solidFill>
            <a:schemeClr val="dk1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6" name="nppt_16105265332746007"/>
          <p:cNvSpPr/>
          <p:nvPr/>
        </p:nvSpPr>
        <p:spPr>
          <a:xfrm>
            <a:off x="1885978" y="712952"/>
            <a:ext cx="3810000" cy="36091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광고 및 동영상</a:t>
            </a:r>
          </a:p>
        </p:txBody>
      </p:sp>
      <p:sp>
        <p:nvSpPr>
          <p:cNvPr id="7" name="nppt_16105265332746011"/>
          <p:cNvSpPr/>
          <p:nvPr/>
        </p:nvSpPr>
        <p:spPr>
          <a:xfrm>
            <a:off x="428841" y="229732"/>
            <a:ext cx="3810000" cy="36091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메인 중단 (3)</a:t>
            </a:r>
          </a:p>
        </p:txBody>
      </p:sp>
      <p:sp>
        <p:nvSpPr>
          <p:cNvPr id="8" name="nppt_16105265332746162"/>
          <p:cNvSpPr/>
          <p:nvPr/>
        </p:nvSpPr>
        <p:spPr>
          <a:xfrm>
            <a:off x="1803697" y="1498736"/>
            <a:ext cx="2857500" cy="2381250"/>
          </a:xfrm>
          <a:prstGeom prst="rect">
            <a:avLst/>
          </a:prstGeom>
          <a:solidFill>
            <a:srgbClr val="000000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9" name="nppt_16105265332746166"/>
          <p:cNvSpPr/>
          <p:nvPr/>
        </p:nvSpPr>
        <p:spPr>
          <a:xfrm>
            <a:off x="4778120" y="1498736"/>
            <a:ext cx="2857500" cy="2381250"/>
          </a:xfrm>
          <a:prstGeom prst="rect">
            <a:avLst/>
          </a:prstGeom>
          <a:solidFill>
            <a:srgbClr val="000000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10" name="nppt_16105265332746170"/>
          <p:cNvSpPr/>
          <p:nvPr/>
        </p:nvSpPr>
        <p:spPr>
          <a:xfrm>
            <a:off x="7787245" y="1512703"/>
            <a:ext cx="2857500" cy="2381250"/>
          </a:xfrm>
          <a:prstGeom prst="rect">
            <a:avLst/>
          </a:prstGeom>
          <a:solidFill>
            <a:srgbClr val="000000"/>
          </a:solidFill>
          <a:ln w="3175" cap="flat">
            <a:solidFill>
              <a:srgbClr val="ffffff">
                <a:lumMod val="8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ffffff">
                    <a:alpha val="100000"/>
                    <a:lumMod val="85000"/>
                  </a:srgbClr>
                </a:solidFill>
              </a:rPr>
              <a:t>300x250</a:t>
            </a:r>
          </a:p>
        </p:txBody>
      </p:sp>
      <p:sp>
        <p:nvSpPr>
          <p:cNvPr id="11" name="nppt_16105265332746175"/>
          <p:cNvSpPr/>
          <p:nvPr/>
        </p:nvSpPr>
        <p:spPr>
          <a:xfrm>
            <a:off x="1885978" y="1575522"/>
            <a:ext cx="2352862" cy="36091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100" b="0">
                <a:solidFill>
                  <a:srgbClr val="ffffff"/>
                </a:solidFill>
                <a:latin typeface="맑은 고딕"/>
                <a:ea typeface="맑은 고딕"/>
              </a:rPr>
              <a:t>베스트 상품 리스트</a:t>
            </a:r>
          </a:p>
        </p:txBody>
      </p:sp>
      <p:sp>
        <p:nvSpPr>
          <p:cNvPr id="12" name="nppt_16105265332746448"/>
          <p:cNvSpPr/>
          <p:nvPr/>
        </p:nvSpPr>
        <p:spPr>
          <a:xfrm>
            <a:off x="1703685" y="782796"/>
            <a:ext cx="5915025" cy="59135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9000"/>
              </a:lnSpc>
              <a:buNone/>
            </a:pPr>
            <a:r>
              <a:rPr lang="ko-KR" altLang="ko-KR" sz="1200" b="1">
                <a:solidFill>
                  <a:srgbClr val="000000"/>
                </a:solidFill>
              </a:rPr>
              <a:t>컬리가 처음인 당신을 위한 BEST 추천상품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예비캔따개(dearseulgi)</cp:lastModifiedBy>
  <dcterms:modified xsi:type="dcterms:W3CDTF">2021-01-13T08:47:41Z</dcterms:modified>
</cp:coreProperties>
</file>