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F886-DCA3-4182-985D-BC38C61BC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AE2F-FA48-46F4-92FF-CBDED13F4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BB235-DAA9-4D59-8D9C-99C07C1E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4C0D1-5DBF-4884-904F-B69F6DF3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A15D2-D856-4B75-B1E3-ACF9743F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3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ECAA0-E635-46B7-96EF-43F6F2DF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D7925B-76EF-4E47-83A4-85C925A8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CCB57-539B-461F-B7A3-3A287549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691D-6C39-4692-9EE7-BDEFD3CC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AC08D-AEC1-43A0-AFE7-220AE7A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3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B8ABD5-F324-4811-9F68-3B8C620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1BF64-5468-4061-8A3F-7A07814B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5EFFD-FDC6-4EEB-84A0-D39E2379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7CA53-E331-4480-A69C-20808821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7EB9-B18A-41FB-BADF-5EAA7F7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4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9875C-09ED-4F68-AA24-2C52F6E8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13E82-0898-4A3B-9C69-37C104ED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636BF-6C92-459B-A792-6C0E0051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932-3F65-4095-8D5E-4C569873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9ED1D-5B8D-437C-91ED-CE00AD24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6D43C-E2C4-4ECF-950D-9CC9404D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9423A-54CE-4912-8855-2C8881CF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BB27E-F596-472A-9C7A-1DF20BA2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462FC-85DE-40A9-82CA-BB869978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E65E6-9E9E-4663-80B5-ECC413D8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4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EEF6-6801-49A8-9733-2D23F82E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F5C2F-0710-482D-AB04-36725FE5C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972D1-3916-4267-AE3E-60576ED4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0CC55-F198-48A7-A161-AC40908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C47CF-DC97-46D5-80AA-C42E8140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5A90E-B5FE-4B94-8923-A12CE7E5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A4FEF-31F4-4A0A-92D0-8AFF1121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DB625-116C-4FED-B632-4898CA04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27298-5E27-47E1-B183-D17D896F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AF6A2-48E4-4DB6-B2E4-311758C59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B8E7E7-5145-468F-8B58-8D740A99D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AFF953-98B8-4875-9FF7-641B32E4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8CDF3-1562-40E6-8204-A4F0EA1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42733B-900B-4DAB-A819-42F9D69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4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9FECA-D125-452D-AC2E-6A9B716E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3E11B8-5A21-49EF-B0F3-4187BBB7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21C2B5-E7A0-4A4D-ACE3-0AF9F106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11438-0620-49DF-B0BB-7D7C0852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2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9ECECC-839A-4763-870B-0A571D5C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B1F718-BAF4-4E6E-A859-DAA15DC3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C2249-15ED-488A-9B33-26C5627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6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39313-4C88-49A0-9FA5-4F00C300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F1571-40B4-45E3-8100-571DFC53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0399A-D33D-41EC-9079-89D79D48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FE18D-5A9A-4801-96AD-385FB9E9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8AC4A-740C-4E2B-81D3-C72174F7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FB6DA-DFD6-4BFC-96D4-67E89333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3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34380-4AAE-4659-88A3-801B44EE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0D3853-90EC-4D01-96E4-7D0565E27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79A9B-0B08-4AF1-B77F-C712CDD9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6CBD7-7E28-4FF2-9C2B-07EC94EA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29AF0-73DA-4329-9A63-D5A523C2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4EA57-3B48-46DD-861F-89B02BF2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8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9BD0D-3791-47DD-9344-5960B90F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32AAAF-0C16-471D-BDAB-EDB68DB8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7CA1-7C2D-4C87-9DE1-15E51FE6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77B4-0696-43AD-9AED-235A58B475E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2B0FF-CA70-48A3-A661-5B5346C1F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D27B8-BB8B-4563-B089-EC5088BF1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1501-CBC4-4B0C-8780-FD53EC3F9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4A46F-0424-4741-AF19-E09C360B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80"/>
            <a:ext cx="9144000" cy="1655763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조 계획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16729-0B4F-42C4-9E52-305B64706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1101"/>
            <a:ext cx="9144000" cy="502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주제 </a:t>
            </a:r>
            <a:r>
              <a:rPr lang="en-US" altLang="ko-KR" dirty="0"/>
              <a:t>: PMS</a:t>
            </a:r>
          </a:p>
          <a:p>
            <a:pPr algn="l"/>
            <a:r>
              <a:rPr lang="en-US" altLang="ko-KR" dirty="0"/>
              <a:t>2.</a:t>
            </a:r>
            <a:r>
              <a:rPr lang="ko-KR" altLang="en-US" dirty="0"/>
              <a:t>프로젝트 범위 </a:t>
            </a:r>
            <a:endParaRPr lang="en-US" altLang="ko-KR" dirty="0"/>
          </a:p>
          <a:p>
            <a:pPr algn="l"/>
            <a:r>
              <a:rPr lang="en-US" altLang="ko-KR" dirty="0"/>
              <a:t>    </a:t>
            </a:r>
            <a:r>
              <a:rPr lang="ko-KR" altLang="en-US" dirty="0"/>
              <a:t>전체 프로젝트 </a:t>
            </a:r>
            <a:r>
              <a:rPr lang="en-US" altLang="ko-KR" dirty="0"/>
              <a:t>(</a:t>
            </a:r>
            <a:r>
              <a:rPr lang="ko-KR" altLang="en-US" dirty="0"/>
              <a:t>일정</a:t>
            </a:r>
            <a:r>
              <a:rPr lang="en-US" altLang="ko-KR" dirty="0"/>
              <a:t>,</a:t>
            </a:r>
            <a:r>
              <a:rPr lang="ko-KR" altLang="en-US" dirty="0"/>
              <a:t>인력</a:t>
            </a:r>
            <a:r>
              <a:rPr lang="en-US" altLang="ko-KR" dirty="0"/>
              <a:t>,</a:t>
            </a:r>
            <a:r>
              <a:rPr lang="ko-KR" altLang="en-US" dirty="0"/>
              <a:t>리스크 관리</a:t>
            </a:r>
            <a:r>
              <a:rPr lang="en-US" altLang="ko-KR" dirty="0"/>
              <a:t>) – </a:t>
            </a:r>
            <a:r>
              <a:rPr lang="ko-KR" altLang="en-US" dirty="0"/>
              <a:t>이수민</a:t>
            </a:r>
            <a:r>
              <a:rPr lang="en-US" altLang="ko-KR" dirty="0"/>
              <a:t>, </a:t>
            </a:r>
            <a:r>
              <a:rPr lang="ko-KR" altLang="en-US" dirty="0"/>
              <a:t>최슬기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</a:t>
            </a:r>
            <a:r>
              <a:rPr lang="ko-KR" altLang="en-US" dirty="0"/>
              <a:t>세부 프로젝트 </a:t>
            </a:r>
            <a:r>
              <a:rPr lang="en-US" altLang="ko-KR" dirty="0"/>
              <a:t>(</a:t>
            </a:r>
            <a:r>
              <a:rPr lang="ko-KR" altLang="en-US" dirty="0" err="1"/>
              <a:t>인력별</a:t>
            </a:r>
            <a:r>
              <a:rPr lang="ko-KR" altLang="en-US" dirty="0"/>
              <a:t> 진행상태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임무 등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	- </a:t>
            </a:r>
            <a:r>
              <a:rPr lang="ko-KR" altLang="en-US" dirty="0"/>
              <a:t>김영하</a:t>
            </a:r>
            <a:r>
              <a:rPr lang="en-US" altLang="ko-KR" dirty="0"/>
              <a:t>, </a:t>
            </a:r>
            <a:r>
              <a:rPr lang="ko-KR" altLang="en-US" dirty="0"/>
              <a:t>연창모</a:t>
            </a:r>
            <a:r>
              <a:rPr lang="en-US" altLang="ko-KR" dirty="0"/>
              <a:t>, </a:t>
            </a:r>
            <a:r>
              <a:rPr lang="ko-KR" altLang="en-US" dirty="0" err="1"/>
              <a:t>이채은</a:t>
            </a:r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전체 일정 계획</a:t>
            </a:r>
            <a:endParaRPr lang="en-US" altLang="ko-KR" dirty="0"/>
          </a:p>
          <a:p>
            <a:pPr algn="l"/>
            <a:r>
              <a:rPr lang="en-US" altLang="ko-KR" dirty="0"/>
              <a:t>	1</a:t>
            </a:r>
            <a:r>
              <a:rPr lang="ko-KR" altLang="en-US" dirty="0"/>
              <a:t>주차 </a:t>
            </a:r>
            <a:r>
              <a:rPr lang="en-US" altLang="ko-KR" dirty="0"/>
              <a:t>–  </a:t>
            </a:r>
            <a:r>
              <a:rPr lang="ko-KR" altLang="en-US" dirty="0"/>
              <a:t>요구사항 분석</a:t>
            </a:r>
            <a:r>
              <a:rPr lang="en-US" altLang="ko-KR" dirty="0"/>
              <a:t>, </a:t>
            </a:r>
            <a:r>
              <a:rPr lang="ko-KR" altLang="en-US" dirty="0"/>
              <a:t>화면 설계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		</a:t>
            </a:r>
            <a:r>
              <a:rPr lang="ko-KR" altLang="en-US" dirty="0"/>
              <a:t>기능 분석</a:t>
            </a:r>
            <a:r>
              <a:rPr lang="en-US" altLang="ko-KR" dirty="0"/>
              <a:t>, </a:t>
            </a:r>
            <a:r>
              <a:rPr lang="ko-KR" altLang="en-US" dirty="0"/>
              <a:t>대시보드</a:t>
            </a:r>
            <a:r>
              <a:rPr lang="en-US" altLang="ko-KR" dirty="0"/>
              <a:t>,</a:t>
            </a:r>
            <a:r>
              <a:rPr lang="ko-KR" altLang="en-US" dirty="0"/>
              <a:t>템플릿 선정</a:t>
            </a:r>
            <a:endParaRPr lang="en-US" altLang="ko-KR" dirty="0"/>
          </a:p>
          <a:p>
            <a:pPr algn="l"/>
            <a:r>
              <a:rPr lang="en-US" altLang="ko-KR" dirty="0"/>
              <a:t>	2</a:t>
            </a:r>
            <a:r>
              <a:rPr lang="ko-KR" altLang="en-US" dirty="0"/>
              <a:t>주차 </a:t>
            </a:r>
            <a:r>
              <a:rPr lang="en-US" altLang="ko-KR" dirty="0"/>
              <a:t>–  </a:t>
            </a:r>
            <a:r>
              <a:rPr lang="ko-KR" altLang="en-US" dirty="0"/>
              <a:t>기능 분석</a:t>
            </a:r>
            <a:r>
              <a:rPr lang="en-US" altLang="ko-KR" dirty="0"/>
              <a:t>, DB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 err="1"/>
              <a:t>공통모듈구현</a:t>
            </a:r>
            <a:r>
              <a:rPr lang="en-US" altLang="ko-KR" dirty="0"/>
              <a:t>(</a:t>
            </a:r>
            <a:r>
              <a:rPr lang="ko-KR" altLang="en-US" dirty="0"/>
              <a:t>세션 등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	3</a:t>
            </a:r>
            <a:r>
              <a:rPr lang="ko-KR" altLang="en-US" dirty="0"/>
              <a:t>주차 </a:t>
            </a:r>
            <a:r>
              <a:rPr lang="en-US" altLang="ko-KR" dirty="0"/>
              <a:t>-  </a:t>
            </a:r>
            <a:r>
              <a:rPr lang="ko-KR" altLang="en-US" dirty="0"/>
              <a:t>각 파트 개별 구현</a:t>
            </a:r>
            <a:endParaRPr lang="en-US" altLang="ko-KR" dirty="0"/>
          </a:p>
          <a:p>
            <a:pPr algn="l"/>
            <a:r>
              <a:rPr lang="en-US" altLang="ko-KR" dirty="0"/>
              <a:t>	4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각 파트 개별 구현 및 통합</a:t>
            </a:r>
            <a:endParaRPr lang="en-US" altLang="ko-KR" dirty="0"/>
          </a:p>
          <a:p>
            <a:pPr algn="l"/>
            <a:r>
              <a:rPr lang="en-US" altLang="ko-KR" dirty="0"/>
              <a:t>	5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각 파트 개별 구현 및 통합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78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 3조 계획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3조 계획 </dc:title>
  <dc:creator>연 창모</dc:creator>
  <cp:lastModifiedBy>연 창모</cp:lastModifiedBy>
  <cp:revision>2</cp:revision>
  <dcterms:created xsi:type="dcterms:W3CDTF">2021-03-23T14:37:53Z</dcterms:created>
  <dcterms:modified xsi:type="dcterms:W3CDTF">2021-03-23T14:48:22Z</dcterms:modified>
</cp:coreProperties>
</file>