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BB53-5DCF-D942-835F-F52752D60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88817-13FE-4947-B856-32841783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92430-2140-3B49-BD86-27350B4B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C7255-09A0-D24C-97A9-FB4368BE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84EB9-957E-0F41-BBA3-B973853E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992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9A964-EBE5-2344-A52A-1C549999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4AF6B3-6A38-3747-BBC0-6A5A54045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A6C70-9B1B-7143-BEDC-CC4AAA95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17832-012B-2948-AB4D-B831FC68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D04F6-3C11-9E49-A0A7-D58616D1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160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C993F-90D1-0941-81FF-9DDB5E1CB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CC7CA-8EAE-2647-8231-B516B6CF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01D54-B724-5642-BDAA-2602A24E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B1C8D-9352-9B42-B26C-C9212BB7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8BC74-17C1-CE4B-A787-51F8386F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5252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34801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24B99-1D28-7048-819C-A7D2CD48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35A1E-F83A-DE44-915E-B5D3EECE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02A98-9FA6-B649-8B9B-0F7AE801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E274C-50F9-0E47-886B-ED1CCC87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7A32E-D646-4D42-95CB-752C02AA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9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0C187-4A30-F242-BEAD-639815B1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DEB9A-B7DE-7147-8CD0-533A132F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F70BF-646A-064B-9387-CB1E9A13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0D8B9-0253-7645-A218-CCD8AC32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F0D19-CD54-9A43-BA4B-7AFC1024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098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CFC3-1EDA-B447-B85C-AFE73F27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BB75-5F01-874F-A8FF-7D7DE4CD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E2AED-1805-ED46-B0B7-F0E004BD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63A20-E4CD-834C-9E5E-A8FB175B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86671-BDFB-8C44-B60A-B7D8A096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E6631-9ECE-BC46-AF34-2BC7DC1F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316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1894F-0D90-3E49-B1C5-24CB16DD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0BEEC-E6DC-9746-BC90-D5D3FC41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E9321-8E96-804A-9FAA-087B6D66C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4EE506-724C-2149-A1EF-69B15E535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93CB0D-87BF-E84C-8867-7114EAD97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0C6D6-5533-F444-AF04-2E62618F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97D83-A9C5-1C41-A6EE-94582CA7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53A141-65A1-6F4B-B659-13D6321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17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BC71-71E8-8142-B6A2-F5B4EEF6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F0DB8B-521D-E540-AF9E-A35D3943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17FF15-79AA-C44C-8900-DA0FFC4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5E7B91-7E38-3843-B17D-76A94BA1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6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19881-6A9C-ED44-B85B-022646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113A7A-0C66-D04B-B81A-1A9B8EA1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5C0B4-8BEF-D048-95C7-DC64F80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45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86030-413B-6D4A-868A-4737BA5E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C7928-63CF-0D42-BD3B-2A389A99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30DDB0-137E-154A-8195-AD7A02322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316D4-BE64-CE4B-A98C-329F0AE2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59FA8-C324-414E-B956-BE37B61D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ACA64-8FB1-0B46-9386-042B491A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203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F0AB4-8D51-B444-A139-6203D684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1FACE9-7F97-0D45-A1E4-AB521675C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FA727-5FCD-7D46-8E3D-D5093110F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067CC-D37D-6049-8BAF-10D00A75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5C757-81CA-DE45-BDA4-7E3AF932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F6163-2653-7347-9786-46C150BD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55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DFB9E-C1CC-684C-8A74-CD279BB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6F7C6-173F-4F4E-9D25-22C1126AD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1B65-A0E0-8E42-B81C-41D2C372A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C8BF-6BB1-A84A-A604-B79FCE2FBD1C}" type="datetimeFigureOut">
              <a:rPr kumimoji="1" lang="ko-KR" altLang="en-US" smtClean="0"/>
              <a:t>2021. 1. 14.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C2038-A8D1-104C-BB3F-DF1FB9A37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A4A2E-95D4-6649-8DFF-70691F279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484D-326D-3847-BB1C-19A423515B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784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27086" y="1700245"/>
            <a:ext cx="4865089" cy="32411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D13A465-96D2-1046-B513-75EDF0A67137}"/>
              </a:ext>
            </a:extLst>
          </p:cNvPr>
          <p:cNvGraphicFramePr>
            <a:graphicFrameLocks noGrp="1"/>
          </p:cNvGraphicFramePr>
          <p:nvPr/>
        </p:nvGraphicFramePr>
        <p:xfrm>
          <a:off x="727086" y="5879325"/>
          <a:ext cx="93777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4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상품설명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상품이미지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고객후기</a:t>
                      </a:r>
                      <a:endParaRPr lang="ko-KR" altLang="en-US" sz="12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C4565A7D-1DBD-FC4B-91C8-D2006EE7D432}"/>
              </a:ext>
            </a:extLst>
          </p:cNvPr>
          <p:cNvGraphicFramePr>
            <a:graphicFrameLocks noGrp="1"/>
          </p:cNvGraphicFramePr>
          <p:nvPr/>
        </p:nvGraphicFramePr>
        <p:xfrm>
          <a:off x="6008730" y="1746951"/>
          <a:ext cx="4096063" cy="204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상품명</a:t>
                      </a:r>
                      <a:r>
                        <a:rPr lang="en-US" altLang="ko-KR" sz="1200" b="1" dirty="0"/>
                        <a:t>[</a:t>
                      </a:r>
                      <a:r>
                        <a:rPr lang="ko-KR" altLang="en-US" sz="1200" b="1" dirty="0"/>
                        <a:t>브랜드</a:t>
                      </a:r>
                      <a:r>
                        <a:rPr lang="en-US" altLang="ko-KR" sz="1200" b="1" dirty="0"/>
                        <a:t>]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상품가격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회원할인가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841381"/>
                  </a:ext>
                </a:extLst>
              </a:tr>
              <a:tr h="408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중량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원산지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알레르기정보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성분표시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776145F-8EC9-7D4B-BD50-656083787046}"/>
              </a:ext>
            </a:extLst>
          </p:cNvPr>
          <p:cNvSpPr/>
          <p:nvPr/>
        </p:nvSpPr>
        <p:spPr>
          <a:xfrm>
            <a:off x="8548682" y="4682194"/>
            <a:ext cx="1541997" cy="37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장바구니 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5C43CA-F1CA-BD44-9637-88F3FC82C6FA}"/>
              </a:ext>
            </a:extLst>
          </p:cNvPr>
          <p:cNvSpPr/>
          <p:nvPr/>
        </p:nvSpPr>
        <p:spPr>
          <a:xfrm>
            <a:off x="7278706" y="4682194"/>
            <a:ext cx="1097575" cy="37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늘 사는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F1CD0-0717-584D-B233-62097736927A}"/>
              </a:ext>
            </a:extLst>
          </p:cNvPr>
          <p:cNvSpPr txBox="1"/>
          <p:nvPr/>
        </p:nvSpPr>
        <p:spPr>
          <a:xfrm>
            <a:off x="9019430" y="4331608"/>
            <a:ext cx="1068633" cy="28470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총 </a:t>
            </a:r>
            <a:r>
              <a:rPr kumimoji="1" lang="ko-KR" altLang="en-US" sz="1200" dirty="0" err="1"/>
              <a:t>상품금액</a:t>
            </a:r>
            <a:endParaRPr kumimoji="1" lang="ko-KR" altLang="en-US" sz="12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C6D08B1-D277-E34D-AD72-D9B32F2F3454}"/>
              </a:ext>
            </a:extLst>
          </p:cNvPr>
          <p:cNvSpPr/>
          <p:nvPr/>
        </p:nvSpPr>
        <p:spPr>
          <a:xfrm>
            <a:off x="6967979" y="3881685"/>
            <a:ext cx="170891" cy="1781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-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70850F1-60A9-3646-9C9E-836FD789DACE}"/>
              </a:ext>
            </a:extLst>
          </p:cNvPr>
          <p:cNvSpPr/>
          <p:nvPr/>
        </p:nvSpPr>
        <p:spPr>
          <a:xfrm>
            <a:off x="6967979" y="3881685"/>
            <a:ext cx="715507" cy="1757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1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E73F87C-B80D-0149-99CC-57ADCB5A4BFE}"/>
              </a:ext>
            </a:extLst>
          </p:cNvPr>
          <p:cNvSpPr/>
          <p:nvPr/>
        </p:nvSpPr>
        <p:spPr>
          <a:xfrm>
            <a:off x="7509585" y="3881685"/>
            <a:ext cx="170891" cy="175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+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B785E-281B-E848-93B4-12C18C2224EA}"/>
              </a:ext>
            </a:extLst>
          </p:cNvPr>
          <p:cNvSpPr txBox="1"/>
          <p:nvPr/>
        </p:nvSpPr>
        <p:spPr>
          <a:xfrm>
            <a:off x="6008731" y="3816464"/>
            <a:ext cx="90151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/>
              <a:t>구매수량</a:t>
            </a:r>
            <a:endParaRPr kumimoji="1" lang="en-US" altLang="ko-KR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D91533-93B1-AE4C-BE6A-D4B1BB1A0F97}"/>
              </a:ext>
            </a:extLst>
          </p:cNvPr>
          <p:cNvSpPr/>
          <p:nvPr/>
        </p:nvSpPr>
        <p:spPr>
          <a:xfrm>
            <a:off x="5760147" y="1839613"/>
            <a:ext cx="297065" cy="279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C02737-FBD5-DB48-ACF1-8A1F32644842}"/>
              </a:ext>
            </a:extLst>
          </p:cNvPr>
          <p:cNvSpPr/>
          <p:nvPr/>
        </p:nvSpPr>
        <p:spPr>
          <a:xfrm>
            <a:off x="7478275" y="1979182"/>
            <a:ext cx="297065" cy="279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576AA9-2E2C-8B48-9072-B60BCDDF5009}"/>
              </a:ext>
            </a:extLst>
          </p:cNvPr>
          <p:cNvSpPr/>
          <p:nvPr/>
        </p:nvSpPr>
        <p:spPr>
          <a:xfrm>
            <a:off x="7657517" y="3663677"/>
            <a:ext cx="297065" cy="279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053E2D-8C74-9D40-8422-06326D22BC13}"/>
              </a:ext>
            </a:extLst>
          </p:cNvPr>
          <p:cNvSpPr/>
          <p:nvPr/>
        </p:nvSpPr>
        <p:spPr>
          <a:xfrm>
            <a:off x="9700231" y="4052525"/>
            <a:ext cx="297065" cy="279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B935E4-FF74-A043-BFBC-19F7FFE545AE}"/>
              </a:ext>
            </a:extLst>
          </p:cNvPr>
          <p:cNvSpPr/>
          <p:nvPr/>
        </p:nvSpPr>
        <p:spPr>
          <a:xfrm>
            <a:off x="7052952" y="4490958"/>
            <a:ext cx="297065" cy="279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71DB1B-C884-F74A-895D-85F1E2CC9FBB}"/>
              </a:ext>
            </a:extLst>
          </p:cNvPr>
          <p:cNvSpPr/>
          <p:nvPr/>
        </p:nvSpPr>
        <p:spPr>
          <a:xfrm>
            <a:off x="8418661" y="4492723"/>
            <a:ext cx="297065" cy="279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F5E26F-924C-3644-8642-D252B43AB3B0}"/>
              </a:ext>
            </a:extLst>
          </p:cNvPr>
          <p:cNvSpPr/>
          <p:nvPr/>
        </p:nvSpPr>
        <p:spPr>
          <a:xfrm>
            <a:off x="727087" y="5691423"/>
            <a:ext cx="297065" cy="279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C20D2B1-D05E-3645-8679-7AD1C2457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46312"/>
              </p:ext>
            </p:extLst>
          </p:nvPr>
        </p:nvGraphicFramePr>
        <p:xfrm>
          <a:off x="10421299" y="363400"/>
          <a:ext cx="1644033" cy="633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 </a:t>
                      </a:r>
                      <a:r>
                        <a:rPr lang="ko-KR" altLang="en-US" sz="900" dirty="0"/>
                        <a:t>데이터베이스를 이용하여 </a:t>
                      </a:r>
                      <a:r>
                        <a:rPr lang="ko-KR" altLang="en-US" sz="900" dirty="0" err="1"/>
                        <a:t>상품사진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상품명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상품가격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중량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원산지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알레르기정보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등을 입력하고 화면에 출력한다</a:t>
                      </a:r>
                      <a:r>
                        <a:rPr lang="en-US" altLang="ko-KR" sz="900" dirty="0"/>
                        <a:t>. 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2. </a:t>
                      </a:r>
                      <a:r>
                        <a:rPr lang="ko-KR" altLang="en-US" sz="900" dirty="0"/>
                        <a:t>상품가격란에는 회원할인가를 같이 표시하며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로그인이</a:t>
                      </a:r>
                      <a:r>
                        <a:rPr lang="ko-KR" altLang="en-US" sz="900" dirty="0"/>
                        <a:t> 되어있지 </a:t>
                      </a:r>
                      <a:r>
                        <a:rPr lang="ko-KR" altLang="en-US" sz="900" dirty="0" err="1"/>
                        <a:t>않을때는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로그인 후 </a:t>
                      </a:r>
                      <a:r>
                        <a:rPr lang="ko-KR" altLang="en-US" sz="900" dirty="0" err="1"/>
                        <a:t>할인가격이</a:t>
                      </a:r>
                      <a:r>
                        <a:rPr lang="ko-KR" altLang="en-US" sz="900" dirty="0"/>
                        <a:t> 제공됩니다</a:t>
                      </a:r>
                      <a:r>
                        <a:rPr lang="en-US" altLang="ko-KR" sz="900" dirty="0"/>
                        <a:t>.] </a:t>
                      </a:r>
                      <a:r>
                        <a:rPr lang="ko-KR" altLang="en-US" sz="900" dirty="0"/>
                        <a:t>문구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3. </a:t>
                      </a:r>
                      <a:r>
                        <a:rPr lang="ko-KR" altLang="en-US" sz="900" dirty="0"/>
                        <a:t>화살표 버튼을 통해서 </a:t>
                      </a:r>
                      <a:r>
                        <a:rPr lang="ko-KR" altLang="en-US" sz="900" dirty="0" err="1"/>
                        <a:t>구매수량을</a:t>
                      </a:r>
                      <a:r>
                        <a:rPr lang="ko-KR" altLang="en-US" sz="900" dirty="0"/>
                        <a:t> 사용자가 지정하도록하고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구매수량은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번의 상품가격과 함께 </a:t>
                      </a:r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번 총 상품금액으로 계산되도록 데이터베이스 설계한다</a:t>
                      </a:r>
                      <a:r>
                        <a:rPr lang="en-US" altLang="ko-KR" sz="900" dirty="0"/>
                        <a:t>. 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4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4. </a:t>
                      </a:r>
                      <a:r>
                        <a:rPr lang="ko-KR" altLang="en-US" sz="900" dirty="0"/>
                        <a:t>상품가격과 </a:t>
                      </a:r>
                      <a:r>
                        <a:rPr lang="ko-KR" altLang="en-US" sz="900" dirty="0" err="1"/>
                        <a:t>구매수량에</a:t>
                      </a:r>
                      <a:r>
                        <a:rPr lang="ko-KR" altLang="en-US" sz="900" dirty="0"/>
                        <a:t> 따른 총 </a:t>
                      </a:r>
                      <a:r>
                        <a:rPr lang="ko-KR" altLang="en-US" sz="900" dirty="0" err="1"/>
                        <a:t>상품금액</a:t>
                      </a:r>
                      <a:r>
                        <a:rPr lang="ko-KR" altLang="en-US" sz="900" dirty="0"/>
                        <a:t> 표시한다</a:t>
                      </a:r>
                      <a:r>
                        <a:rPr lang="en-US" altLang="ko-KR" sz="900" dirty="0"/>
                        <a:t>. 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4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5. </a:t>
                      </a:r>
                      <a:r>
                        <a:rPr lang="ko-KR" altLang="en-US" sz="900" dirty="0"/>
                        <a:t>사용자가 늘 사는 것에 추가하면 데이터베이스를 통해서 저장되도록 한다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646757"/>
                  </a:ext>
                </a:extLst>
              </a:tr>
              <a:tr h="84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6. </a:t>
                      </a:r>
                      <a:r>
                        <a:rPr lang="ko-KR" altLang="en-US" sz="900" dirty="0"/>
                        <a:t>사용자가 장바구니 담기를 클릭하면 데이터베이스를 통해서 장바구니에 저장되도록 한다</a:t>
                      </a:r>
                      <a:r>
                        <a:rPr lang="en-US" altLang="ko-KR" sz="900" dirty="0"/>
                        <a:t>. 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209755"/>
                  </a:ext>
                </a:extLst>
              </a:tr>
              <a:tr h="84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7. </a:t>
                      </a:r>
                      <a:r>
                        <a:rPr lang="ko-KR" altLang="en-US" sz="900" dirty="0"/>
                        <a:t>상품설명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상품이미지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상세정보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고객후기</a:t>
                      </a:r>
                      <a:r>
                        <a:rPr lang="ko-KR" altLang="en-US" sz="900" dirty="0"/>
                        <a:t> 게시판을 한 페이지에 표시하고 해당 메뉴 클릭 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페이지 내에서 해당 섹션으로 이동하도록 처리한다</a:t>
                      </a:r>
                      <a:r>
                        <a:rPr lang="en-US" altLang="ko-KR" sz="900" dirty="0"/>
                        <a:t>. 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66240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5C3547-0B9E-A947-95E3-C24DACFA1A84}"/>
              </a:ext>
            </a:extLst>
          </p:cNvPr>
          <p:cNvGrpSpPr/>
          <p:nvPr/>
        </p:nvGrpSpPr>
        <p:grpSpPr>
          <a:xfrm>
            <a:off x="719191" y="1085897"/>
            <a:ext cx="9377708" cy="476250"/>
            <a:chOff x="385233" y="949655"/>
            <a:chExt cx="8953500" cy="47625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A1AEDC-6482-D549-BD75-53BC67122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1D690E6-2A3C-E841-8BE0-98C2ACB6DEC9}"/>
                </a:ext>
              </a:extLst>
            </p:cNvPr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6E490C-2FF4-2147-879A-C0C70D5B89E6}"/>
                </a:ext>
              </a:extLst>
            </p:cNvPr>
            <p:cNvSpPr txBox="1"/>
            <p:nvPr/>
          </p:nvSpPr>
          <p:spPr>
            <a:xfrm>
              <a:off x="557500" y="1041498"/>
              <a:ext cx="1193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전체 카테고리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40EED4B-F9A6-D141-A441-B4CB7FDC61B0}"/>
              </a:ext>
            </a:extLst>
          </p:cNvPr>
          <p:cNvSpPr txBox="1"/>
          <p:nvPr/>
        </p:nvSpPr>
        <p:spPr>
          <a:xfrm>
            <a:off x="2306752" y="1177740"/>
            <a:ext cx="124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신상품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76744F-0DF3-8349-8A5A-48F671740A64}"/>
              </a:ext>
            </a:extLst>
          </p:cNvPr>
          <p:cNvSpPr txBox="1"/>
          <p:nvPr/>
        </p:nvSpPr>
        <p:spPr>
          <a:xfrm>
            <a:off x="3670083" y="1174117"/>
            <a:ext cx="124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베스트 상품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AEE5A2-AC51-444E-9893-D8F52C077411}"/>
              </a:ext>
            </a:extLst>
          </p:cNvPr>
          <p:cNvSpPr txBox="1"/>
          <p:nvPr/>
        </p:nvSpPr>
        <p:spPr>
          <a:xfrm>
            <a:off x="5031495" y="1174117"/>
            <a:ext cx="124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알뜰상품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7F0AFF-C3FE-354B-9766-117A9B012275}"/>
              </a:ext>
            </a:extLst>
          </p:cNvPr>
          <p:cNvSpPr txBox="1"/>
          <p:nvPr/>
        </p:nvSpPr>
        <p:spPr>
          <a:xfrm>
            <a:off x="6400263" y="1175125"/>
            <a:ext cx="124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검색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2BF356-A27D-234C-A4CD-C6933E28C106}"/>
              </a:ext>
            </a:extLst>
          </p:cNvPr>
          <p:cNvSpPr txBox="1"/>
          <p:nvPr/>
        </p:nvSpPr>
        <p:spPr>
          <a:xfrm>
            <a:off x="7769468" y="1176093"/>
            <a:ext cx="124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장바구니</a:t>
            </a:r>
          </a:p>
        </p:txBody>
      </p:sp>
      <p:pic>
        <p:nvPicPr>
          <p:cNvPr id="44" name="그래픽 43" descr="돋보기 단색으로 채워진">
            <a:extLst>
              <a:ext uri="{FF2B5EF4-FFF2-40B4-BE49-F238E27FC236}">
                <a16:creationId xmlns:a16="http://schemas.microsoft.com/office/drawing/2014/main" id="{7DA6DAE6-7668-E944-AA43-75701FFEE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6964" y="1225564"/>
            <a:ext cx="193963" cy="193963"/>
          </a:xfrm>
          <a:prstGeom prst="rect">
            <a:avLst/>
          </a:prstGeom>
        </p:spPr>
      </p:pic>
      <p:pic>
        <p:nvPicPr>
          <p:cNvPr id="45" name="그래픽 44" descr="쇼핑 카트 단색으로 채워진">
            <a:extLst>
              <a:ext uri="{FF2B5EF4-FFF2-40B4-BE49-F238E27FC236}">
                <a16:creationId xmlns:a16="http://schemas.microsoft.com/office/drawing/2014/main" id="{9758F646-5881-C64C-B24F-0EB079761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717246" y="1219880"/>
            <a:ext cx="185471" cy="18547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D2F925-E798-9449-AB5E-A0BC3256B4DD}"/>
              </a:ext>
            </a:extLst>
          </p:cNvPr>
          <p:cNvSpPr/>
          <p:nvPr/>
        </p:nvSpPr>
        <p:spPr>
          <a:xfrm>
            <a:off x="718545" y="535913"/>
            <a:ext cx="9369517" cy="547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D3F5B6-6399-5C4B-A372-8912E25FEDC4}"/>
              </a:ext>
            </a:extLst>
          </p:cNvPr>
          <p:cNvSpPr/>
          <p:nvPr/>
        </p:nvSpPr>
        <p:spPr>
          <a:xfrm>
            <a:off x="4560497" y="566537"/>
            <a:ext cx="2063355" cy="476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450D4F5-6332-3043-A5DF-56189C5D9CD1}"/>
              </a:ext>
            </a:extLst>
          </p:cNvPr>
          <p:cNvSpPr/>
          <p:nvPr/>
        </p:nvSpPr>
        <p:spPr>
          <a:xfrm>
            <a:off x="7525343" y="533587"/>
            <a:ext cx="830614" cy="2149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3A405A-E1A8-C549-9304-1076149D8FDE}"/>
              </a:ext>
            </a:extLst>
          </p:cNvPr>
          <p:cNvSpPr/>
          <p:nvPr/>
        </p:nvSpPr>
        <p:spPr>
          <a:xfrm>
            <a:off x="8381452" y="533585"/>
            <a:ext cx="830614" cy="2149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3C72F2-F884-D84B-97FF-F0A750F6C8B0}"/>
              </a:ext>
            </a:extLst>
          </p:cNvPr>
          <p:cNvSpPr/>
          <p:nvPr/>
        </p:nvSpPr>
        <p:spPr>
          <a:xfrm>
            <a:off x="9234757" y="533586"/>
            <a:ext cx="830614" cy="2149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51" name="삼각형 50">
            <a:extLst>
              <a:ext uri="{FF2B5EF4-FFF2-40B4-BE49-F238E27FC236}">
                <a16:creationId xmlns:a16="http://schemas.microsoft.com/office/drawing/2014/main" id="{FD976CB8-134E-FB4F-BD9F-32FB46EADBC4}"/>
              </a:ext>
            </a:extLst>
          </p:cNvPr>
          <p:cNvSpPr/>
          <p:nvPr/>
        </p:nvSpPr>
        <p:spPr>
          <a:xfrm rot="10800000">
            <a:off x="9914206" y="610257"/>
            <a:ext cx="91440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59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172</Words>
  <Application>Microsoft Macintosh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이채은(환경·식품공학부)</dc:creator>
  <cp:lastModifiedBy>이채은(환경·식품공학부)</cp:lastModifiedBy>
  <cp:revision>4</cp:revision>
  <dcterms:created xsi:type="dcterms:W3CDTF">2021-01-13T15:51:51Z</dcterms:created>
  <dcterms:modified xsi:type="dcterms:W3CDTF">2021-01-14T01:51:30Z</dcterms:modified>
</cp:coreProperties>
</file>