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00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25E23-8C8D-4875-8E87-E47C6C980105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1C21D-8091-4B3C-B712-F4F8C8BA74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1C21D-8091-4B3C-B712-F4F8C8BA740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96985-7E5B-4A4B-82A4-E76F6BC9E11F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47AF-88EF-4FE0-9164-2BF30A61F7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hyperlink" Target="https://kknews.cc/other/j9xz89e.html" TargetMode="Externa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714356"/>
            <a:ext cx="40576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1928802"/>
            <a:ext cx="315691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000240"/>
            <a:ext cx="2786082" cy="220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286124"/>
            <a:ext cx="432533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5643578"/>
            <a:ext cx="5638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4714884"/>
            <a:ext cx="3143272" cy="84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357166"/>
            <a:ext cx="2643206" cy="124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2286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500306"/>
            <a:ext cx="6500858" cy="138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428596" y="4357694"/>
            <a:ext cx="42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Could you walk me through the steps?</a:t>
            </a:r>
          </a:p>
          <a:p>
            <a:r>
              <a:rPr lang="zh-TW" altLang="en-US" dirty="0" smtClean="0"/>
              <a:t>你能一個步驟一個步驟告訴我怎麼做嗎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286256"/>
            <a:ext cx="2500330" cy="102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642918"/>
            <a:ext cx="3929090" cy="10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14282" y="1714488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 became a prominent attorney. </a:t>
            </a:r>
            <a:r>
              <a:rPr lang="zh-TW" altLang="en-US" dirty="0" smtClean="0"/>
              <a:t>他成了有名的律師。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14554"/>
            <a:ext cx="354730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786190"/>
            <a:ext cx="6143668" cy="132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5357826"/>
            <a:ext cx="288052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14282" y="3286124"/>
            <a:ext cx="3467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prescribe medication </a:t>
            </a:r>
            <a:r>
              <a:rPr lang="zh-TW" altLang="en-US" sz="2000" dirty="0" smtClean="0"/>
              <a:t>開處方箋</a:t>
            </a:r>
            <a:endParaRPr lang="zh-TW" altLang="en-US" sz="20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5214950"/>
            <a:ext cx="2786082" cy="116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04" y="1571612"/>
            <a:ext cx="884849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71480"/>
            <a:ext cx="2500330" cy="91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000372"/>
            <a:ext cx="3714776" cy="74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3357562"/>
            <a:ext cx="4276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929066"/>
            <a:ext cx="2714644" cy="11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6248" y="4286256"/>
            <a:ext cx="42005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597" y="5143512"/>
            <a:ext cx="2857520" cy="8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1538" y="6019823"/>
            <a:ext cx="75057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571480"/>
            <a:ext cx="5715040" cy="113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857364"/>
            <a:ext cx="2428892" cy="97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928934"/>
            <a:ext cx="3000396" cy="10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3000396" cy="169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3" y="2000240"/>
            <a:ext cx="645348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0042"/>
            <a:ext cx="452018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7555"/>
          <a:stretch>
            <a:fillRect/>
          </a:stretch>
        </p:blipFill>
        <p:spPr bwMode="auto">
          <a:xfrm>
            <a:off x="4714876" y="500042"/>
            <a:ext cx="442912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357694"/>
            <a:ext cx="44291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142844" y="4572008"/>
            <a:ext cx="57150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071670" y="5286388"/>
            <a:ext cx="26112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唸法</a:t>
            </a:r>
            <a:r>
              <a:rPr lang="en-US" altLang="zh-TW" dirty="0" smtClean="0"/>
              <a:t> - </a:t>
            </a:r>
          </a:p>
          <a:p>
            <a:r>
              <a:rPr lang="en-US" altLang="zh-TW" dirty="0" err="1" smtClean="0"/>
              <a:t>Pharm</a:t>
            </a:r>
            <a:r>
              <a:rPr lang="en-US" altLang="zh-TW" dirty="0" smtClean="0"/>
              <a:t> [far-ma] + c y</a:t>
            </a:r>
          </a:p>
          <a:p>
            <a:r>
              <a:rPr lang="en-US" altLang="zh-TW" dirty="0" smtClean="0"/>
              <a:t>                            + c </a:t>
            </a:r>
            <a:r>
              <a:rPr lang="en-US" altLang="zh-TW" dirty="0" err="1" smtClean="0"/>
              <a:t>ist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                            + </a:t>
            </a:r>
            <a:r>
              <a:rPr lang="en-US" altLang="zh-TW" dirty="0" err="1" smtClean="0"/>
              <a:t>ceu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tical</a:t>
            </a:r>
            <a:endParaRPr lang="en-US" altLang="zh-TW" dirty="0" smtClean="0"/>
          </a:p>
          <a:p>
            <a:r>
              <a:rPr lang="en-US" altLang="zh-TW" dirty="0" smtClean="0"/>
              <a:t>                            + co logy</a:t>
            </a:r>
          </a:p>
          <a:p>
            <a:r>
              <a:rPr lang="en-US" altLang="zh-TW" dirty="0" smtClean="0"/>
              <a:t>                            + co </a:t>
            </a:r>
            <a:r>
              <a:rPr lang="en-US" altLang="zh-TW" dirty="0" err="1" smtClean="0"/>
              <a:t>peia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28603"/>
            <a:ext cx="4436211" cy="421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28604"/>
            <a:ext cx="39719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929066"/>
            <a:ext cx="3532003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703885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42291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71480"/>
            <a:ext cx="42576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7543800" cy="37623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3446"/>
            <a:ext cx="6762750" cy="103822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500042"/>
            <a:ext cx="3857652" cy="121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642919"/>
            <a:ext cx="2533646" cy="133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000240"/>
            <a:ext cx="2214578" cy="112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5214950"/>
            <a:ext cx="2428860" cy="68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5929330"/>
            <a:ext cx="2286016" cy="75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4810" y="1785926"/>
            <a:ext cx="321707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3214686"/>
            <a:ext cx="474932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720" y="3214686"/>
            <a:ext cx="4000528" cy="139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0"/>
            <a:ext cx="48006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 r="16500"/>
          <a:stretch>
            <a:fillRect/>
          </a:stretch>
        </p:blipFill>
        <p:spPr bwMode="auto">
          <a:xfrm>
            <a:off x="5000628" y="571480"/>
            <a:ext cx="400052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 r="16995"/>
          <a:stretch>
            <a:fillRect/>
          </a:stretch>
        </p:blipFill>
        <p:spPr bwMode="auto">
          <a:xfrm>
            <a:off x="5000628" y="4071942"/>
            <a:ext cx="400052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3071810"/>
            <a:ext cx="4067175" cy="9334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7581900" cy="378142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6" descr="https://lh6.googleusercontent.com/cCGHVixGFZY7uNKMkWY84O9xiM30ruvZe8IU4X8iFeJ45fHAe97IMF3G7byMd5Tp86qCWEf4-82VPw__-owWWXZfNzwXGYOoGSGCfKIUGEYS4ADPq1rJE4ruytsUyxmiVQzKcoL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4019550" cy="1285876"/>
          </a:xfrm>
          <a:prstGeom prst="rect">
            <a:avLst/>
          </a:prstGeom>
          <a:noFill/>
        </p:spPr>
      </p:pic>
      <p:pic>
        <p:nvPicPr>
          <p:cNvPr id="32776" name="Picture 8" descr="https://lh5.googleusercontent.com/0qMBjGtCp9nLa8aAkRq3w-R8YLIiUvbp42w0dbFw6O7FDkmunzUiI_B_8ffJOvRiJjqeInDJ1NU42BEUw-kPlWJEbpX-RaWVW0zVE6OgVOCCaLutj-FnV64ZZGH_z1N06zNffJ4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84074"/>
            <a:ext cx="5929354" cy="1973488"/>
          </a:xfrm>
          <a:prstGeom prst="rect">
            <a:avLst/>
          </a:prstGeom>
          <a:noFill/>
        </p:spPr>
      </p:pic>
      <p:pic>
        <p:nvPicPr>
          <p:cNvPr id="32778" name="Picture 10" descr="https://lh4.googleusercontent.com/RvaSGC9H4m28l09vGfUH6KUa0PHmHSS2lCnSFVA9eanymQEbHNoDRjHFCiAHQ0Wv17SaOQFuMZhByX7JAUwQ9ZKzoKtKzI96i8m9wz7BgLHxnQ4YefUu7QLb5zBfRKEyIHCO3Lp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429000"/>
            <a:ext cx="7000924" cy="324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s://lh6.googleusercontent.com/4l9Ut9mxHjDmOBKWSkWb79srgG0VD4eW-Xj2ndtcL_D_aCjY9BE29Hly042IoZMnUXJby-eE5eYBIrnnu4v-WqnLt-dwugHBqJG0YLAx0OoMdFRKuI9x6uCjUAPWIUXAvcJXZa9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4543425" cy="1676400"/>
          </a:xfrm>
          <a:prstGeom prst="rect">
            <a:avLst/>
          </a:prstGeom>
          <a:noFill/>
        </p:spPr>
      </p:pic>
      <p:pic>
        <p:nvPicPr>
          <p:cNvPr id="37892" name="Picture 4" descr="https://lh4.googleusercontent.com/z52dIr1F-dAC17OG-c56WaNycCUnqUht_ypaYAKaD4KXfJPm7UCJ1ebMgEs_pJSfCPouD0u6SJThCnC2gBtOHFJHPHOckjPEUQ0yDEXY6Jmf-2qhIGFTZxJsGUxefbpF_wKKqqr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85926"/>
            <a:ext cx="6143668" cy="1928826"/>
          </a:xfrm>
          <a:prstGeom prst="rect">
            <a:avLst/>
          </a:prstGeom>
          <a:noFill/>
        </p:spPr>
      </p:pic>
      <p:pic>
        <p:nvPicPr>
          <p:cNvPr id="37894" name="Picture 6" descr="https://lh3.googleusercontent.com/xxcL3tb4ZUCxkASInoSc5ToUYrfo0nvW62pUxz0G0WE7XfqQd9fNmElKscL7VCzOJKQ2R27YXn_bVUPPsi4rmC07pxaB5pso6kgNynsfQKTxI7UUrrSHSCA9ZTCsQyNj0YZ8PC9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714752"/>
            <a:ext cx="3357586" cy="1408591"/>
          </a:xfrm>
          <a:prstGeom prst="rect">
            <a:avLst/>
          </a:prstGeom>
          <a:noFill/>
        </p:spPr>
      </p:pic>
      <p:pic>
        <p:nvPicPr>
          <p:cNvPr id="37896" name="Picture 8" descr="https://lh5.googleusercontent.com/VMf9n_NbtlC8JK4Egu2Sop31-3wSfVW5qWcVhGPuSm5idNVAo4NckqA2CEhwtZl3Zts-JgT3atVNxeGpSe3DbbkrvAz-Wrf5hgUw8iengEg2RlDxYa93gXRJLqPqY2nPQgx-hKj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5000636"/>
            <a:ext cx="802053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lh4.googleusercontent.com/stI-EmekGL-DLZSB5BWhwQAgTs8HYZR9teMjV8hLyAr9pBwE88LRd4mgDTgr-YeGQ-eJMAfVmUpuQPcNcUZZzvuHz-8oWrAwM5AlmkpRcrUYydc4UzVQYbUc5KzEU9M1BwXNgsx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124325" cy="1514475"/>
          </a:xfrm>
          <a:prstGeom prst="rect">
            <a:avLst/>
          </a:prstGeom>
          <a:noFill/>
        </p:spPr>
      </p:pic>
      <p:pic>
        <p:nvPicPr>
          <p:cNvPr id="38916" name="Picture 4" descr="https://lh5.googleusercontent.com/_DlJCgE9CEWoBd9UCrlg-kHiMjOZ1oGCKPCeqB9O-y1KaY7mUlN_q6uZo313CtNfqYWYPLd8k-Y5hQZNoSBKQhpQWYwP8PJ7UWQY3QNzNcvZgNMK6wTPkIFOfIYL0dYCGs7OZKt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6257925" cy="2933701"/>
          </a:xfrm>
          <a:prstGeom prst="rect">
            <a:avLst/>
          </a:prstGeom>
          <a:noFill/>
        </p:spPr>
      </p:pic>
      <p:pic>
        <p:nvPicPr>
          <p:cNvPr id="38918" name="Picture 6" descr="https://lh6.googleusercontent.com/f27xhVWmyViBYDSfQt0IMORUiwCbJpxNPqL8UyVZphq9LsH6wuU0oXUHRqBu2MgDwL8a3kyU7RTdoqHSMR2UACMUdSa-SUq3GVo8hi-VJ-S1OZev_YvqKYrKz2RkTBfWacVif0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429132"/>
            <a:ext cx="4324350" cy="144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580903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500174"/>
            <a:ext cx="172541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2428868"/>
            <a:ext cx="2071702" cy="114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072074"/>
            <a:ext cx="327500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34385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1857388" cy="104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571744"/>
            <a:ext cx="3586160" cy="58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285728"/>
            <a:ext cx="2500330" cy="95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86182" y="1285859"/>
            <a:ext cx="5357818" cy="524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52"/>
            <a:ext cx="6320867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3143248"/>
            <a:ext cx="2428860" cy="777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52"/>
            <a:ext cx="5929354" cy="603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52"/>
            <a:ext cx="6578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571481"/>
            <a:ext cx="5429288" cy="122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857364"/>
            <a:ext cx="699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3" y="2786058"/>
            <a:ext cx="6357982" cy="148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214818"/>
            <a:ext cx="57245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線接點 8"/>
          <p:cNvCxnSpPr/>
          <p:nvPr/>
        </p:nvCxnSpPr>
        <p:spPr>
          <a:xfrm>
            <a:off x="1714480" y="5000636"/>
            <a:ext cx="114300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428604"/>
            <a:ext cx="205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turn in the proposal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28860" y="4286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交上提案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57158" y="785794"/>
            <a:ext cx="71438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7158" y="85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Have you taken care of all the bills?</a:t>
            </a:r>
            <a:br>
              <a:rPr lang="en-US" dirty="0" smtClean="0"/>
            </a:br>
            <a:r>
              <a:rPr lang="zh-TW" altLang="en-US" dirty="0" smtClean="0"/>
              <a:t>你</a:t>
            </a:r>
            <a:r>
              <a:rPr lang="zh-TW" altLang="en-US" dirty="0" smtClean="0"/>
              <a:t>已經付了所有帳單嗎？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357290" y="1142984"/>
            <a:ext cx="121444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2214578" cy="84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571744"/>
            <a:ext cx="817388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785794"/>
            <a:ext cx="278925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114925"/>
            <a:ext cx="46291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5143512"/>
            <a:ext cx="3333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5143504" y="6072206"/>
            <a:ext cx="4000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「</a:t>
            </a:r>
            <a:r>
              <a:rPr lang="en-US" sz="1400" b="1" dirty="0" smtClean="0"/>
              <a:t>Take off</a:t>
            </a:r>
            <a:r>
              <a:rPr lang="en-US" sz="1400" dirty="0" smtClean="0"/>
              <a:t>」</a:t>
            </a:r>
            <a:r>
              <a:rPr lang="zh-TW" altLang="en-US" sz="1400" dirty="0" smtClean="0"/>
              <a:t>指的是飛機</a:t>
            </a:r>
            <a:r>
              <a:rPr lang="zh-TW" altLang="en-US" sz="1400" dirty="0" smtClean="0"/>
              <a:t>起飛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zh-TW" altLang="en-US" sz="1400" dirty="0" smtClean="0"/>
              <a:t>原文網址：</a:t>
            </a:r>
            <a:r>
              <a:rPr lang="en-US" sz="1400" dirty="0" smtClean="0">
                <a:hlinkClick r:id="rId7"/>
              </a:rPr>
              <a:t>https://kknews.cc/other/j9xz89e.html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2786082" cy="40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57158" y="7143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前面的交通很差。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3071834" cy="115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1714488"/>
            <a:ext cx="4143404" cy="131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1"/>
            <a:ext cx="4357718" cy="106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1857364"/>
            <a:ext cx="668505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線接點 6"/>
          <p:cNvCxnSpPr/>
          <p:nvPr/>
        </p:nvCxnSpPr>
        <p:spPr>
          <a:xfrm>
            <a:off x="1714480" y="2357430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071943"/>
            <a:ext cx="5857916" cy="97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143512"/>
            <a:ext cx="50006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57626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14488"/>
            <a:ext cx="5643602" cy="111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2714612" y="2428868"/>
            <a:ext cx="368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Complimentary beverage with dinner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6029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14488"/>
            <a:ext cx="2928958" cy="116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000373"/>
            <a:ext cx="2857520" cy="104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071942"/>
            <a:ext cx="2886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5000636"/>
            <a:ext cx="2845480" cy="131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6715172" cy="117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643050"/>
            <a:ext cx="75057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0"/>
            <a:ext cx="2219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91</Words>
  <Application>Microsoft Office PowerPoint</Application>
  <PresentationFormat>如螢幕大小 (4:3)</PresentationFormat>
  <Paragraphs>17</Paragraphs>
  <Slides>31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Charles</dc:creator>
  <cp:lastModifiedBy>Charles</cp:lastModifiedBy>
  <cp:revision>67</cp:revision>
  <dcterms:created xsi:type="dcterms:W3CDTF">2020-09-26T08:06:45Z</dcterms:created>
  <dcterms:modified xsi:type="dcterms:W3CDTF">2020-10-11T12:29:46Z</dcterms:modified>
</cp:coreProperties>
</file>