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74CB0-5556-4D07-BEDD-F491A396DE0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53447-3F3B-4AA2-A1AB-1BD5819BA8A7}">
      <dgm:prSet/>
      <dgm:spPr/>
      <dgm:t>
        <a:bodyPr/>
        <a:lstStyle/>
        <a:p>
          <a:r>
            <a:rPr lang="en-US"/>
            <a:t>• speech_recognition</a:t>
          </a:r>
        </a:p>
      </dgm:t>
    </dgm:pt>
    <dgm:pt modelId="{85C431A6-9AE2-4CE0-B61A-07FCC208252B}" type="parTrans" cxnId="{7B367F27-EE1C-42AF-B329-D11B88A77566}">
      <dgm:prSet/>
      <dgm:spPr/>
      <dgm:t>
        <a:bodyPr/>
        <a:lstStyle/>
        <a:p>
          <a:endParaRPr lang="en-US"/>
        </a:p>
      </dgm:t>
    </dgm:pt>
    <dgm:pt modelId="{AE3102D2-481D-40D6-9DAC-9B70C47104F8}" type="sibTrans" cxnId="{7B367F27-EE1C-42AF-B329-D11B88A77566}">
      <dgm:prSet/>
      <dgm:spPr/>
      <dgm:t>
        <a:bodyPr/>
        <a:lstStyle/>
        <a:p>
          <a:endParaRPr lang="en-US"/>
        </a:p>
      </dgm:t>
    </dgm:pt>
    <dgm:pt modelId="{DD2024D5-8083-4BA4-97EE-0E815C779C2A}">
      <dgm:prSet/>
      <dgm:spPr/>
      <dgm:t>
        <a:bodyPr/>
        <a:lstStyle/>
        <a:p>
          <a:r>
            <a:rPr lang="en-US"/>
            <a:t>• pyttsx3</a:t>
          </a:r>
        </a:p>
      </dgm:t>
    </dgm:pt>
    <dgm:pt modelId="{78229AFF-32B2-4D78-AFD6-04D95075734B}" type="parTrans" cxnId="{9BF441ED-8BF1-493A-A3D9-299AB15B6EE1}">
      <dgm:prSet/>
      <dgm:spPr/>
      <dgm:t>
        <a:bodyPr/>
        <a:lstStyle/>
        <a:p>
          <a:endParaRPr lang="en-US"/>
        </a:p>
      </dgm:t>
    </dgm:pt>
    <dgm:pt modelId="{992F8E45-13B3-48D8-BC73-8E380B83776D}" type="sibTrans" cxnId="{9BF441ED-8BF1-493A-A3D9-299AB15B6EE1}">
      <dgm:prSet/>
      <dgm:spPr/>
      <dgm:t>
        <a:bodyPr/>
        <a:lstStyle/>
        <a:p>
          <a:endParaRPr lang="en-US"/>
        </a:p>
      </dgm:t>
    </dgm:pt>
    <dgm:pt modelId="{46501ABF-E9C3-4561-8215-ED9877769F3E}">
      <dgm:prSet/>
      <dgm:spPr/>
      <dgm:t>
        <a:bodyPr/>
        <a:lstStyle/>
        <a:p>
          <a:r>
            <a:rPr lang="en-US"/>
            <a:t>• pywhatkit</a:t>
          </a:r>
        </a:p>
      </dgm:t>
    </dgm:pt>
    <dgm:pt modelId="{6805AA6D-6194-4D34-A34F-271F71A6BCD9}" type="parTrans" cxnId="{8E9DFDA1-BA69-450F-BA28-58DBE4D288AF}">
      <dgm:prSet/>
      <dgm:spPr/>
      <dgm:t>
        <a:bodyPr/>
        <a:lstStyle/>
        <a:p>
          <a:endParaRPr lang="en-US"/>
        </a:p>
      </dgm:t>
    </dgm:pt>
    <dgm:pt modelId="{2E295E43-26E5-42C9-851B-107D9285F219}" type="sibTrans" cxnId="{8E9DFDA1-BA69-450F-BA28-58DBE4D288AF}">
      <dgm:prSet/>
      <dgm:spPr/>
      <dgm:t>
        <a:bodyPr/>
        <a:lstStyle/>
        <a:p>
          <a:endParaRPr lang="en-US"/>
        </a:p>
      </dgm:t>
    </dgm:pt>
    <dgm:pt modelId="{1AE59C62-DC62-41C1-9884-2663F70228D4}">
      <dgm:prSet/>
      <dgm:spPr/>
      <dgm:t>
        <a:bodyPr/>
        <a:lstStyle/>
        <a:p>
          <a:r>
            <a:rPr lang="en-US"/>
            <a:t>• wikipedia</a:t>
          </a:r>
        </a:p>
      </dgm:t>
    </dgm:pt>
    <dgm:pt modelId="{A2C416FF-2997-43F0-B206-13C9010CDCCE}" type="parTrans" cxnId="{EF447419-E40F-46A5-9A8B-EE75C3711E97}">
      <dgm:prSet/>
      <dgm:spPr/>
      <dgm:t>
        <a:bodyPr/>
        <a:lstStyle/>
        <a:p>
          <a:endParaRPr lang="en-US"/>
        </a:p>
      </dgm:t>
    </dgm:pt>
    <dgm:pt modelId="{A96CC0FB-9739-4AEA-B0E5-0BD0F9979199}" type="sibTrans" cxnId="{EF447419-E40F-46A5-9A8B-EE75C3711E97}">
      <dgm:prSet/>
      <dgm:spPr/>
      <dgm:t>
        <a:bodyPr/>
        <a:lstStyle/>
        <a:p>
          <a:endParaRPr lang="en-US"/>
        </a:p>
      </dgm:t>
    </dgm:pt>
    <dgm:pt modelId="{0FCC4BEB-414A-4B37-B479-B4E8BEFC134F}">
      <dgm:prSet/>
      <dgm:spPr/>
      <dgm:t>
        <a:bodyPr/>
        <a:lstStyle/>
        <a:p>
          <a:r>
            <a:rPr lang="en-US"/>
            <a:t>• pyjokes</a:t>
          </a:r>
        </a:p>
      </dgm:t>
    </dgm:pt>
    <dgm:pt modelId="{5A108184-D9E9-465A-ACA2-47C99959BD1C}" type="parTrans" cxnId="{7BB0B61E-EA4A-4D17-814E-1B983D9E6FC9}">
      <dgm:prSet/>
      <dgm:spPr/>
      <dgm:t>
        <a:bodyPr/>
        <a:lstStyle/>
        <a:p>
          <a:endParaRPr lang="en-US"/>
        </a:p>
      </dgm:t>
    </dgm:pt>
    <dgm:pt modelId="{5CCB6725-7B09-4325-A70F-36EF8224E288}" type="sibTrans" cxnId="{7BB0B61E-EA4A-4D17-814E-1B983D9E6FC9}">
      <dgm:prSet/>
      <dgm:spPr/>
      <dgm:t>
        <a:bodyPr/>
        <a:lstStyle/>
        <a:p>
          <a:endParaRPr lang="en-US"/>
        </a:p>
      </dgm:t>
    </dgm:pt>
    <dgm:pt modelId="{4470C895-4D2A-471A-8CEC-D973BBA15821}">
      <dgm:prSet/>
      <dgm:spPr/>
      <dgm:t>
        <a:bodyPr/>
        <a:lstStyle/>
        <a:p>
          <a:r>
            <a:rPr lang="en-US"/>
            <a:t>• webbrowser</a:t>
          </a:r>
        </a:p>
      </dgm:t>
    </dgm:pt>
    <dgm:pt modelId="{852E9878-C389-4CF4-9AF0-4F15E61C12F5}" type="parTrans" cxnId="{79870F0E-630A-4CFA-AA90-3A5C18AE1E70}">
      <dgm:prSet/>
      <dgm:spPr/>
      <dgm:t>
        <a:bodyPr/>
        <a:lstStyle/>
        <a:p>
          <a:endParaRPr lang="en-US"/>
        </a:p>
      </dgm:t>
    </dgm:pt>
    <dgm:pt modelId="{F47CE744-6746-4B9F-81A1-235DD823AB26}" type="sibTrans" cxnId="{79870F0E-630A-4CFA-AA90-3A5C18AE1E70}">
      <dgm:prSet/>
      <dgm:spPr/>
      <dgm:t>
        <a:bodyPr/>
        <a:lstStyle/>
        <a:p>
          <a:endParaRPr lang="en-US"/>
        </a:p>
      </dgm:t>
    </dgm:pt>
    <dgm:pt modelId="{84EB7767-F74E-4CB4-92C4-3B0CB6DBDF85}">
      <dgm:prSet/>
      <dgm:spPr/>
      <dgm:t>
        <a:bodyPr/>
        <a:lstStyle/>
        <a:p>
          <a:r>
            <a:rPr lang="en-US"/>
            <a:t>• pyautogui</a:t>
          </a:r>
        </a:p>
      </dgm:t>
    </dgm:pt>
    <dgm:pt modelId="{BDE1C1F7-B2BB-4653-818D-6D268C50F40D}" type="parTrans" cxnId="{83BB941E-5D31-4972-9CDD-56931A256619}">
      <dgm:prSet/>
      <dgm:spPr/>
      <dgm:t>
        <a:bodyPr/>
        <a:lstStyle/>
        <a:p>
          <a:endParaRPr lang="en-US"/>
        </a:p>
      </dgm:t>
    </dgm:pt>
    <dgm:pt modelId="{FB8B5995-C19F-4DAE-BBBF-76ACBBCBC16C}" type="sibTrans" cxnId="{83BB941E-5D31-4972-9CDD-56931A256619}">
      <dgm:prSet/>
      <dgm:spPr/>
      <dgm:t>
        <a:bodyPr/>
        <a:lstStyle/>
        <a:p>
          <a:endParaRPr lang="en-US"/>
        </a:p>
      </dgm:t>
    </dgm:pt>
    <dgm:pt modelId="{0B32F3F5-8BEB-42A7-AE26-E7CB020556FA}">
      <dgm:prSet/>
      <dgm:spPr/>
      <dgm:t>
        <a:bodyPr/>
        <a:lstStyle/>
        <a:p>
          <a:r>
            <a:rPr lang="en-US"/>
            <a:t>• pytesseract</a:t>
          </a:r>
        </a:p>
      </dgm:t>
    </dgm:pt>
    <dgm:pt modelId="{B545EA88-ED15-4C9B-905F-016822E2C20B}" type="parTrans" cxnId="{4C13D208-56E2-466C-9FF4-250D95046F68}">
      <dgm:prSet/>
      <dgm:spPr/>
      <dgm:t>
        <a:bodyPr/>
        <a:lstStyle/>
        <a:p>
          <a:endParaRPr lang="en-US"/>
        </a:p>
      </dgm:t>
    </dgm:pt>
    <dgm:pt modelId="{1485E977-97CD-47F4-AE46-8F02426DB867}" type="sibTrans" cxnId="{4C13D208-56E2-466C-9FF4-250D95046F68}">
      <dgm:prSet/>
      <dgm:spPr/>
      <dgm:t>
        <a:bodyPr/>
        <a:lstStyle/>
        <a:p>
          <a:endParaRPr lang="en-US"/>
        </a:p>
      </dgm:t>
    </dgm:pt>
    <dgm:pt modelId="{071F0310-6115-4E51-A125-20F2FD79397E}">
      <dgm:prSet/>
      <dgm:spPr/>
      <dgm:t>
        <a:bodyPr/>
        <a:lstStyle/>
        <a:p>
          <a:r>
            <a:rPr lang="en-US"/>
            <a:t>• cv2</a:t>
          </a:r>
        </a:p>
      </dgm:t>
    </dgm:pt>
    <dgm:pt modelId="{6DF6BCEA-7BC3-4DD9-8BDE-684696831704}" type="parTrans" cxnId="{F23362D4-E403-4BA7-9535-C0672D737792}">
      <dgm:prSet/>
      <dgm:spPr/>
      <dgm:t>
        <a:bodyPr/>
        <a:lstStyle/>
        <a:p>
          <a:endParaRPr lang="en-US"/>
        </a:p>
      </dgm:t>
    </dgm:pt>
    <dgm:pt modelId="{0D500855-35E4-448A-A777-10C3F102D75D}" type="sibTrans" cxnId="{F23362D4-E403-4BA7-9535-C0672D737792}">
      <dgm:prSet/>
      <dgm:spPr/>
      <dgm:t>
        <a:bodyPr/>
        <a:lstStyle/>
        <a:p>
          <a:endParaRPr lang="en-US"/>
        </a:p>
      </dgm:t>
    </dgm:pt>
    <dgm:pt modelId="{AE54CBA0-3BA6-45AF-849B-EAC19C45BDA8}" type="pres">
      <dgm:prSet presAssocID="{65474CB0-5556-4D07-BEDD-F491A396DE05}" presName="Name0" presStyleCnt="0">
        <dgm:presLayoutVars>
          <dgm:dir/>
          <dgm:resizeHandles val="exact"/>
        </dgm:presLayoutVars>
      </dgm:prSet>
      <dgm:spPr/>
    </dgm:pt>
    <dgm:pt modelId="{0D0BEF57-A464-4664-8715-C1C8E60B51A2}" type="pres">
      <dgm:prSet presAssocID="{8B553447-3F3B-4AA2-A1AB-1BD5819BA8A7}" presName="node" presStyleLbl="node1" presStyleIdx="0" presStyleCnt="9">
        <dgm:presLayoutVars>
          <dgm:bulletEnabled val="1"/>
        </dgm:presLayoutVars>
      </dgm:prSet>
      <dgm:spPr/>
    </dgm:pt>
    <dgm:pt modelId="{1CAE96B6-4C22-4277-B2E6-D7FDEB4C6C9D}" type="pres">
      <dgm:prSet presAssocID="{AE3102D2-481D-40D6-9DAC-9B70C47104F8}" presName="sibTrans" presStyleLbl="sibTrans1D1" presStyleIdx="0" presStyleCnt="8"/>
      <dgm:spPr/>
    </dgm:pt>
    <dgm:pt modelId="{D250E6BD-3D83-40EA-B11F-FFE98C0687A4}" type="pres">
      <dgm:prSet presAssocID="{AE3102D2-481D-40D6-9DAC-9B70C47104F8}" presName="connectorText" presStyleLbl="sibTrans1D1" presStyleIdx="0" presStyleCnt="8"/>
      <dgm:spPr/>
    </dgm:pt>
    <dgm:pt modelId="{FDE42170-D5F8-4102-B13A-9ABC68D823CA}" type="pres">
      <dgm:prSet presAssocID="{DD2024D5-8083-4BA4-97EE-0E815C779C2A}" presName="node" presStyleLbl="node1" presStyleIdx="1" presStyleCnt="9">
        <dgm:presLayoutVars>
          <dgm:bulletEnabled val="1"/>
        </dgm:presLayoutVars>
      </dgm:prSet>
      <dgm:spPr/>
    </dgm:pt>
    <dgm:pt modelId="{2BD515E2-A027-49B1-9F1C-785BC5218DAB}" type="pres">
      <dgm:prSet presAssocID="{992F8E45-13B3-48D8-BC73-8E380B83776D}" presName="sibTrans" presStyleLbl="sibTrans1D1" presStyleIdx="1" presStyleCnt="8"/>
      <dgm:spPr/>
    </dgm:pt>
    <dgm:pt modelId="{844CB946-926C-4618-9FF2-1E233CE4C477}" type="pres">
      <dgm:prSet presAssocID="{992F8E45-13B3-48D8-BC73-8E380B83776D}" presName="connectorText" presStyleLbl="sibTrans1D1" presStyleIdx="1" presStyleCnt="8"/>
      <dgm:spPr/>
    </dgm:pt>
    <dgm:pt modelId="{0E7F9FFD-1A62-4CDC-B077-885EA2DA4541}" type="pres">
      <dgm:prSet presAssocID="{46501ABF-E9C3-4561-8215-ED9877769F3E}" presName="node" presStyleLbl="node1" presStyleIdx="2" presStyleCnt="9">
        <dgm:presLayoutVars>
          <dgm:bulletEnabled val="1"/>
        </dgm:presLayoutVars>
      </dgm:prSet>
      <dgm:spPr/>
    </dgm:pt>
    <dgm:pt modelId="{AAEC50F3-816C-438E-AB30-ADAB581CF415}" type="pres">
      <dgm:prSet presAssocID="{2E295E43-26E5-42C9-851B-107D9285F219}" presName="sibTrans" presStyleLbl="sibTrans1D1" presStyleIdx="2" presStyleCnt="8"/>
      <dgm:spPr/>
    </dgm:pt>
    <dgm:pt modelId="{44D3DEB1-C78C-46DA-8727-68B66D51DB55}" type="pres">
      <dgm:prSet presAssocID="{2E295E43-26E5-42C9-851B-107D9285F219}" presName="connectorText" presStyleLbl="sibTrans1D1" presStyleIdx="2" presStyleCnt="8"/>
      <dgm:spPr/>
    </dgm:pt>
    <dgm:pt modelId="{166401A8-33E1-4F9A-A842-F3D22F315FC8}" type="pres">
      <dgm:prSet presAssocID="{1AE59C62-DC62-41C1-9884-2663F70228D4}" presName="node" presStyleLbl="node1" presStyleIdx="3" presStyleCnt="9">
        <dgm:presLayoutVars>
          <dgm:bulletEnabled val="1"/>
        </dgm:presLayoutVars>
      </dgm:prSet>
      <dgm:spPr/>
    </dgm:pt>
    <dgm:pt modelId="{BB9EDCCB-0461-4EEE-A0DD-87224ED14A23}" type="pres">
      <dgm:prSet presAssocID="{A96CC0FB-9739-4AEA-B0E5-0BD0F9979199}" presName="sibTrans" presStyleLbl="sibTrans1D1" presStyleIdx="3" presStyleCnt="8"/>
      <dgm:spPr/>
    </dgm:pt>
    <dgm:pt modelId="{8145D5F5-C5FC-4276-85F4-9D96532F0435}" type="pres">
      <dgm:prSet presAssocID="{A96CC0FB-9739-4AEA-B0E5-0BD0F9979199}" presName="connectorText" presStyleLbl="sibTrans1D1" presStyleIdx="3" presStyleCnt="8"/>
      <dgm:spPr/>
    </dgm:pt>
    <dgm:pt modelId="{6ACE4DC7-B8FA-44CF-BC72-9AFF42E3595D}" type="pres">
      <dgm:prSet presAssocID="{0FCC4BEB-414A-4B37-B479-B4E8BEFC134F}" presName="node" presStyleLbl="node1" presStyleIdx="4" presStyleCnt="9">
        <dgm:presLayoutVars>
          <dgm:bulletEnabled val="1"/>
        </dgm:presLayoutVars>
      </dgm:prSet>
      <dgm:spPr/>
    </dgm:pt>
    <dgm:pt modelId="{76B325C1-5CC3-473D-8B15-F3AA8AFABA48}" type="pres">
      <dgm:prSet presAssocID="{5CCB6725-7B09-4325-A70F-36EF8224E288}" presName="sibTrans" presStyleLbl="sibTrans1D1" presStyleIdx="4" presStyleCnt="8"/>
      <dgm:spPr/>
    </dgm:pt>
    <dgm:pt modelId="{B1234A61-C576-44F3-9B34-972FAFE9E601}" type="pres">
      <dgm:prSet presAssocID="{5CCB6725-7B09-4325-A70F-36EF8224E288}" presName="connectorText" presStyleLbl="sibTrans1D1" presStyleIdx="4" presStyleCnt="8"/>
      <dgm:spPr/>
    </dgm:pt>
    <dgm:pt modelId="{557DC8B3-DE01-496D-AC84-D678AABEE6D1}" type="pres">
      <dgm:prSet presAssocID="{4470C895-4D2A-471A-8CEC-D973BBA15821}" presName="node" presStyleLbl="node1" presStyleIdx="5" presStyleCnt="9">
        <dgm:presLayoutVars>
          <dgm:bulletEnabled val="1"/>
        </dgm:presLayoutVars>
      </dgm:prSet>
      <dgm:spPr/>
    </dgm:pt>
    <dgm:pt modelId="{F2A17BE3-2D36-4865-85EE-794C9AEE5D3F}" type="pres">
      <dgm:prSet presAssocID="{F47CE744-6746-4B9F-81A1-235DD823AB26}" presName="sibTrans" presStyleLbl="sibTrans1D1" presStyleIdx="5" presStyleCnt="8"/>
      <dgm:spPr/>
    </dgm:pt>
    <dgm:pt modelId="{757AD195-472F-40F8-B02D-32AF4798AA8E}" type="pres">
      <dgm:prSet presAssocID="{F47CE744-6746-4B9F-81A1-235DD823AB26}" presName="connectorText" presStyleLbl="sibTrans1D1" presStyleIdx="5" presStyleCnt="8"/>
      <dgm:spPr/>
    </dgm:pt>
    <dgm:pt modelId="{7139430D-3405-4733-8BDF-0701E4A07AD7}" type="pres">
      <dgm:prSet presAssocID="{84EB7767-F74E-4CB4-92C4-3B0CB6DBDF85}" presName="node" presStyleLbl="node1" presStyleIdx="6" presStyleCnt="9">
        <dgm:presLayoutVars>
          <dgm:bulletEnabled val="1"/>
        </dgm:presLayoutVars>
      </dgm:prSet>
      <dgm:spPr/>
    </dgm:pt>
    <dgm:pt modelId="{CDBD8759-ECB7-4A05-A9B2-2CAC0C4C1492}" type="pres">
      <dgm:prSet presAssocID="{FB8B5995-C19F-4DAE-BBBF-76ACBBCBC16C}" presName="sibTrans" presStyleLbl="sibTrans1D1" presStyleIdx="6" presStyleCnt="8"/>
      <dgm:spPr/>
    </dgm:pt>
    <dgm:pt modelId="{564CC859-BC1F-4864-8E97-2D5A8BC1DCAD}" type="pres">
      <dgm:prSet presAssocID="{FB8B5995-C19F-4DAE-BBBF-76ACBBCBC16C}" presName="connectorText" presStyleLbl="sibTrans1D1" presStyleIdx="6" presStyleCnt="8"/>
      <dgm:spPr/>
    </dgm:pt>
    <dgm:pt modelId="{A9812976-459C-4F14-B7CB-E8041249A4B4}" type="pres">
      <dgm:prSet presAssocID="{0B32F3F5-8BEB-42A7-AE26-E7CB020556FA}" presName="node" presStyleLbl="node1" presStyleIdx="7" presStyleCnt="9">
        <dgm:presLayoutVars>
          <dgm:bulletEnabled val="1"/>
        </dgm:presLayoutVars>
      </dgm:prSet>
      <dgm:spPr/>
    </dgm:pt>
    <dgm:pt modelId="{367B6286-CEAC-4428-8A5B-0F0E4D310BBB}" type="pres">
      <dgm:prSet presAssocID="{1485E977-97CD-47F4-AE46-8F02426DB867}" presName="sibTrans" presStyleLbl="sibTrans1D1" presStyleIdx="7" presStyleCnt="8"/>
      <dgm:spPr/>
    </dgm:pt>
    <dgm:pt modelId="{04020789-F185-4528-B04F-441012AA2A31}" type="pres">
      <dgm:prSet presAssocID="{1485E977-97CD-47F4-AE46-8F02426DB867}" presName="connectorText" presStyleLbl="sibTrans1D1" presStyleIdx="7" presStyleCnt="8"/>
      <dgm:spPr/>
    </dgm:pt>
    <dgm:pt modelId="{6F3D079C-FE48-49FE-8A5D-55FBD5E17134}" type="pres">
      <dgm:prSet presAssocID="{071F0310-6115-4E51-A125-20F2FD79397E}" presName="node" presStyleLbl="node1" presStyleIdx="8" presStyleCnt="9">
        <dgm:presLayoutVars>
          <dgm:bulletEnabled val="1"/>
        </dgm:presLayoutVars>
      </dgm:prSet>
      <dgm:spPr/>
    </dgm:pt>
  </dgm:ptLst>
  <dgm:cxnLst>
    <dgm:cxn modelId="{B7885800-3E37-4651-BDED-38D25856E385}" type="presOf" srcId="{0FCC4BEB-414A-4B37-B479-B4E8BEFC134F}" destId="{6ACE4DC7-B8FA-44CF-BC72-9AFF42E3595D}" srcOrd="0" destOrd="0" presId="urn:microsoft.com/office/officeart/2016/7/layout/RepeatingBendingProcessNew"/>
    <dgm:cxn modelId="{F333E106-1FBA-4AAD-862A-393A8F21DC4E}" type="presOf" srcId="{2E295E43-26E5-42C9-851B-107D9285F219}" destId="{44D3DEB1-C78C-46DA-8727-68B66D51DB55}" srcOrd="1" destOrd="0" presId="urn:microsoft.com/office/officeart/2016/7/layout/RepeatingBendingProcessNew"/>
    <dgm:cxn modelId="{4C13D208-56E2-466C-9FF4-250D95046F68}" srcId="{65474CB0-5556-4D07-BEDD-F491A396DE05}" destId="{0B32F3F5-8BEB-42A7-AE26-E7CB020556FA}" srcOrd="7" destOrd="0" parTransId="{B545EA88-ED15-4C9B-905F-016822E2C20B}" sibTransId="{1485E977-97CD-47F4-AE46-8F02426DB867}"/>
    <dgm:cxn modelId="{79870F0E-630A-4CFA-AA90-3A5C18AE1E70}" srcId="{65474CB0-5556-4D07-BEDD-F491A396DE05}" destId="{4470C895-4D2A-471A-8CEC-D973BBA15821}" srcOrd="5" destOrd="0" parTransId="{852E9878-C389-4CF4-9AF0-4F15E61C12F5}" sibTransId="{F47CE744-6746-4B9F-81A1-235DD823AB26}"/>
    <dgm:cxn modelId="{35EE1714-0521-4F2C-B0ED-E4D384DCB8EA}" type="presOf" srcId="{AE3102D2-481D-40D6-9DAC-9B70C47104F8}" destId="{1CAE96B6-4C22-4277-B2E6-D7FDEB4C6C9D}" srcOrd="0" destOrd="0" presId="urn:microsoft.com/office/officeart/2016/7/layout/RepeatingBendingProcessNew"/>
    <dgm:cxn modelId="{EF447419-E40F-46A5-9A8B-EE75C3711E97}" srcId="{65474CB0-5556-4D07-BEDD-F491A396DE05}" destId="{1AE59C62-DC62-41C1-9884-2663F70228D4}" srcOrd="3" destOrd="0" parTransId="{A2C416FF-2997-43F0-B206-13C9010CDCCE}" sibTransId="{A96CC0FB-9739-4AEA-B0E5-0BD0F9979199}"/>
    <dgm:cxn modelId="{83BB941E-5D31-4972-9CDD-56931A256619}" srcId="{65474CB0-5556-4D07-BEDD-F491A396DE05}" destId="{84EB7767-F74E-4CB4-92C4-3B0CB6DBDF85}" srcOrd="6" destOrd="0" parTransId="{BDE1C1F7-B2BB-4653-818D-6D268C50F40D}" sibTransId="{FB8B5995-C19F-4DAE-BBBF-76ACBBCBC16C}"/>
    <dgm:cxn modelId="{7BB0B61E-EA4A-4D17-814E-1B983D9E6FC9}" srcId="{65474CB0-5556-4D07-BEDD-F491A396DE05}" destId="{0FCC4BEB-414A-4B37-B479-B4E8BEFC134F}" srcOrd="4" destOrd="0" parTransId="{5A108184-D9E9-465A-ACA2-47C99959BD1C}" sibTransId="{5CCB6725-7B09-4325-A70F-36EF8224E288}"/>
    <dgm:cxn modelId="{206A2521-DFAE-4BAA-8DAC-E1D322ED986B}" type="presOf" srcId="{84EB7767-F74E-4CB4-92C4-3B0CB6DBDF85}" destId="{7139430D-3405-4733-8BDF-0701E4A07AD7}" srcOrd="0" destOrd="0" presId="urn:microsoft.com/office/officeart/2016/7/layout/RepeatingBendingProcessNew"/>
    <dgm:cxn modelId="{551C7023-4818-40A2-BE8A-FFFA26B97DD4}" type="presOf" srcId="{F47CE744-6746-4B9F-81A1-235DD823AB26}" destId="{F2A17BE3-2D36-4865-85EE-794C9AEE5D3F}" srcOrd="0" destOrd="0" presId="urn:microsoft.com/office/officeart/2016/7/layout/RepeatingBendingProcessNew"/>
    <dgm:cxn modelId="{7B367F27-EE1C-42AF-B329-D11B88A77566}" srcId="{65474CB0-5556-4D07-BEDD-F491A396DE05}" destId="{8B553447-3F3B-4AA2-A1AB-1BD5819BA8A7}" srcOrd="0" destOrd="0" parTransId="{85C431A6-9AE2-4CE0-B61A-07FCC208252B}" sibTransId="{AE3102D2-481D-40D6-9DAC-9B70C47104F8}"/>
    <dgm:cxn modelId="{40464A30-A0DB-4252-A2A4-76AB099E8903}" type="presOf" srcId="{071F0310-6115-4E51-A125-20F2FD79397E}" destId="{6F3D079C-FE48-49FE-8A5D-55FBD5E17134}" srcOrd="0" destOrd="0" presId="urn:microsoft.com/office/officeart/2016/7/layout/RepeatingBendingProcessNew"/>
    <dgm:cxn modelId="{B5FA6F3A-0F59-4477-B519-FC583CC11145}" type="presOf" srcId="{0B32F3F5-8BEB-42A7-AE26-E7CB020556FA}" destId="{A9812976-459C-4F14-B7CB-E8041249A4B4}" srcOrd="0" destOrd="0" presId="urn:microsoft.com/office/officeart/2016/7/layout/RepeatingBendingProcessNew"/>
    <dgm:cxn modelId="{33ADF144-6842-4C22-B35A-0C0E3E280D75}" type="presOf" srcId="{AE3102D2-481D-40D6-9DAC-9B70C47104F8}" destId="{D250E6BD-3D83-40EA-B11F-FFE98C0687A4}" srcOrd="1" destOrd="0" presId="urn:microsoft.com/office/officeart/2016/7/layout/RepeatingBendingProcessNew"/>
    <dgm:cxn modelId="{6F99AE4B-954F-4894-9D34-38F0D1A5CDB9}" type="presOf" srcId="{1485E977-97CD-47F4-AE46-8F02426DB867}" destId="{367B6286-CEAC-4428-8A5B-0F0E4D310BBB}" srcOrd="0" destOrd="0" presId="urn:microsoft.com/office/officeart/2016/7/layout/RepeatingBendingProcessNew"/>
    <dgm:cxn modelId="{C255436D-568F-4E2E-8743-FCBED1CEDAEB}" type="presOf" srcId="{992F8E45-13B3-48D8-BC73-8E380B83776D}" destId="{844CB946-926C-4618-9FF2-1E233CE4C477}" srcOrd="1" destOrd="0" presId="urn:microsoft.com/office/officeart/2016/7/layout/RepeatingBendingProcessNew"/>
    <dgm:cxn modelId="{26ECEA4E-6BFF-4293-973C-2A2F55120AC5}" type="presOf" srcId="{FB8B5995-C19F-4DAE-BBBF-76ACBBCBC16C}" destId="{CDBD8759-ECB7-4A05-A9B2-2CAC0C4C1492}" srcOrd="0" destOrd="0" presId="urn:microsoft.com/office/officeart/2016/7/layout/RepeatingBendingProcessNew"/>
    <dgm:cxn modelId="{D1F0BD77-93D5-41C5-87FD-0C258F9BA29E}" type="presOf" srcId="{1AE59C62-DC62-41C1-9884-2663F70228D4}" destId="{166401A8-33E1-4F9A-A842-F3D22F315FC8}" srcOrd="0" destOrd="0" presId="urn:microsoft.com/office/officeart/2016/7/layout/RepeatingBendingProcessNew"/>
    <dgm:cxn modelId="{79821D5A-B37E-4EB2-B147-B80E49C31658}" type="presOf" srcId="{F47CE744-6746-4B9F-81A1-235DD823AB26}" destId="{757AD195-472F-40F8-B02D-32AF4798AA8E}" srcOrd="1" destOrd="0" presId="urn:microsoft.com/office/officeart/2016/7/layout/RepeatingBendingProcessNew"/>
    <dgm:cxn modelId="{57229C7E-AF88-4BA6-8949-6B85CA64DABE}" type="presOf" srcId="{A96CC0FB-9739-4AEA-B0E5-0BD0F9979199}" destId="{8145D5F5-C5FC-4276-85F4-9D96532F0435}" srcOrd="1" destOrd="0" presId="urn:microsoft.com/office/officeart/2016/7/layout/RepeatingBendingProcessNew"/>
    <dgm:cxn modelId="{EE9A637F-CEB0-4302-9711-B3706CB363F2}" type="presOf" srcId="{5CCB6725-7B09-4325-A70F-36EF8224E288}" destId="{76B325C1-5CC3-473D-8B15-F3AA8AFABA48}" srcOrd="0" destOrd="0" presId="urn:microsoft.com/office/officeart/2016/7/layout/RepeatingBendingProcessNew"/>
    <dgm:cxn modelId="{3F810595-9B67-4BE8-BAAF-0F7D9F64E0EB}" type="presOf" srcId="{4470C895-4D2A-471A-8CEC-D973BBA15821}" destId="{557DC8B3-DE01-496D-AC84-D678AABEE6D1}" srcOrd="0" destOrd="0" presId="urn:microsoft.com/office/officeart/2016/7/layout/RepeatingBendingProcessNew"/>
    <dgm:cxn modelId="{F7E29497-0EA3-40A8-98B9-87787B2A5D51}" type="presOf" srcId="{DD2024D5-8083-4BA4-97EE-0E815C779C2A}" destId="{FDE42170-D5F8-4102-B13A-9ABC68D823CA}" srcOrd="0" destOrd="0" presId="urn:microsoft.com/office/officeart/2016/7/layout/RepeatingBendingProcessNew"/>
    <dgm:cxn modelId="{8E9DFDA1-BA69-450F-BA28-58DBE4D288AF}" srcId="{65474CB0-5556-4D07-BEDD-F491A396DE05}" destId="{46501ABF-E9C3-4561-8215-ED9877769F3E}" srcOrd="2" destOrd="0" parTransId="{6805AA6D-6194-4D34-A34F-271F71A6BCD9}" sibTransId="{2E295E43-26E5-42C9-851B-107D9285F219}"/>
    <dgm:cxn modelId="{E43EAAA3-D7E0-40FA-B0DE-EB6E5EBEF510}" type="presOf" srcId="{FB8B5995-C19F-4DAE-BBBF-76ACBBCBC16C}" destId="{564CC859-BC1F-4864-8E97-2D5A8BC1DCAD}" srcOrd="1" destOrd="0" presId="urn:microsoft.com/office/officeart/2016/7/layout/RepeatingBendingProcessNew"/>
    <dgm:cxn modelId="{D68DC8A3-0D20-4F03-A569-76E5233D97DE}" type="presOf" srcId="{1485E977-97CD-47F4-AE46-8F02426DB867}" destId="{04020789-F185-4528-B04F-441012AA2A31}" srcOrd="1" destOrd="0" presId="urn:microsoft.com/office/officeart/2016/7/layout/RepeatingBendingProcessNew"/>
    <dgm:cxn modelId="{DBDAFBA7-2074-416F-9755-22C22ED47DEA}" type="presOf" srcId="{65474CB0-5556-4D07-BEDD-F491A396DE05}" destId="{AE54CBA0-3BA6-45AF-849B-EAC19C45BDA8}" srcOrd="0" destOrd="0" presId="urn:microsoft.com/office/officeart/2016/7/layout/RepeatingBendingProcessNew"/>
    <dgm:cxn modelId="{8E5FDDAC-385C-49D8-8EDE-184BC2976A9E}" type="presOf" srcId="{5CCB6725-7B09-4325-A70F-36EF8224E288}" destId="{B1234A61-C576-44F3-9B34-972FAFE9E601}" srcOrd="1" destOrd="0" presId="urn:microsoft.com/office/officeart/2016/7/layout/RepeatingBendingProcessNew"/>
    <dgm:cxn modelId="{6C42DEAE-4BE9-4CD9-9DAF-B5466E651387}" type="presOf" srcId="{2E295E43-26E5-42C9-851B-107D9285F219}" destId="{AAEC50F3-816C-438E-AB30-ADAB581CF415}" srcOrd="0" destOrd="0" presId="urn:microsoft.com/office/officeart/2016/7/layout/RepeatingBendingProcessNew"/>
    <dgm:cxn modelId="{96AB1EAF-5851-4EC7-BC31-E29E8169231E}" type="presOf" srcId="{A96CC0FB-9739-4AEA-B0E5-0BD0F9979199}" destId="{BB9EDCCB-0461-4EEE-A0DD-87224ED14A23}" srcOrd="0" destOrd="0" presId="urn:microsoft.com/office/officeart/2016/7/layout/RepeatingBendingProcessNew"/>
    <dgm:cxn modelId="{F23362D4-E403-4BA7-9535-C0672D737792}" srcId="{65474CB0-5556-4D07-BEDD-F491A396DE05}" destId="{071F0310-6115-4E51-A125-20F2FD79397E}" srcOrd="8" destOrd="0" parTransId="{6DF6BCEA-7BC3-4DD9-8BDE-684696831704}" sibTransId="{0D500855-35E4-448A-A777-10C3F102D75D}"/>
    <dgm:cxn modelId="{0B0DEAD4-A07D-458B-9AB0-6CCA16625B06}" type="presOf" srcId="{8B553447-3F3B-4AA2-A1AB-1BD5819BA8A7}" destId="{0D0BEF57-A464-4664-8715-C1C8E60B51A2}" srcOrd="0" destOrd="0" presId="urn:microsoft.com/office/officeart/2016/7/layout/RepeatingBendingProcessNew"/>
    <dgm:cxn modelId="{9BF441ED-8BF1-493A-A3D9-299AB15B6EE1}" srcId="{65474CB0-5556-4D07-BEDD-F491A396DE05}" destId="{DD2024D5-8083-4BA4-97EE-0E815C779C2A}" srcOrd="1" destOrd="0" parTransId="{78229AFF-32B2-4D78-AFD6-04D95075734B}" sibTransId="{992F8E45-13B3-48D8-BC73-8E380B83776D}"/>
    <dgm:cxn modelId="{4B1735FB-B146-4D80-BA40-D49A6A016A4E}" type="presOf" srcId="{46501ABF-E9C3-4561-8215-ED9877769F3E}" destId="{0E7F9FFD-1A62-4CDC-B077-885EA2DA4541}" srcOrd="0" destOrd="0" presId="urn:microsoft.com/office/officeart/2016/7/layout/RepeatingBendingProcessNew"/>
    <dgm:cxn modelId="{8ABBCBFE-DFB0-4E5B-A30D-3A887EAF29F9}" type="presOf" srcId="{992F8E45-13B3-48D8-BC73-8E380B83776D}" destId="{2BD515E2-A027-49B1-9F1C-785BC5218DAB}" srcOrd="0" destOrd="0" presId="urn:microsoft.com/office/officeart/2016/7/layout/RepeatingBendingProcessNew"/>
    <dgm:cxn modelId="{7C2969E8-3436-4FEF-AA77-77D08967F04B}" type="presParOf" srcId="{AE54CBA0-3BA6-45AF-849B-EAC19C45BDA8}" destId="{0D0BEF57-A464-4664-8715-C1C8E60B51A2}" srcOrd="0" destOrd="0" presId="urn:microsoft.com/office/officeart/2016/7/layout/RepeatingBendingProcessNew"/>
    <dgm:cxn modelId="{44E82A65-41F2-40B2-959D-9BD8B0C3D03E}" type="presParOf" srcId="{AE54CBA0-3BA6-45AF-849B-EAC19C45BDA8}" destId="{1CAE96B6-4C22-4277-B2E6-D7FDEB4C6C9D}" srcOrd="1" destOrd="0" presId="urn:microsoft.com/office/officeart/2016/7/layout/RepeatingBendingProcessNew"/>
    <dgm:cxn modelId="{06F0FF04-47E5-41A9-955B-1AE4C24D0B93}" type="presParOf" srcId="{1CAE96B6-4C22-4277-B2E6-D7FDEB4C6C9D}" destId="{D250E6BD-3D83-40EA-B11F-FFE98C0687A4}" srcOrd="0" destOrd="0" presId="urn:microsoft.com/office/officeart/2016/7/layout/RepeatingBendingProcessNew"/>
    <dgm:cxn modelId="{D0128367-F2C0-4376-859F-0D8864923FB6}" type="presParOf" srcId="{AE54CBA0-3BA6-45AF-849B-EAC19C45BDA8}" destId="{FDE42170-D5F8-4102-B13A-9ABC68D823CA}" srcOrd="2" destOrd="0" presId="urn:microsoft.com/office/officeart/2016/7/layout/RepeatingBendingProcessNew"/>
    <dgm:cxn modelId="{E677EB7A-4A13-42A8-A92A-DB386011B97B}" type="presParOf" srcId="{AE54CBA0-3BA6-45AF-849B-EAC19C45BDA8}" destId="{2BD515E2-A027-49B1-9F1C-785BC5218DAB}" srcOrd="3" destOrd="0" presId="urn:microsoft.com/office/officeart/2016/7/layout/RepeatingBendingProcessNew"/>
    <dgm:cxn modelId="{FAF99555-3FC2-4B79-867A-08472807395C}" type="presParOf" srcId="{2BD515E2-A027-49B1-9F1C-785BC5218DAB}" destId="{844CB946-926C-4618-9FF2-1E233CE4C477}" srcOrd="0" destOrd="0" presId="urn:microsoft.com/office/officeart/2016/7/layout/RepeatingBendingProcessNew"/>
    <dgm:cxn modelId="{CE74E5AA-D765-4A00-8514-FED20AF60B98}" type="presParOf" srcId="{AE54CBA0-3BA6-45AF-849B-EAC19C45BDA8}" destId="{0E7F9FFD-1A62-4CDC-B077-885EA2DA4541}" srcOrd="4" destOrd="0" presId="urn:microsoft.com/office/officeart/2016/7/layout/RepeatingBendingProcessNew"/>
    <dgm:cxn modelId="{0B4ACF44-2C6C-4869-B5D5-07B1B7B58FF9}" type="presParOf" srcId="{AE54CBA0-3BA6-45AF-849B-EAC19C45BDA8}" destId="{AAEC50F3-816C-438E-AB30-ADAB581CF415}" srcOrd="5" destOrd="0" presId="urn:microsoft.com/office/officeart/2016/7/layout/RepeatingBendingProcessNew"/>
    <dgm:cxn modelId="{26069B2A-B5D5-4985-96F3-1CD627317D69}" type="presParOf" srcId="{AAEC50F3-816C-438E-AB30-ADAB581CF415}" destId="{44D3DEB1-C78C-46DA-8727-68B66D51DB55}" srcOrd="0" destOrd="0" presId="urn:microsoft.com/office/officeart/2016/7/layout/RepeatingBendingProcessNew"/>
    <dgm:cxn modelId="{21DB5115-8842-4844-A03B-62499EFDB16D}" type="presParOf" srcId="{AE54CBA0-3BA6-45AF-849B-EAC19C45BDA8}" destId="{166401A8-33E1-4F9A-A842-F3D22F315FC8}" srcOrd="6" destOrd="0" presId="urn:microsoft.com/office/officeart/2016/7/layout/RepeatingBendingProcessNew"/>
    <dgm:cxn modelId="{54B3CEA7-27A5-43B8-AD50-CEE3E640627D}" type="presParOf" srcId="{AE54CBA0-3BA6-45AF-849B-EAC19C45BDA8}" destId="{BB9EDCCB-0461-4EEE-A0DD-87224ED14A23}" srcOrd="7" destOrd="0" presId="urn:microsoft.com/office/officeart/2016/7/layout/RepeatingBendingProcessNew"/>
    <dgm:cxn modelId="{EAB5EE3F-E972-4845-866A-8F3B67BBFC9E}" type="presParOf" srcId="{BB9EDCCB-0461-4EEE-A0DD-87224ED14A23}" destId="{8145D5F5-C5FC-4276-85F4-9D96532F0435}" srcOrd="0" destOrd="0" presId="urn:microsoft.com/office/officeart/2016/7/layout/RepeatingBendingProcessNew"/>
    <dgm:cxn modelId="{005D666B-3B3F-41F0-BA96-B373141F6CC7}" type="presParOf" srcId="{AE54CBA0-3BA6-45AF-849B-EAC19C45BDA8}" destId="{6ACE4DC7-B8FA-44CF-BC72-9AFF42E3595D}" srcOrd="8" destOrd="0" presId="urn:microsoft.com/office/officeart/2016/7/layout/RepeatingBendingProcessNew"/>
    <dgm:cxn modelId="{09AEDC7F-3499-4516-85A7-33C94AC8C344}" type="presParOf" srcId="{AE54CBA0-3BA6-45AF-849B-EAC19C45BDA8}" destId="{76B325C1-5CC3-473D-8B15-F3AA8AFABA48}" srcOrd="9" destOrd="0" presId="urn:microsoft.com/office/officeart/2016/7/layout/RepeatingBendingProcessNew"/>
    <dgm:cxn modelId="{C5502AAF-B7B4-47BE-9A5C-05621001D0E4}" type="presParOf" srcId="{76B325C1-5CC3-473D-8B15-F3AA8AFABA48}" destId="{B1234A61-C576-44F3-9B34-972FAFE9E601}" srcOrd="0" destOrd="0" presId="urn:microsoft.com/office/officeart/2016/7/layout/RepeatingBendingProcessNew"/>
    <dgm:cxn modelId="{E48F8277-E3E8-45F9-832D-ABB2CA924A8B}" type="presParOf" srcId="{AE54CBA0-3BA6-45AF-849B-EAC19C45BDA8}" destId="{557DC8B3-DE01-496D-AC84-D678AABEE6D1}" srcOrd="10" destOrd="0" presId="urn:microsoft.com/office/officeart/2016/7/layout/RepeatingBendingProcessNew"/>
    <dgm:cxn modelId="{D6C0A342-2846-4454-BF70-AD52B5F72CED}" type="presParOf" srcId="{AE54CBA0-3BA6-45AF-849B-EAC19C45BDA8}" destId="{F2A17BE3-2D36-4865-85EE-794C9AEE5D3F}" srcOrd="11" destOrd="0" presId="urn:microsoft.com/office/officeart/2016/7/layout/RepeatingBendingProcessNew"/>
    <dgm:cxn modelId="{D0F13461-B45C-40EF-B0FB-E7ADDCF49300}" type="presParOf" srcId="{F2A17BE3-2D36-4865-85EE-794C9AEE5D3F}" destId="{757AD195-472F-40F8-B02D-32AF4798AA8E}" srcOrd="0" destOrd="0" presId="urn:microsoft.com/office/officeart/2016/7/layout/RepeatingBendingProcessNew"/>
    <dgm:cxn modelId="{2FE0411F-863B-4355-91A0-A0DEB5E60F7E}" type="presParOf" srcId="{AE54CBA0-3BA6-45AF-849B-EAC19C45BDA8}" destId="{7139430D-3405-4733-8BDF-0701E4A07AD7}" srcOrd="12" destOrd="0" presId="urn:microsoft.com/office/officeart/2016/7/layout/RepeatingBendingProcessNew"/>
    <dgm:cxn modelId="{A1B347F3-7B95-47FA-8DC3-A9F6E28844AD}" type="presParOf" srcId="{AE54CBA0-3BA6-45AF-849B-EAC19C45BDA8}" destId="{CDBD8759-ECB7-4A05-A9B2-2CAC0C4C1492}" srcOrd="13" destOrd="0" presId="urn:microsoft.com/office/officeart/2016/7/layout/RepeatingBendingProcessNew"/>
    <dgm:cxn modelId="{24EFEC34-1FA1-4BE9-9725-2A856BB1E870}" type="presParOf" srcId="{CDBD8759-ECB7-4A05-A9B2-2CAC0C4C1492}" destId="{564CC859-BC1F-4864-8E97-2D5A8BC1DCAD}" srcOrd="0" destOrd="0" presId="urn:microsoft.com/office/officeart/2016/7/layout/RepeatingBendingProcessNew"/>
    <dgm:cxn modelId="{38E7A30A-79E8-4921-ADE8-FD948D31742B}" type="presParOf" srcId="{AE54CBA0-3BA6-45AF-849B-EAC19C45BDA8}" destId="{A9812976-459C-4F14-B7CB-E8041249A4B4}" srcOrd="14" destOrd="0" presId="urn:microsoft.com/office/officeart/2016/7/layout/RepeatingBendingProcessNew"/>
    <dgm:cxn modelId="{CE65279D-7128-4BFB-934C-0AD18CB53F47}" type="presParOf" srcId="{AE54CBA0-3BA6-45AF-849B-EAC19C45BDA8}" destId="{367B6286-CEAC-4428-8A5B-0F0E4D310BBB}" srcOrd="15" destOrd="0" presId="urn:microsoft.com/office/officeart/2016/7/layout/RepeatingBendingProcessNew"/>
    <dgm:cxn modelId="{A989EDC4-31E1-4B5C-8488-4394009817A2}" type="presParOf" srcId="{367B6286-CEAC-4428-8A5B-0F0E4D310BBB}" destId="{04020789-F185-4528-B04F-441012AA2A31}" srcOrd="0" destOrd="0" presId="urn:microsoft.com/office/officeart/2016/7/layout/RepeatingBendingProcessNew"/>
    <dgm:cxn modelId="{C8A8752A-0DF8-40CB-B890-C5B8BB2D4C6F}" type="presParOf" srcId="{AE54CBA0-3BA6-45AF-849B-EAC19C45BDA8}" destId="{6F3D079C-FE48-49FE-8A5D-55FBD5E17134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4DD20-F2AD-4D40-A1EE-9B9A782DBE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D7E601-0A4C-4249-8646-100B3EFCCD2A}">
      <dgm:prSet/>
      <dgm:spPr/>
      <dgm:t>
        <a:bodyPr/>
        <a:lstStyle/>
        <a:p>
          <a:r>
            <a:rPr lang="en-IN"/>
            <a:t>import speech_recognition as sr</a:t>
          </a:r>
          <a:endParaRPr lang="en-US"/>
        </a:p>
      </dgm:t>
    </dgm:pt>
    <dgm:pt modelId="{7488E90B-17D0-4E6B-B8E0-788CF384F8B3}" type="parTrans" cxnId="{1C637D0E-BC28-493A-A5CF-2CD2E57C6F83}">
      <dgm:prSet/>
      <dgm:spPr/>
      <dgm:t>
        <a:bodyPr/>
        <a:lstStyle/>
        <a:p>
          <a:endParaRPr lang="en-US"/>
        </a:p>
      </dgm:t>
    </dgm:pt>
    <dgm:pt modelId="{1353908C-D332-431B-A9B5-9258C25D2191}" type="sibTrans" cxnId="{1C637D0E-BC28-493A-A5CF-2CD2E57C6F83}">
      <dgm:prSet/>
      <dgm:spPr/>
      <dgm:t>
        <a:bodyPr/>
        <a:lstStyle/>
        <a:p>
          <a:endParaRPr lang="en-US"/>
        </a:p>
      </dgm:t>
    </dgm:pt>
    <dgm:pt modelId="{E5A1BA9D-13D4-4568-9B0B-A02FFE6945B6}">
      <dgm:prSet/>
      <dgm:spPr/>
      <dgm:t>
        <a:bodyPr/>
        <a:lstStyle/>
        <a:p>
          <a:r>
            <a:rPr lang="en-IN"/>
            <a:t>import pyttsx3</a:t>
          </a:r>
          <a:endParaRPr lang="en-US"/>
        </a:p>
      </dgm:t>
    </dgm:pt>
    <dgm:pt modelId="{36541F5F-EB7D-4F37-998F-D442089AB553}" type="parTrans" cxnId="{B97CA132-057C-4451-B1FA-37FAB1608A94}">
      <dgm:prSet/>
      <dgm:spPr/>
      <dgm:t>
        <a:bodyPr/>
        <a:lstStyle/>
        <a:p>
          <a:endParaRPr lang="en-US"/>
        </a:p>
      </dgm:t>
    </dgm:pt>
    <dgm:pt modelId="{EA71DA55-08F2-4EE3-8D3E-1008F8937A93}" type="sibTrans" cxnId="{B97CA132-057C-4451-B1FA-37FAB1608A94}">
      <dgm:prSet/>
      <dgm:spPr/>
      <dgm:t>
        <a:bodyPr/>
        <a:lstStyle/>
        <a:p>
          <a:endParaRPr lang="en-US"/>
        </a:p>
      </dgm:t>
    </dgm:pt>
    <dgm:pt modelId="{509EC601-935B-4574-85B1-A27CB3E8AFB9}">
      <dgm:prSet/>
      <dgm:spPr/>
      <dgm:t>
        <a:bodyPr/>
        <a:lstStyle/>
        <a:p>
          <a:r>
            <a:rPr lang="en-IN"/>
            <a:t>import pywhatkit</a:t>
          </a:r>
          <a:endParaRPr lang="en-US"/>
        </a:p>
      </dgm:t>
    </dgm:pt>
    <dgm:pt modelId="{A5EC2550-C826-4EE2-A33F-1C4A0F2CC006}" type="parTrans" cxnId="{071CA70F-C8AE-48DD-9617-D3F26098B6DF}">
      <dgm:prSet/>
      <dgm:spPr/>
      <dgm:t>
        <a:bodyPr/>
        <a:lstStyle/>
        <a:p>
          <a:endParaRPr lang="en-US"/>
        </a:p>
      </dgm:t>
    </dgm:pt>
    <dgm:pt modelId="{F7E6D2FE-B062-4D78-90CB-C758AA48E9F8}" type="sibTrans" cxnId="{071CA70F-C8AE-48DD-9617-D3F26098B6DF}">
      <dgm:prSet/>
      <dgm:spPr/>
      <dgm:t>
        <a:bodyPr/>
        <a:lstStyle/>
        <a:p>
          <a:endParaRPr lang="en-US"/>
        </a:p>
      </dgm:t>
    </dgm:pt>
    <dgm:pt modelId="{D76A302F-0C4B-4053-915F-E22D4D3D3A28}">
      <dgm:prSet/>
      <dgm:spPr/>
      <dgm:t>
        <a:bodyPr/>
        <a:lstStyle/>
        <a:p>
          <a:r>
            <a:rPr lang="en-IN"/>
            <a:t>import datetime</a:t>
          </a:r>
          <a:endParaRPr lang="en-US"/>
        </a:p>
      </dgm:t>
    </dgm:pt>
    <dgm:pt modelId="{B3B0DFEB-5D12-439D-8833-2A6D1ABB7538}" type="parTrans" cxnId="{6E4DEFF8-914B-43E1-9D5A-216692EE3557}">
      <dgm:prSet/>
      <dgm:spPr/>
      <dgm:t>
        <a:bodyPr/>
        <a:lstStyle/>
        <a:p>
          <a:endParaRPr lang="en-US"/>
        </a:p>
      </dgm:t>
    </dgm:pt>
    <dgm:pt modelId="{BECC74D0-BBF7-4D01-AD72-2C99A82F4AD0}" type="sibTrans" cxnId="{6E4DEFF8-914B-43E1-9D5A-216692EE3557}">
      <dgm:prSet/>
      <dgm:spPr/>
      <dgm:t>
        <a:bodyPr/>
        <a:lstStyle/>
        <a:p>
          <a:endParaRPr lang="en-US"/>
        </a:p>
      </dgm:t>
    </dgm:pt>
    <dgm:pt modelId="{DAAD3855-AA71-4917-93FB-2F4A953D4542}">
      <dgm:prSet/>
      <dgm:spPr/>
      <dgm:t>
        <a:bodyPr/>
        <a:lstStyle/>
        <a:p>
          <a:r>
            <a:rPr lang="en-IN"/>
            <a:t>import wikipedia</a:t>
          </a:r>
          <a:endParaRPr lang="en-US"/>
        </a:p>
      </dgm:t>
    </dgm:pt>
    <dgm:pt modelId="{88652B12-5795-47C6-8E4F-DC456269EAA3}" type="parTrans" cxnId="{7D91E721-2D29-4442-A349-D621E363E844}">
      <dgm:prSet/>
      <dgm:spPr/>
      <dgm:t>
        <a:bodyPr/>
        <a:lstStyle/>
        <a:p>
          <a:endParaRPr lang="en-US"/>
        </a:p>
      </dgm:t>
    </dgm:pt>
    <dgm:pt modelId="{5EB40BF1-B79F-49CF-90D9-1379D78C4B6A}" type="sibTrans" cxnId="{7D91E721-2D29-4442-A349-D621E363E844}">
      <dgm:prSet/>
      <dgm:spPr/>
      <dgm:t>
        <a:bodyPr/>
        <a:lstStyle/>
        <a:p>
          <a:endParaRPr lang="en-US"/>
        </a:p>
      </dgm:t>
    </dgm:pt>
    <dgm:pt modelId="{BE7308B2-6F33-49B0-95F1-38283812F4D5}">
      <dgm:prSet/>
      <dgm:spPr/>
      <dgm:t>
        <a:bodyPr/>
        <a:lstStyle/>
        <a:p>
          <a:r>
            <a:rPr lang="en-IN"/>
            <a:t>import pyjokes</a:t>
          </a:r>
          <a:endParaRPr lang="en-US"/>
        </a:p>
      </dgm:t>
    </dgm:pt>
    <dgm:pt modelId="{E14820F6-7D10-460E-B711-33A1317AD77B}" type="parTrans" cxnId="{600F5FDD-BB5B-4318-9E3D-B44CFDAC821D}">
      <dgm:prSet/>
      <dgm:spPr/>
      <dgm:t>
        <a:bodyPr/>
        <a:lstStyle/>
        <a:p>
          <a:endParaRPr lang="en-US"/>
        </a:p>
      </dgm:t>
    </dgm:pt>
    <dgm:pt modelId="{C6AC4EC2-6527-45EA-9327-968C98C78D17}" type="sibTrans" cxnId="{600F5FDD-BB5B-4318-9E3D-B44CFDAC821D}">
      <dgm:prSet/>
      <dgm:spPr/>
      <dgm:t>
        <a:bodyPr/>
        <a:lstStyle/>
        <a:p>
          <a:endParaRPr lang="en-US"/>
        </a:p>
      </dgm:t>
    </dgm:pt>
    <dgm:pt modelId="{E62A7DF4-491F-4087-BC28-23ADF8FCB032}">
      <dgm:prSet/>
      <dgm:spPr/>
      <dgm:t>
        <a:bodyPr/>
        <a:lstStyle/>
        <a:p>
          <a:r>
            <a:rPr lang="en-IN"/>
            <a:t>import time</a:t>
          </a:r>
          <a:endParaRPr lang="en-US"/>
        </a:p>
      </dgm:t>
    </dgm:pt>
    <dgm:pt modelId="{9247ECA3-1BE4-4E35-A163-C1163F7A35EE}" type="parTrans" cxnId="{364A2256-B79B-4F86-8E64-161662E231F8}">
      <dgm:prSet/>
      <dgm:spPr/>
      <dgm:t>
        <a:bodyPr/>
        <a:lstStyle/>
        <a:p>
          <a:endParaRPr lang="en-US"/>
        </a:p>
      </dgm:t>
    </dgm:pt>
    <dgm:pt modelId="{F2C1E4EE-6F3A-46BC-8EE7-FA6137996355}" type="sibTrans" cxnId="{364A2256-B79B-4F86-8E64-161662E231F8}">
      <dgm:prSet/>
      <dgm:spPr/>
      <dgm:t>
        <a:bodyPr/>
        <a:lstStyle/>
        <a:p>
          <a:endParaRPr lang="en-US"/>
        </a:p>
      </dgm:t>
    </dgm:pt>
    <dgm:pt modelId="{DC9527F1-D052-463B-B808-B4BECEB4D7DB}">
      <dgm:prSet/>
      <dgm:spPr/>
      <dgm:t>
        <a:bodyPr/>
        <a:lstStyle/>
        <a:p>
          <a:r>
            <a:rPr lang="en-IN"/>
            <a:t>import webbrowser</a:t>
          </a:r>
          <a:endParaRPr lang="en-US"/>
        </a:p>
      </dgm:t>
    </dgm:pt>
    <dgm:pt modelId="{C43FED33-EBCF-4A88-93E2-11BF92E3F371}" type="parTrans" cxnId="{CA2F4E15-A6B9-429D-B938-A16354808D40}">
      <dgm:prSet/>
      <dgm:spPr/>
      <dgm:t>
        <a:bodyPr/>
        <a:lstStyle/>
        <a:p>
          <a:endParaRPr lang="en-US"/>
        </a:p>
      </dgm:t>
    </dgm:pt>
    <dgm:pt modelId="{595384F7-808E-4B84-8A18-B03BB4821097}" type="sibTrans" cxnId="{CA2F4E15-A6B9-429D-B938-A16354808D40}">
      <dgm:prSet/>
      <dgm:spPr/>
      <dgm:t>
        <a:bodyPr/>
        <a:lstStyle/>
        <a:p>
          <a:endParaRPr lang="en-US"/>
        </a:p>
      </dgm:t>
    </dgm:pt>
    <dgm:pt modelId="{C993DCA7-9F4A-4583-BAD4-90C9FB8108A4}">
      <dgm:prSet/>
      <dgm:spPr/>
      <dgm:t>
        <a:bodyPr/>
        <a:lstStyle/>
        <a:p>
          <a:r>
            <a:rPr lang="en-IN"/>
            <a:t>import pyautogui</a:t>
          </a:r>
          <a:endParaRPr lang="en-US"/>
        </a:p>
      </dgm:t>
    </dgm:pt>
    <dgm:pt modelId="{E2DD5B1A-AA38-490B-9F2C-0C2D14491E85}" type="parTrans" cxnId="{AA4B191C-6CD0-4B29-BA9E-C158065B7C1C}">
      <dgm:prSet/>
      <dgm:spPr/>
      <dgm:t>
        <a:bodyPr/>
        <a:lstStyle/>
        <a:p>
          <a:endParaRPr lang="en-US"/>
        </a:p>
      </dgm:t>
    </dgm:pt>
    <dgm:pt modelId="{6123217A-7FEF-43A8-A53B-15ED61EE2352}" type="sibTrans" cxnId="{AA4B191C-6CD0-4B29-BA9E-C158065B7C1C}">
      <dgm:prSet/>
      <dgm:spPr/>
      <dgm:t>
        <a:bodyPr/>
        <a:lstStyle/>
        <a:p>
          <a:endParaRPr lang="en-US"/>
        </a:p>
      </dgm:t>
    </dgm:pt>
    <dgm:pt modelId="{3F23ED80-67AC-49BB-9725-3D78FBF5F1AA}">
      <dgm:prSet/>
      <dgm:spPr/>
      <dgm:t>
        <a:bodyPr/>
        <a:lstStyle/>
        <a:p>
          <a:r>
            <a:rPr lang="en-IN"/>
            <a:t>import pytesseract</a:t>
          </a:r>
          <a:endParaRPr lang="en-US"/>
        </a:p>
      </dgm:t>
    </dgm:pt>
    <dgm:pt modelId="{832FDC7B-9E5F-42CC-A972-FC709BE8AB02}" type="parTrans" cxnId="{ABFFBEE9-DF57-4A8B-9660-797DDE051696}">
      <dgm:prSet/>
      <dgm:spPr/>
      <dgm:t>
        <a:bodyPr/>
        <a:lstStyle/>
        <a:p>
          <a:endParaRPr lang="en-US"/>
        </a:p>
      </dgm:t>
    </dgm:pt>
    <dgm:pt modelId="{25930A54-5B27-4CD0-9A78-74475194047C}" type="sibTrans" cxnId="{ABFFBEE9-DF57-4A8B-9660-797DDE051696}">
      <dgm:prSet/>
      <dgm:spPr/>
      <dgm:t>
        <a:bodyPr/>
        <a:lstStyle/>
        <a:p>
          <a:endParaRPr lang="en-US"/>
        </a:p>
      </dgm:t>
    </dgm:pt>
    <dgm:pt modelId="{7946055C-217F-49BA-A503-362455C020BB}">
      <dgm:prSet/>
      <dgm:spPr/>
      <dgm:t>
        <a:bodyPr/>
        <a:lstStyle/>
        <a:p>
          <a:r>
            <a:rPr lang="en-IN"/>
            <a:t>import cv2</a:t>
          </a:r>
          <a:endParaRPr lang="en-US"/>
        </a:p>
      </dgm:t>
    </dgm:pt>
    <dgm:pt modelId="{F97E05A8-B780-418B-9941-B55DA5820B87}" type="parTrans" cxnId="{F2710E32-6D57-4D81-ABE6-01B4004FF128}">
      <dgm:prSet/>
      <dgm:spPr/>
      <dgm:t>
        <a:bodyPr/>
        <a:lstStyle/>
        <a:p>
          <a:endParaRPr lang="en-US"/>
        </a:p>
      </dgm:t>
    </dgm:pt>
    <dgm:pt modelId="{CE69FB7D-52C0-488F-A3F1-8BBA6C628A5F}" type="sibTrans" cxnId="{F2710E32-6D57-4D81-ABE6-01B4004FF128}">
      <dgm:prSet/>
      <dgm:spPr/>
      <dgm:t>
        <a:bodyPr/>
        <a:lstStyle/>
        <a:p>
          <a:endParaRPr lang="en-US"/>
        </a:p>
      </dgm:t>
    </dgm:pt>
    <dgm:pt modelId="{BB200F6A-9EF0-4190-A8E9-B1FE53EE1DF4}" type="pres">
      <dgm:prSet presAssocID="{F984DD20-F2AD-4D40-A1EE-9B9A782DBE63}" presName="diagram" presStyleCnt="0">
        <dgm:presLayoutVars>
          <dgm:dir/>
          <dgm:resizeHandles val="exact"/>
        </dgm:presLayoutVars>
      </dgm:prSet>
      <dgm:spPr/>
    </dgm:pt>
    <dgm:pt modelId="{4D99396D-3A04-463A-AA17-E3656F27980C}" type="pres">
      <dgm:prSet presAssocID="{C1D7E601-0A4C-4249-8646-100B3EFCCD2A}" presName="node" presStyleLbl="node1" presStyleIdx="0" presStyleCnt="11">
        <dgm:presLayoutVars>
          <dgm:bulletEnabled val="1"/>
        </dgm:presLayoutVars>
      </dgm:prSet>
      <dgm:spPr/>
    </dgm:pt>
    <dgm:pt modelId="{7B71096C-7267-4C02-A752-FED318D522D1}" type="pres">
      <dgm:prSet presAssocID="{1353908C-D332-431B-A9B5-9258C25D2191}" presName="sibTrans" presStyleCnt="0"/>
      <dgm:spPr/>
    </dgm:pt>
    <dgm:pt modelId="{ECA6A17C-76E1-4F84-BBD7-0FA71007010A}" type="pres">
      <dgm:prSet presAssocID="{E5A1BA9D-13D4-4568-9B0B-A02FFE6945B6}" presName="node" presStyleLbl="node1" presStyleIdx="1" presStyleCnt="11">
        <dgm:presLayoutVars>
          <dgm:bulletEnabled val="1"/>
        </dgm:presLayoutVars>
      </dgm:prSet>
      <dgm:spPr/>
    </dgm:pt>
    <dgm:pt modelId="{99752556-1D19-4E68-A4DE-87CFBECFF337}" type="pres">
      <dgm:prSet presAssocID="{EA71DA55-08F2-4EE3-8D3E-1008F8937A93}" presName="sibTrans" presStyleCnt="0"/>
      <dgm:spPr/>
    </dgm:pt>
    <dgm:pt modelId="{EF837A2B-EF61-42F2-B6AA-61D37BDECB9C}" type="pres">
      <dgm:prSet presAssocID="{509EC601-935B-4574-85B1-A27CB3E8AFB9}" presName="node" presStyleLbl="node1" presStyleIdx="2" presStyleCnt="11">
        <dgm:presLayoutVars>
          <dgm:bulletEnabled val="1"/>
        </dgm:presLayoutVars>
      </dgm:prSet>
      <dgm:spPr/>
    </dgm:pt>
    <dgm:pt modelId="{8AEA0BA5-12BF-43DC-85CB-D73041F4714F}" type="pres">
      <dgm:prSet presAssocID="{F7E6D2FE-B062-4D78-90CB-C758AA48E9F8}" presName="sibTrans" presStyleCnt="0"/>
      <dgm:spPr/>
    </dgm:pt>
    <dgm:pt modelId="{55A9E3BD-7767-4803-9BCD-6D137776988B}" type="pres">
      <dgm:prSet presAssocID="{D76A302F-0C4B-4053-915F-E22D4D3D3A28}" presName="node" presStyleLbl="node1" presStyleIdx="3" presStyleCnt="11">
        <dgm:presLayoutVars>
          <dgm:bulletEnabled val="1"/>
        </dgm:presLayoutVars>
      </dgm:prSet>
      <dgm:spPr/>
    </dgm:pt>
    <dgm:pt modelId="{AA918441-0A50-4737-A8D1-6582A6AED9C0}" type="pres">
      <dgm:prSet presAssocID="{BECC74D0-BBF7-4D01-AD72-2C99A82F4AD0}" presName="sibTrans" presStyleCnt="0"/>
      <dgm:spPr/>
    </dgm:pt>
    <dgm:pt modelId="{1BC3EE57-BAB2-4AEE-AC3A-88F0318CB96C}" type="pres">
      <dgm:prSet presAssocID="{DAAD3855-AA71-4917-93FB-2F4A953D4542}" presName="node" presStyleLbl="node1" presStyleIdx="4" presStyleCnt="11">
        <dgm:presLayoutVars>
          <dgm:bulletEnabled val="1"/>
        </dgm:presLayoutVars>
      </dgm:prSet>
      <dgm:spPr/>
    </dgm:pt>
    <dgm:pt modelId="{880766C5-52A6-48E9-93E0-2C3F55F465ED}" type="pres">
      <dgm:prSet presAssocID="{5EB40BF1-B79F-49CF-90D9-1379D78C4B6A}" presName="sibTrans" presStyleCnt="0"/>
      <dgm:spPr/>
    </dgm:pt>
    <dgm:pt modelId="{75D0A037-1AD6-42FB-B398-FEC829989783}" type="pres">
      <dgm:prSet presAssocID="{BE7308B2-6F33-49B0-95F1-38283812F4D5}" presName="node" presStyleLbl="node1" presStyleIdx="5" presStyleCnt="11">
        <dgm:presLayoutVars>
          <dgm:bulletEnabled val="1"/>
        </dgm:presLayoutVars>
      </dgm:prSet>
      <dgm:spPr/>
    </dgm:pt>
    <dgm:pt modelId="{E71E9C01-995F-4EF2-8096-89F400513544}" type="pres">
      <dgm:prSet presAssocID="{C6AC4EC2-6527-45EA-9327-968C98C78D17}" presName="sibTrans" presStyleCnt="0"/>
      <dgm:spPr/>
    </dgm:pt>
    <dgm:pt modelId="{1AEE9268-EF19-4676-8CFD-75BCB2CF77E3}" type="pres">
      <dgm:prSet presAssocID="{E62A7DF4-491F-4087-BC28-23ADF8FCB032}" presName="node" presStyleLbl="node1" presStyleIdx="6" presStyleCnt="11">
        <dgm:presLayoutVars>
          <dgm:bulletEnabled val="1"/>
        </dgm:presLayoutVars>
      </dgm:prSet>
      <dgm:spPr/>
    </dgm:pt>
    <dgm:pt modelId="{F4DB1CA4-010D-4507-B139-BF54BD986BEB}" type="pres">
      <dgm:prSet presAssocID="{F2C1E4EE-6F3A-46BC-8EE7-FA6137996355}" presName="sibTrans" presStyleCnt="0"/>
      <dgm:spPr/>
    </dgm:pt>
    <dgm:pt modelId="{27D31B75-F3AC-43DF-9F14-EC732B39EB62}" type="pres">
      <dgm:prSet presAssocID="{DC9527F1-D052-463B-B808-B4BECEB4D7DB}" presName="node" presStyleLbl="node1" presStyleIdx="7" presStyleCnt="11">
        <dgm:presLayoutVars>
          <dgm:bulletEnabled val="1"/>
        </dgm:presLayoutVars>
      </dgm:prSet>
      <dgm:spPr/>
    </dgm:pt>
    <dgm:pt modelId="{80D40EDE-E6B4-47E3-B6C7-5CCAA088A0D6}" type="pres">
      <dgm:prSet presAssocID="{595384F7-808E-4B84-8A18-B03BB4821097}" presName="sibTrans" presStyleCnt="0"/>
      <dgm:spPr/>
    </dgm:pt>
    <dgm:pt modelId="{F367BF5B-1DCC-46C9-BB7A-A827BB7E7EC4}" type="pres">
      <dgm:prSet presAssocID="{C993DCA7-9F4A-4583-BAD4-90C9FB8108A4}" presName="node" presStyleLbl="node1" presStyleIdx="8" presStyleCnt="11">
        <dgm:presLayoutVars>
          <dgm:bulletEnabled val="1"/>
        </dgm:presLayoutVars>
      </dgm:prSet>
      <dgm:spPr/>
    </dgm:pt>
    <dgm:pt modelId="{35843924-F74E-445F-88D3-46D22266DF87}" type="pres">
      <dgm:prSet presAssocID="{6123217A-7FEF-43A8-A53B-15ED61EE2352}" presName="sibTrans" presStyleCnt="0"/>
      <dgm:spPr/>
    </dgm:pt>
    <dgm:pt modelId="{1FFFB2BB-6B8F-4606-B10F-079BB15651E6}" type="pres">
      <dgm:prSet presAssocID="{3F23ED80-67AC-49BB-9725-3D78FBF5F1AA}" presName="node" presStyleLbl="node1" presStyleIdx="9" presStyleCnt="11">
        <dgm:presLayoutVars>
          <dgm:bulletEnabled val="1"/>
        </dgm:presLayoutVars>
      </dgm:prSet>
      <dgm:spPr/>
    </dgm:pt>
    <dgm:pt modelId="{25BFCCDB-BE28-4BB8-8C88-C76221F7D7D8}" type="pres">
      <dgm:prSet presAssocID="{25930A54-5B27-4CD0-9A78-74475194047C}" presName="sibTrans" presStyleCnt="0"/>
      <dgm:spPr/>
    </dgm:pt>
    <dgm:pt modelId="{448557B6-0DFA-4FF8-B444-A3F5B5158CB7}" type="pres">
      <dgm:prSet presAssocID="{7946055C-217F-49BA-A503-362455C020B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A871908-7CEB-436F-804B-B934F8857468}" type="presOf" srcId="{DAAD3855-AA71-4917-93FB-2F4A953D4542}" destId="{1BC3EE57-BAB2-4AEE-AC3A-88F0318CB96C}" srcOrd="0" destOrd="0" presId="urn:microsoft.com/office/officeart/2005/8/layout/default"/>
    <dgm:cxn modelId="{1C637D0E-BC28-493A-A5CF-2CD2E57C6F83}" srcId="{F984DD20-F2AD-4D40-A1EE-9B9A782DBE63}" destId="{C1D7E601-0A4C-4249-8646-100B3EFCCD2A}" srcOrd="0" destOrd="0" parTransId="{7488E90B-17D0-4E6B-B8E0-788CF384F8B3}" sibTransId="{1353908C-D332-431B-A9B5-9258C25D2191}"/>
    <dgm:cxn modelId="{071CA70F-C8AE-48DD-9617-D3F26098B6DF}" srcId="{F984DD20-F2AD-4D40-A1EE-9B9A782DBE63}" destId="{509EC601-935B-4574-85B1-A27CB3E8AFB9}" srcOrd="2" destOrd="0" parTransId="{A5EC2550-C826-4EE2-A33F-1C4A0F2CC006}" sibTransId="{F7E6D2FE-B062-4D78-90CB-C758AA48E9F8}"/>
    <dgm:cxn modelId="{CA2F4E15-A6B9-429D-B938-A16354808D40}" srcId="{F984DD20-F2AD-4D40-A1EE-9B9A782DBE63}" destId="{DC9527F1-D052-463B-B808-B4BECEB4D7DB}" srcOrd="7" destOrd="0" parTransId="{C43FED33-EBCF-4A88-93E2-11BF92E3F371}" sibTransId="{595384F7-808E-4B84-8A18-B03BB4821097}"/>
    <dgm:cxn modelId="{D4950C1A-9049-412F-84EB-2BA092EB6EE4}" type="presOf" srcId="{BE7308B2-6F33-49B0-95F1-38283812F4D5}" destId="{75D0A037-1AD6-42FB-B398-FEC829989783}" srcOrd="0" destOrd="0" presId="urn:microsoft.com/office/officeart/2005/8/layout/default"/>
    <dgm:cxn modelId="{21913C1A-64DD-44CF-87C5-BEF20AE168BC}" type="presOf" srcId="{509EC601-935B-4574-85B1-A27CB3E8AFB9}" destId="{EF837A2B-EF61-42F2-B6AA-61D37BDECB9C}" srcOrd="0" destOrd="0" presId="urn:microsoft.com/office/officeart/2005/8/layout/default"/>
    <dgm:cxn modelId="{AA4B191C-6CD0-4B29-BA9E-C158065B7C1C}" srcId="{F984DD20-F2AD-4D40-A1EE-9B9A782DBE63}" destId="{C993DCA7-9F4A-4583-BAD4-90C9FB8108A4}" srcOrd="8" destOrd="0" parTransId="{E2DD5B1A-AA38-490B-9F2C-0C2D14491E85}" sibTransId="{6123217A-7FEF-43A8-A53B-15ED61EE2352}"/>
    <dgm:cxn modelId="{FE406D1C-5CB4-4550-B88C-3877FC6E081C}" type="presOf" srcId="{C1D7E601-0A4C-4249-8646-100B3EFCCD2A}" destId="{4D99396D-3A04-463A-AA17-E3656F27980C}" srcOrd="0" destOrd="0" presId="urn:microsoft.com/office/officeart/2005/8/layout/default"/>
    <dgm:cxn modelId="{D89F6521-2825-41A9-806B-B0AF2AC2CD6A}" type="presOf" srcId="{E62A7DF4-491F-4087-BC28-23ADF8FCB032}" destId="{1AEE9268-EF19-4676-8CFD-75BCB2CF77E3}" srcOrd="0" destOrd="0" presId="urn:microsoft.com/office/officeart/2005/8/layout/default"/>
    <dgm:cxn modelId="{7D91E721-2D29-4442-A349-D621E363E844}" srcId="{F984DD20-F2AD-4D40-A1EE-9B9A782DBE63}" destId="{DAAD3855-AA71-4917-93FB-2F4A953D4542}" srcOrd="4" destOrd="0" parTransId="{88652B12-5795-47C6-8E4F-DC456269EAA3}" sibTransId="{5EB40BF1-B79F-49CF-90D9-1379D78C4B6A}"/>
    <dgm:cxn modelId="{F2710E32-6D57-4D81-ABE6-01B4004FF128}" srcId="{F984DD20-F2AD-4D40-A1EE-9B9A782DBE63}" destId="{7946055C-217F-49BA-A503-362455C020BB}" srcOrd="10" destOrd="0" parTransId="{F97E05A8-B780-418B-9941-B55DA5820B87}" sibTransId="{CE69FB7D-52C0-488F-A3F1-8BBA6C628A5F}"/>
    <dgm:cxn modelId="{B97CA132-057C-4451-B1FA-37FAB1608A94}" srcId="{F984DD20-F2AD-4D40-A1EE-9B9A782DBE63}" destId="{E5A1BA9D-13D4-4568-9B0B-A02FFE6945B6}" srcOrd="1" destOrd="0" parTransId="{36541F5F-EB7D-4F37-998F-D442089AB553}" sibTransId="{EA71DA55-08F2-4EE3-8D3E-1008F8937A93}"/>
    <dgm:cxn modelId="{BF53AB4F-856C-4053-8FBE-CF954EE513DA}" type="presOf" srcId="{E5A1BA9D-13D4-4568-9B0B-A02FFE6945B6}" destId="{ECA6A17C-76E1-4F84-BBD7-0FA71007010A}" srcOrd="0" destOrd="0" presId="urn:microsoft.com/office/officeart/2005/8/layout/default"/>
    <dgm:cxn modelId="{364A2256-B79B-4F86-8E64-161662E231F8}" srcId="{F984DD20-F2AD-4D40-A1EE-9B9A782DBE63}" destId="{E62A7DF4-491F-4087-BC28-23ADF8FCB032}" srcOrd="6" destOrd="0" parTransId="{9247ECA3-1BE4-4E35-A163-C1163F7A35EE}" sibTransId="{F2C1E4EE-6F3A-46BC-8EE7-FA6137996355}"/>
    <dgm:cxn modelId="{3D49817C-A8CF-42AE-893C-08788C619FFC}" type="presOf" srcId="{D76A302F-0C4B-4053-915F-E22D4D3D3A28}" destId="{55A9E3BD-7767-4803-9BCD-6D137776988B}" srcOrd="0" destOrd="0" presId="urn:microsoft.com/office/officeart/2005/8/layout/default"/>
    <dgm:cxn modelId="{13B2A683-1530-4785-A4DC-CA0F5F8EEAB2}" type="presOf" srcId="{7946055C-217F-49BA-A503-362455C020BB}" destId="{448557B6-0DFA-4FF8-B444-A3F5B5158CB7}" srcOrd="0" destOrd="0" presId="urn:microsoft.com/office/officeart/2005/8/layout/default"/>
    <dgm:cxn modelId="{5AB2C58C-CAA6-4FC0-AD4A-970567C90482}" type="presOf" srcId="{DC9527F1-D052-463B-B808-B4BECEB4D7DB}" destId="{27D31B75-F3AC-43DF-9F14-EC732B39EB62}" srcOrd="0" destOrd="0" presId="urn:microsoft.com/office/officeart/2005/8/layout/default"/>
    <dgm:cxn modelId="{A26D4B8D-906C-4B9E-9AF8-DA3B109CEC16}" type="presOf" srcId="{3F23ED80-67AC-49BB-9725-3D78FBF5F1AA}" destId="{1FFFB2BB-6B8F-4606-B10F-079BB15651E6}" srcOrd="0" destOrd="0" presId="urn:microsoft.com/office/officeart/2005/8/layout/default"/>
    <dgm:cxn modelId="{CEC3A08E-F200-4F77-BF2E-CF87AE0BEE61}" type="presOf" srcId="{F984DD20-F2AD-4D40-A1EE-9B9A782DBE63}" destId="{BB200F6A-9EF0-4190-A8E9-B1FE53EE1DF4}" srcOrd="0" destOrd="0" presId="urn:microsoft.com/office/officeart/2005/8/layout/default"/>
    <dgm:cxn modelId="{FC3FF8A7-712F-49F7-B112-EBAF13F79442}" type="presOf" srcId="{C993DCA7-9F4A-4583-BAD4-90C9FB8108A4}" destId="{F367BF5B-1DCC-46C9-BB7A-A827BB7E7EC4}" srcOrd="0" destOrd="0" presId="urn:microsoft.com/office/officeart/2005/8/layout/default"/>
    <dgm:cxn modelId="{600F5FDD-BB5B-4318-9E3D-B44CFDAC821D}" srcId="{F984DD20-F2AD-4D40-A1EE-9B9A782DBE63}" destId="{BE7308B2-6F33-49B0-95F1-38283812F4D5}" srcOrd="5" destOrd="0" parTransId="{E14820F6-7D10-460E-B711-33A1317AD77B}" sibTransId="{C6AC4EC2-6527-45EA-9327-968C98C78D17}"/>
    <dgm:cxn modelId="{ABFFBEE9-DF57-4A8B-9660-797DDE051696}" srcId="{F984DD20-F2AD-4D40-A1EE-9B9A782DBE63}" destId="{3F23ED80-67AC-49BB-9725-3D78FBF5F1AA}" srcOrd="9" destOrd="0" parTransId="{832FDC7B-9E5F-42CC-A972-FC709BE8AB02}" sibTransId="{25930A54-5B27-4CD0-9A78-74475194047C}"/>
    <dgm:cxn modelId="{6E4DEFF8-914B-43E1-9D5A-216692EE3557}" srcId="{F984DD20-F2AD-4D40-A1EE-9B9A782DBE63}" destId="{D76A302F-0C4B-4053-915F-E22D4D3D3A28}" srcOrd="3" destOrd="0" parTransId="{B3B0DFEB-5D12-439D-8833-2A6D1ABB7538}" sibTransId="{BECC74D0-BBF7-4D01-AD72-2C99A82F4AD0}"/>
    <dgm:cxn modelId="{1543A448-5747-4F07-9029-6C6FE01D0BFD}" type="presParOf" srcId="{BB200F6A-9EF0-4190-A8E9-B1FE53EE1DF4}" destId="{4D99396D-3A04-463A-AA17-E3656F27980C}" srcOrd="0" destOrd="0" presId="urn:microsoft.com/office/officeart/2005/8/layout/default"/>
    <dgm:cxn modelId="{D6F7C804-FE92-46C8-8741-231442F901C8}" type="presParOf" srcId="{BB200F6A-9EF0-4190-A8E9-B1FE53EE1DF4}" destId="{7B71096C-7267-4C02-A752-FED318D522D1}" srcOrd="1" destOrd="0" presId="urn:microsoft.com/office/officeart/2005/8/layout/default"/>
    <dgm:cxn modelId="{B2F576B2-DEBC-4946-9FDB-1921A89A19D1}" type="presParOf" srcId="{BB200F6A-9EF0-4190-A8E9-B1FE53EE1DF4}" destId="{ECA6A17C-76E1-4F84-BBD7-0FA71007010A}" srcOrd="2" destOrd="0" presId="urn:microsoft.com/office/officeart/2005/8/layout/default"/>
    <dgm:cxn modelId="{2F0CAFF8-FC23-4B23-B774-614FD17E6103}" type="presParOf" srcId="{BB200F6A-9EF0-4190-A8E9-B1FE53EE1DF4}" destId="{99752556-1D19-4E68-A4DE-87CFBECFF337}" srcOrd="3" destOrd="0" presId="urn:microsoft.com/office/officeart/2005/8/layout/default"/>
    <dgm:cxn modelId="{B31B1E6E-5B5D-4775-BEFF-4228CAC5E742}" type="presParOf" srcId="{BB200F6A-9EF0-4190-A8E9-B1FE53EE1DF4}" destId="{EF837A2B-EF61-42F2-B6AA-61D37BDECB9C}" srcOrd="4" destOrd="0" presId="urn:microsoft.com/office/officeart/2005/8/layout/default"/>
    <dgm:cxn modelId="{CD515067-789C-4D9E-9323-633753B01FFB}" type="presParOf" srcId="{BB200F6A-9EF0-4190-A8E9-B1FE53EE1DF4}" destId="{8AEA0BA5-12BF-43DC-85CB-D73041F4714F}" srcOrd="5" destOrd="0" presId="urn:microsoft.com/office/officeart/2005/8/layout/default"/>
    <dgm:cxn modelId="{13D76B8C-0FE9-4283-A3CB-8B78E9FEAB6F}" type="presParOf" srcId="{BB200F6A-9EF0-4190-A8E9-B1FE53EE1DF4}" destId="{55A9E3BD-7767-4803-9BCD-6D137776988B}" srcOrd="6" destOrd="0" presId="urn:microsoft.com/office/officeart/2005/8/layout/default"/>
    <dgm:cxn modelId="{5B754BE1-F4C4-411B-BD7E-8BD86F97FE75}" type="presParOf" srcId="{BB200F6A-9EF0-4190-A8E9-B1FE53EE1DF4}" destId="{AA918441-0A50-4737-A8D1-6582A6AED9C0}" srcOrd="7" destOrd="0" presId="urn:microsoft.com/office/officeart/2005/8/layout/default"/>
    <dgm:cxn modelId="{C14C6C0E-275B-4DE1-A487-7F57585CEF4F}" type="presParOf" srcId="{BB200F6A-9EF0-4190-A8E9-B1FE53EE1DF4}" destId="{1BC3EE57-BAB2-4AEE-AC3A-88F0318CB96C}" srcOrd="8" destOrd="0" presId="urn:microsoft.com/office/officeart/2005/8/layout/default"/>
    <dgm:cxn modelId="{626B8F24-AED1-475E-86F2-690251893CB5}" type="presParOf" srcId="{BB200F6A-9EF0-4190-A8E9-B1FE53EE1DF4}" destId="{880766C5-52A6-48E9-93E0-2C3F55F465ED}" srcOrd="9" destOrd="0" presId="urn:microsoft.com/office/officeart/2005/8/layout/default"/>
    <dgm:cxn modelId="{80FE5AB9-1B79-470A-B634-E29E85D3D43D}" type="presParOf" srcId="{BB200F6A-9EF0-4190-A8E9-B1FE53EE1DF4}" destId="{75D0A037-1AD6-42FB-B398-FEC829989783}" srcOrd="10" destOrd="0" presId="urn:microsoft.com/office/officeart/2005/8/layout/default"/>
    <dgm:cxn modelId="{3108587C-7E59-497A-91D3-8E12A880A44B}" type="presParOf" srcId="{BB200F6A-9EF0-4190-A8E9-B1FE53EE1DF4}" destId="{E71E9C01-995F-4EF2-8096-89F400513544}" srcOrd="11" destOrd="0" presId="urn:microsoft.com/office/officeart/2005/8/layout/default"/>
    <dgm:cxn modelId="{593BF4C2-A1A4-4C2E-9783-7A704ABEC2F0}" type="presParOf" srcId="{BB200F6A-9EF0-4190-A8E9-B1FE53EE1DF4}" destId="{1AEE9268-EF19-4676-8CFD-75BCB2CF77E3}" srcOrd="12" destOrd="0" presId="urn:microsoft.com/office/officeart/2005/8/layout/default"/>
    <dgm:cxn modelId="{F285464A-0408-4781-95D5-DB7AEDE8FF5F}" type="presParOf" srcId="{BB200F6A-9EF0-4190-A8E9-B1FE53EE1DF4}" destId="{F4DB1CA4-010D-4507-B139-BF54BD986BEB}" srcOrd="13" destOrd="0" presId="urn:microsoft.com/office/officeart/2005/8/layout/default"/>
    <dgm:cxn modelId="{71FDFD75-29AD-4D48-9406-CB2BC3954FEE}" type="presParOf" srcId="{BB200F6A-9EF0-4190-A8E9-B1FE53EE1DF4}" destId="{27D31B75-F3AC-43DF-9F14-EC732B39EB62}" srcOrd="14" destOrd="0" presId="urn:microsoft.com/office/officeart/2005/8/layout/default"/>
    <dgm:cxn modelId="{2652E8F8-1E6B-46BD-9893-CF82CCEB8980}" type="presParOf" srcId="{BB200F6A-9EF0-4190-A8E9-B1FE53EE1DF4}" destId="{80D40EDE-E6B4-47E3-B6C7-5CCAA088A0D6}" srcOrd="15" destOrd="0" presId="urn:microsoft.com/office/officeart/2005/8/layout/default"/>
    <dgm:cxn modelId="{17AF9F9E-98EE-4D62-AC2C-992C229A3C75}" type="presParOf" srcId="{BB200F6A-9EF0-4190-A8E9-B1FE53EE1DF4}" destId="{F367BF5B-1DCC-46C9-BB7A-A827BB7E7EC4}" srcOrd="16" destOrd="0" presId="urn:microsoft.com/office/officeart/2005/8/layout/default"/>
    <dgm:cxn modelId="{9B4E26ED-02A9-44A4-AB65-BDCFA420E7C4}" type="presParOf" srcId="{BB200F6A-9EF0-4190-A8E9-B1FE53EE1DF4}" destId="{35843924-F74E-445F-88D3-46D22266DF87}" srcOrd="17" destOrd="0" presId="urn:microsoft.com/office/officeart/2005/8/layout/default"/>
    <dgm:cxn modelId="{2349C21F-2F05-41EE-9C3D-B85EAF631B67}" type="presParOf" srcId="{BB200F6A-9EF0-4190-A8E9-B1FE53EE1DF4}" destId="{1FFFB2BB-6B8F-4606-B10F-079BB15651E6}" srcOrd="18" destOrd="0" presId="urn:microsoft.com/office/officeart/2005/8/layout/default"/>
    <dgm:cxn modelId="{1151D107-B06E-4C7E-ACAF-F4EF09D1390E}" type="presParOf" srcId="{BB200F6A-9EF0-4190-A8E9-B1FE53EE1DF4}" destId="{25BFCCDB-BE28-4BB8-8C88-C76221F7D7D8}" srcOrd="19" destOrd="0" presId="urn:microsoft.com/office/officeart/2005/8/layout/default"/>
    <dgm:cxn modelId="{5CEFF69A-374C-46E2-8EE3-8000FE8584A9}" type="presParOf" srcId="{BB200F6A-9EF0-4190-A8E9-B1FE53EE1DF4}" destId="{448557B6-0DFA-4FF8-B444-A3F5B5158CB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B650D6-050D-45F7-95A3-389C161FCC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4BD4BC-030E-404C-A155-EF45E40A1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listener = sr.Recognizer()</a:t>
          </a:r>
        </a:p>
      </dgm:t>
    </dgm:pt>
    <dgm:pt modelId="{81A77829-2D4E-4905-83EB-A15BD8B6D991}" type="parTrans" cxnId="{B0505A66-8DF8-4B0C-8562-5EBEE3A47812}">
      <dgm:prSet/>
      <dgm:spPr/>
      <dgm:t>
        <a:bodyPr/>
        <a:lstStyle/>
        <a:p>
          <a:endParaRPr lang="en-US"/>
        </a:p>
      </dgm:t>
    </dgm:pt>
    <dgm:pt modelId="{65A09DB8-CD53-4DB9-AF13-B8C552972726}" type="sibTrans" cxnId="{B0505A66-8DF8-4B0C-8562-5EBEE3A47812}">
      <dgm:prSet/>
      <dgm:spPr/>
      <dgm:t>
        <a:bodyPr/>
        <a:lstStyle/>
        <a:p>
          <a:endParaRPr lang="en-US"/>
        </a:p>
      </dgm:t>
    </dgm:pt>
    <dgm:pt modelId="{AB7EFE09-FC8C-4127-8BFA-FAC552F5E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 = pyttsx3.init()</a:t>
          </a:r>
        </a:p>
      </dgm:t>
    </dgm:pt>
    <dgm:pt modelId="{BA5C8AB7-869B-487D-B439-18D7A303D784}" type="parTrans" cxnId="{BC885FEF-BB2E-4AF6-84AC-AF5FF8128B74}">
      <dgm:prSet/>
      <dgm:spPr/>
      <dgm:t>
        <a:bodyPr/>
        <a:lstStyle/>
        <a:p>
          <a:endParaRPr lang="en-US"/>
        </a:p>
      </dgm:t>
    </dgm:pt>
    <dgm:pt modelId="{1ECE3631-8EF1-49B8-97B9-27F44EE57AF7}" type="sibTrans" cxnId="{BC885FEF-BB2E-4AF6-84AC-AF5FF8128B74}">
      <dgm:prSet/>
      <dgm:spPr/>
      <dgm:t>
        <a:bodyPr/>
        <a:lstStyle/>
        <a:p>
          <a:endParaRPr lang="en-US"/>
        </a:p>
      </dgm:t>
    </dgm:pt>
    <dgm:pt modelId="{7A52E6D5-5997-4E6C-BA3E-2EEC4304D3C3}" type="pres">
      <dgm:prSet presAssocID="{84B650D6-050D-45F7-95A3-389C161FCC58}" presName="root" presStyleCnt="0">
        <dgm:presLayoutVars>
          <dgm:dir/>
          <dgm:resizeHandles val="exact"/>
        </dgm:presLayoutVars>
      </dgm:prSet>
      <dgm:spPr/>
    </dgm:pt>
    <dgm:pt modelId="{2AA10403-23AD-4BEE-9F9A-798B515BC962}" type="pres">
      <dgm:prSet presAssocID="{784BD4BC-030E-404C-A155-EF45E40A1EA6}" presName="compNode" presStyleCnt="0"/>
      <dgm:spPr/>
    </dgm:pt>
    <dgm:pt modelId="{3699A842-95CB-401B-A7FD-2417B960B7A1}" type="pres">
      <dgm:prSet presAssocID="{784BD4BC-030E-404C-A155-EF45E40A1EA6}" presName="bgRect" presStyleLbl="bgShp" presStyleIdx="0" presStyleCnt="2"/>
      <dgm:spPr/>
    </dgm:pt>
    <dgm:pt modelId="{57634EE6-0450-4229-BEDB-70045CA15CB2}" type="pres">
      <dgm:prSet presAssocID="{784BD4BC-030E-404C-A155-EF45E40A1E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BC0EC22B-AC66-481F-9E57-2B9D7CE9DF87}" type="pres">
      <dgm:prSet presAssocID="{784BD4BC-030E-404C-A155-EF45E40A1EA6}" presName="spaceRect" presStyleCnt="0"/>
      <dgm:spPr/>
    </dgm:pt>
    <dgm:pt modelId="{94E30D2B-F220-4D87-8BBE-DF7BB015247F}" type="pres">
      <dgm:prSet presAssocID="{784BD4BC-030E-404C-A155-EF45E40A1EA6}" presName="parTx" presStyleLbl="revTx" presStyleIdx="0" presStyleCnt="2">
        <dgm:presLayoutVars>
          <dgm:chMax val="0"/>
          <dgm:chPref val="0"/>
        </dgm:presLayoutVars>
      </dgm:prSet>
      <dgm:spPr/>
    </dgm:pt>
    <dgm:pt modelId="{BA288BED-6003-46FA-9A9D-6D61457D3365}" type="pres">
      <dgm:prSet presAssocID="{65A09DB8-CD53-4DB9-AF13-B8C552972726}" presName="sibTrans" presStyleCnt="0"/>
      <dgm:spPr/>
    </dgm:pt>
    <dgm:pt modelId="{F55207E9-DB5C-4126-97AF-0B1F0603BFA2}" type="pres">
      <dgm:prSet presAssocID="{AB7EFE09-FC8C-4127-8BFA-FAC552F5EA5E}" presName="compNode" presStyleCnt="0"/>
      <dgm:spPr/>
    </dgm:pt>
    <dgm:pt modelId="{AD70025B-70B3-4ED3-97FC-BBC72AA14690}" type="pres">
      <dgm:prSet presAssocID="{AB7EFE09-FC8C-4127-8BFA-FAC552F5EA5E}" presName="bgRect" presStyleLbl="bgShp" presStyleIdx="1" presStyleCnt="2"/>
      <dgm:spPr/>
    </dgm:pt>
    <dgm:pt modelId="{4F8C6F30-91D8-4C47-9184-24FBFDB103CF}" type="pres">
      <dgm:prSet presAssocID="{AB7EFE09-FC8C-4127-8BFA-FAC552F5EA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966FFBC-51A0-418D-806B-3E800E006113}" type="pres">
      <dgm:prSet presAssocID="{AB7EFE09-FC8C-4127-8BFA-FAC552F5EA5E}" presName="spaceRect" presStyleCnt="0"/>
      <dgm:spPr/>
    </dgm:pt>
    <dgm:pt modelId="{9E70BF22-3CF0-4C2F-A9BC-8ECA14417CD3}" type="pres">
      <dgm:prSet presAssocID="{AB7EFE09-FC8C-4127-8BFA-FAC552F5EA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505A66-8DF8-4B0C-8562-5EBEE3A47812}" srcId="{84B650D6-050D-45F7-95A3-389C161FCC58}" destId="{784BD4BC-030E-404C-A155-EF45E40A1EA6}" srcOrd="0" destOrd="0" parTransId="{81A77829-2D4E-4905-83EB-A15BD8B6D991}" sibTransId="{65A09DB8-CD53-4DB9-AF13-B8C552972726}"/>
    <dgm:cxn modelId="{78EACB69-9219-4D8B-9304-BCFBCE92506B}" type="presOf" srcId="{784BD4BC-030E-404C-A155-EF45E40A1EA6}" destId="{94E30D2B-F220-4D87-8BBE-DF7BB015247F}" srcOrd="0" destOrd="0" presId="urn:microsoft.com/office/officeart/2018/2/layout/IconVerticalSolidList"/>
    <dgm:cxn modelId="{D870447A-A8FA-41B3-945C-7605496BFCF9}" type="presOf" srcId="{AB7EFE09-FC8C-4127-8BFA-FAC552F5EA5E}" destId="{9E70BF22-3CF0-4C2F-A9BC-8ECA14417CD3}" srcOrd="0" destOrd="0" presId="urn:microsoft.com/office/officeart/2018/2/layout/IconVerticalSolidList"/>
    <dgm:cxn modelId="{BC885FEF-BB2E-4AF6-84AC-AF5FF8128B74}" srcId="{84B650D6-050D-45F7-95A3-389C161FCC58}" destId="{AB7EFE09-FC8C-4127-8BFA-FAC552F5EA5E}" srcOrd="1" destOrd="0" parTransId="{BA5C8AB7-869B-487D-B439-18D7A303D784}" sibTransId="{1ECE3631-8EF1-49B8-97B9-27F44EE57AF7}"/>
    <dgm:cxn modelId="{2D64DCF3-A3E5-4321-91F4-9D1C29021E8C}" type="presOf" srcId="{84B650D6-050D-45F7-95A3-389C161FCC58}" destId="{7A52E6D5-5997-4E6C-BA3E-2EEC4304D3C3}" srcOrd="0" destOrd="0" presId="urn:microsoft.com/office/officeart/2018/2/layout/IconVerticalSolidList"/>
    <dgm:cxn modelId="{D968F61E-40C1-483E-A823-453E04042659}" type="presParOf" srcId="{7A52E6D5-5997-4E6C-BA3E-2EEC4304D3C3}" destId="{2AA10403-23AD-4BEE-9F9A-798B515BC962}" srcOrd="0" destOrd="0" presId="urn:microsoft.com/office/officeart/2018/2/layout/IconVerticalSolidList"/>
    <dgm:cxn modelId="{C087BE67-5391-49C5-94D8-1B3832C529D8}" type="presParOf" srcId="{2AA10403-23AD-4BEE-9F9A-798B515BC962}" destId="{3699A842-95CB-401B-A7FD-2417B960B7A1}" srcOrd="0" destOrd="0" presId="urn:microsoft.com/office/officeart/2018/2/layout/IconVerticalSolidList"/>
    <dgm:cxn modelId="{764A8820-9666-4E13-9D56-23B86FE6FE0B}" type="presParOf" srcId="{2AA10403-23AD-4BEE-9F9A-798B515BC962}" destId="{57634EE6-0450-4229-BEDB-70045CA15CB2}" srcOrd="1" destOrd="0" presId="urn:microsoft.com/office/officeart/2018/2/layout/IconVerticalSolidList"/>
    <dgm:cxn modelId="{B309D9A5-B669-4865-8C61-B5B926BB9E66}" type="presParOf" srcId="{2AA10403-23AD-4BEE-9F9A-798B515BC962}" destId="{BC0EC22B-AC66-481F-9E57-2B9D7CE9DF87}" srcOrd="2" destOrd="0" presId="urn:microsoft.com/office/officeart/2018/2/layout/IconVerticalSolidList"/>
    <dgm:cxn modelId="{F7160085-516D-4DC2-B6AB-C33AA16A8A19}" type="presParOf" srcId="{2AA10403-23AD-4BEE-9F9A-798B515BC962}" destId="{94E30D2B-F220-4D87-8BBE-DF7BB015247F}" srcOrd="3" destOrd="0" presId="urn:microsoft.com/office/officeart/2018/2/layout/IconVerticalSolidList"/>
    <dgm:cxn modelId="{8793A391-C08A-49EE-A7D4-1C1AA28406F4}" type="presParOf" srcId="{7A52E6D5-5997-4E6C-BA3E-2EEC4304D3C3}" destId="{BA288BED-6003-46FA-9A9D-6D61457D3365}" srcOrd="1" destOrd="0" presId="urn:microsoft.com/office/officeart/2018/2/layout/IconVerticalSolidList"/>
    <dgm:cxn modelId="{6BB15300-1354-4FBD-870D-EEF6E38C6268}" type="presParOf" srcId="{7A52E6D5-5997-4E6C-BA3E-2EEC4304D3C3}" destId="{F55207E9-DB5C-4126-97AF-0B1F0603BFA2}" srcOrd="2" destOrd="0" presId="urn:microsoft.com/office/officeart/2018/2/layout/IconVerticalSolidList"/>
    <dgm:cxn modelId="{CCF5C678-22DE-4E1F-9221-C61393F6B6E9}" type="presParOf" srcId="{F55207E9-DB5C-4126-97AF-0B1F0603BFA2}" destId="{AD70025B-70B3-4ED3-97FC-BBC72AA14690}" srcOrd="0" destOrd="0" presId="urn:microsoft.com/office/officeart/2018/2/layout/IconVerticalSolidList"/>
    <dgm:cxn modelId="{1CAD8DC2-1B84-4FD7-9E6F-E20D7A8BB00D}" type="presParOf" srcId="{F55207E9-DB5C-4126-97AF-0B1F0603BFA2}" destId="{4F8C6F30-91D8-4C47-9184-24FBFDB103CF}" srcOrd="1" destOrd="0" presId="urn:microsoft.com/office/officeart/2018/2/layout/IconVerticalSolidList"/>
    <dgm:cxn modelId="{EBB04DA4-9906-448B-A7D7-E1BDF4062174}" type="presParOf" srcId="{F55207E9-DB5C-4126-97AF-0B1F0603BFA2}" destId="{B966FFBC-51A0-418D-806B-3E800E006113}" srcOrd="2" destOrd="0" presId="urn:microsoft.com/office/officeart/2018/2/layout/IconVerticalSolidList"/>
    <dgm:cxn modelId="{DAAA10F8-FEE6-4F24-8A31-AEB73BFB61A6}" type="presParOf" srcId="{F55207E9-DB5C-4126-97AF-0B1F0603BFA2}" destId="{9E70BF22-3CF0-4C2F-A9BC-8ECA14417C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41D58E-63A2-4DDE-B8CC-EF3F5612089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1AC622-4DC3-42CB-9546-7D36DF7867D3}">
      <dgm:prSet/>
      <dgm:spPr/>
      <dgm:t>
        <a:bodyPr/>
        <a:lstStyle/>
        <a:p>
          <a:r>
            <a:rPr lang="en-US"/>
            <a:t>voices = engine.getProperty('voices')</a:t>
          </a:r>
        </a:p>
      </dgm:t>
    </dgm:pt>
    <dgm:pt modelId="{18FB06AE-C6EC-417F-AEEB-0DC8781FA5F5}" type="parTrans" cxnId="{7F5A0232-62D7-4F21-80D1-A6862F41E46F}">
      <dgm:prSet/>
      <dgm:spPr/>
      <dgm:t>
        <a:bodyPr/>
        <a:lstStyle/>
        <a:p>
          <a:endParaRPr lang="en-US"/>
        </a:p>
      </dgm:t>
    </dgm:pt>
    <dgm:pt modelId="{039714C8-551B-44C7-8440-5C667EAF177F}" type="sibTrans" cxnId="{7F5A0232-62D7-4F21-80D1-A6862F41E46F}">
      <dgm:prSet/>
      <dgm:spPr/>
      <dgm:t>
        <a:bodyPr/>
        <a:lstStyle/>
        <a:p>
          <a:endParaRPr lang="en-US"/>
        </a:p>
      </dgm:t>
    </dgm:pt>
    <dgm:pt modelId="{8D93069E-C377-4730-9141-9E3AD1DD7179}">
      <dgm:prSet/>
      <dgm:spPr/>
      <dgm:t>
        <a:bodyPr/>
        <a:lstStyle/>
        <a:p>
          <a:r>
            <a:rPr lang="en-US"/>
            <a:t>engine.setProperty('voice', voices[1].id)  # Female voice</a:t>
          </a:r>
        </a:p>
      </dgm:t>
    </dgm:pt>
    <dgm:pt modelId="{3EB13101-73CC-43A1-8DC6-BBD1F75F7E59}" type="parTrans" cxnId="{0EB66562-E9AD-46AA-8750-C36B1C909C31}">
      <dgm:prSet/>
      <dgm:spPr/>
      <dgm:t>
        <a:bodyPr/>
        <a:lstStyle/>
        <a:p>
          <a:endParaRPr lang="en-US"/>
        </a:p>
      </dgm:t>
    </dgm:pt>
    <dgm:pt modelId="{2D1E80F9-E359-4AEA-B8D4-FCE163C0B695}" type="sibTrans" cxnId="{0EB66562-E9AD-46AA-8750-C36B1C909C31}">
      <dgm:prSet/>
      <dgm:spPr/>
      <dgm:t>
        <a:bodyPr/>
        <a:lstStyle/>
        <a:p>
          <a:endParaRPr lang="en-US"/>
        </a:p>
      </dgm:t>
    </dgm:pt>
    <dgm:pt modelId="{C6320687-286E-4464-B449-627546A4B9FF}">
      <dgm:prSet/>
      <dgm:spPr/>
      <dgm:t>
        <a:bodyPr/>
        <a:lstStyle/>
        <a:p>
          <a:r>
            <a:rPr lang="en-US"/>
            <a:t>engine.setProperty('rate', 180)  # Speed of speech</a:t>
          </a:r>
        </a:p>
      </dgm:t>
    </dgm:pt>
    <dgm:pt modelId="{34E00841-4D4F-4A87-8A65-CE0CB17D17F3}" type="parTrans" cxnId="{192FE2F2-6AF5-42F7-A1FF-C21E9ECC2F54}">
      <dgm:prSet/>
      <dgm:spPr/>
      <dgm:t>
        <a:bodyPr/>
        <a:lstStyle/>
        <a:p>
          <a:endParaRPr lang="en-US"/>
        </a:p>
      </dgm:t>
    </dgm:pt>
    <dgm:pt modelId="{DD2271F3-ABDF-4C36-8BC5-A153DF9C79A0}" type="sibTrans" cxnId="{192FE2F2-6AF5-42F7-A1FF-C21E9ECC2F54}">
      <dgm:prSet/>
      <dgm:spPr/>
      <dgm:t>
        <a:bodyPr/>
        <a:lstStyle/>
        <a:p>
          <a:endParaRPr lang="en-US"/>
        </a:p>
      </dgm:t>
    </dgm:pt>
    <dgm:pt modelId="{25DD6DFA-6AF4-44A6-8CB2-481D0B126AC2}">
      <dgm:prSet/>
      <dgm:spPr/>
      <dgm:t>
        <a:bodyPr/>
        <a:lstStyle/>
        <a:p>
          <a:r>
            <a:rPr lang="en-US"/>
            <a:t>engine.setProperty('volume', 1)  # Volume</a:t>
          </a:r>
        </a:p>
      </dgm:t>
    </dgm:pt>
    <dgm:pt modelId="{9829202D-8A34-475D-9A48-E28BE7606E6C}" type="parTrans" cxnId="{9759836E-34CB-4CAF-A658-617ACB43E645}">
      <dgm:prSet/>
      <dgm:spPr/>
      <dgm:t>
        <a:bodyPr/>
        <a:lstStyle/>
        <a:p>
          <a:endParaRPr lang="en-US"/>
        </a:p>
      </dgm:t>
    </dgm:pt>
    <dgm:pt modelId="{AD4F5A66-347A-4EB1-A9F9-A11C99209A4B}" type="sibTrans" cxnId="{9759836E-34CB-4CAF-A658-617ACB43E645}">
      <dgm:prSet/>
      <dgm:spPr/>
      <dgm:t>
        <a:bodyPr/>
        <a:lstStyle/>
        <a:p>
          <a:endParaRPr lang="en-US"/>
        </a:p>
      </dgm:t>
    </dgm:pt>
    <dgm:pt modelId="{04986755-BC2C-4655-94BE-4F259C857CBD}" type="pres">
      <dgm:prSet presAssocID="{D641D58E-63A2-4DDE-B8CC-EF3F5612089F}" presName="outerComposite" presStyleCnt="0">
        <dgm:presLayoutVars>
          <dgm:chMax val="5"/>
          <dgm:dir/>
          <dgm:resizeHandles val="exact"/>
        </dgm:presLayoutVars>
      </dgm:prSet>
      <dgm:spPr/>
    </dgm:pt>
    <dgm:pt modelId="{1412F58D-5163-4235-ABFF-BBFC021EB2FA}" type="pres">
      <dgm:prSet presAssocID="{D641D58E-63A2-4DDE-B8CC-EF3F5612089F}" presName="dummyMaxCanvas" presStyleCnt="0">
        <dgm:presLayoutVars/>
      </dgm:prSet>
      <dgm:spPr/>
    </dgm:pt>
    <dgm:pt modelId="{BC0D6F75-D737-47CB-A64D-5B8DB627BBB8}" type="pres">
      <dgm:prSet presAssocID="{D641D58E-63A2-4DDE-B8CC-EF3F5612089F}" presName="FourNodes_1" presStyleLbl="node1" presStyleIdx="0" presStyleCnt="4">
        <dgm:presLayoutVars>
          <dgm:bulletEnabled val="1"/>
        </dgm:presLayoutVars>
      </dgm:prSet>
      <dgm:spPr/>
    </dgm:pt>
    <dgm:pt modelId="{51EDE0CB-1595-4451-9FB2-DA4F3E3A358F}" type="pres">
      <dgm:prSet presAssocID="{D641D58E-63A2-4DDE-B8CC-EF3F5612089F}" presName="FourNodes_2" presStyleLbl="node1" presStyleIdx="1" presStyleCnt="4">
        <dgm:presLayoutVars>
          <dgm:bulletEnabled val="1"/>
        </dgm:presLayoutVars>
      </dgm:prSet>
      <dgm:spPr/>
    </dgm:pt>
    <dgm:pt modelId="{4CCCF960-D5CA-41B0-AD30-8F45FBD8DB9D}" type="pres">
      <dgm:prSet presAssocID="{D641D58E-63A2-4DDE-B8CC-EF3F5612089F}" presName="FourNodes_3" presStyleLbl="node1" presStyleIdx="2" presStyleCnt="4">
        <dgm:presLayoutVars>
          <dgm:bulletEnabled val="1"/>
        </dgm:presLayoutVars>
      </dgm:prSet>
      <dgm:spPr/>
    </dgm:pt>
    <dgm:pt modelId="{A18B0D6C-38DD-4C73-94A2-B3D075EA31F6}" type="pres">
      <dgm:prSet presAssocID="{D641D58E-63A2-4DDE-B8CC-EF3F5612089F}" presName="FourNodes_4" presStyleLbl="node1" presStyleIdx="3" presStyleCnt="4">
        <dgm:presLayoutVars>
          <dgm:bulletEnabled val="1"/>
        </dgm:presLayoutVars>
      </dgm:prSet>
      <dgm:spPr/>
    </dgm:pt>
    <dgm:pt modelId="{1D906D20-995B-42FA-A30C-8974D25B614A}" type="pres">
      <dgm:prSet presAssocID="{D641D58E-63A2-4DDE-B8CC-EF3F5612089F}" presName="FourConn_1-2" presStyleLbl="fgAccFollowNode1" presStyleIdx="0" presStyleCnt="3">
        <dgm:presLayoutVars>
          <dgm:bulletEnabled val="1"/>
        </dgm:presLayoutVars>
      </dgm:prSet>
      <dgm:spPr/>
    </dgm:pt>
    <dgm:pt modelId="{3316B5B8-B090-4237-87E7-6EF2EEB120EA}" type="pres">
      <dgm:prSet presAssocID="{D641D58E-63A2-4DDE-B8CC-EF3F5612089F}" presName="FourConn_2-3" presStyleLbl="fgAccFollowNode1" presStyleIdx="1" presStyleCnt="3">
        <dgm:presLayoutVars>
          <dgm:bulletEnabled val="1"/>
        </dgm:presLayoutVars>
      </dgm:prSet>
      <dgm:spPr/>
    </dgm:pt>
    <dgm:pt modelId="{4CCCC4CD-AF6F-41F1-AFE4-0FDA586DB82C}" type="pres">
      <dgm:prSet presAssocID="{D641D58E-63A2-4DDE-B8CC-EF3F5612089F}" presName="FourConn_3-4" presStyleLbl="fgAccFollowNode1" presStyleIdx="2" presStyleCnt="3">
        <dgm:presLayoutVars>
          <dgm:bulletEnabled val="1"/>
        </dgm:presLayoutVars>
      </dgm:prSet>
      <dgm:spPr/>
    </dgm:pt>
    <dgm:pt modelId="{22E0DF62-EF22-4EB1-9781-7AE1CDB93D60}" type="pres">
      <dgm:prSet presAssocID="{D641D58E-63A2-4DDE-B8CC-EF3F5612089F}" presName="FourNodes_1_text" presStyleLbl="node1" presStyleIdx="3" presStyleCnt="4">
        <dgm:presLayoutVars>
          <dgm:bulletEnabled val="1"/>
        </dgm:presLayoutVars>
      </dgm:prSet>
      <dgm:spPr/>
    </dgm:pt>
    <dgm:pt modelId="{74A38226-0400-4125-8731-80A21316BB11}" type="pres">
      <dgm:prSet presAssocID="{D641D58E-63A2-4DDE-B8CC-EF3F5612089F}" presName="FourNodes_2_text" presStyleLbl="node1" presStyleIdx="3" presStyleCnt="4">
        <dgm:presLayoutVars>
          <dgm:bulletEnabled val="1"/>
        </dgm:presLayoutVars>
      </dgm:prSet>
      <dgm:spPr/>
    </dgm:pt>
    <dgm:pt modelId="{3415FEDE-CF94-43EB-AA8E-2293FB60EE40}" type="pres">
      <dgm:prSet presAssocID="{D641D58E-63A2-4DDE-B8CC-EF3F5612089F}" presName="FourNodes_3_text" presStyleLbl="node1" presStyleIdx="3" presStyleCnt="4">
        <dgm:presLayoutVars>
          <dgm:bulletEnabled val="1"/>
        </dgm:presLayoutVars>
      </dgm:prSet>
      <dgm:spPr/>
    </dgm:pt>
    <dgm:pt modelId="{257CB4A6-DD65-4836-BC8D-C6A055236AE1}" type="pres">
      <dgm:prSet presAssocID="{D641D58E-63A2-4DDE-B8CC-EF3F5612089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5E1F71E-E4F6-414E-A0AC-819FD11DF4AD}" type="presOf" srcId="{8D93069E-C377-4730-9141-9E3AD1DD7179}" destId="{74A38226-0400-4125-8731-80A21316BB11}" srcOrd="1" destOrd="0" presId="urn:microsoft.com/office/officeart/2005/8/layout/vProcess5"/>
    <dgm:cxn modelId="{A4193120-517E-441A-9854-71FC80AB4FDF}" type="presOf" srcId="{039714C8-551B-44C7-8440-5C667EAF177F}" destId="{1D906D20-995B-42FA-A30C-8974D25B614A}" srcOrd="0" destOrd="0" presId="urn:microsoft.com/office/officeart/2005/8/layout/vProcess5"/>
    <dgm:cxn modelId="{18C0E931-F862-46C1-B8DA-54E93B42CF8B}" type="presOf" srcId="{DD2271F3-ABDF-4C36-8BC5-A153DF9C79A0}" destId="{4CCCC4CD-AF6F-41F1-AFE4-0FDA586DB82C}" srcOrd="0" destOrd="0" presId="urn:microsoft.com/office/officeart/2005/8/layout/vProcess5"/>
    <dgm:cxn modelId="{7F5A0232-62D7-4F21-80D1-A6862F41E46F}" srcId="{D641D58E-63A2-4DDE-B8CC-EF3F5612089F}" destId="{FA1AC622-4DC3-42CB-9546-7D36DF7867D3}" srcOrd="0" destOrd="0" parTransId="{18FB06AE-C6EC-417F-AEEB-0DC8781FA5F5}" sibTransId="{039714C8-551B-44C7-8440-5C667EAF177F}"/>
    <dgm:cxn modelId="{E7786132-F3D2-454D-BD9E-48F76E67E377}" type="presOf" srcId="{8D93069E-C377-4730-9141-9E3AD1DD7179}" destId="{51EDE0CB-1595-4451-9FB2-DA4F3E3A358F}" srcOrd="0" destOrd="0" presId="urn:microsoft.com/office/officeart/2005/8/layout/vProcess5"/>
    <dgm:cxn modelId="{76CF7E39-1407-402B-94D4-A9709DFF996A}" type="presOf" srcId="{25DD6DFA-6AF4-44A6-8CB2-481D0B126AC2}" destId="{A18B0D6C-38DD-4C73-94A2-B3D075EA31F6}" srcOrd="0" destOrd="0" presId="urn:microsoft.com/office/officeart/2005/8/layout/vProcess5"/>
    <dgm:cxn modelId="{019F0C5B-A898-4DC0-A886-D7EC65DEE659}" type="presOf" srcId="{25DD6DFA-6AF4-44A6-8CB2-481D0B126AC2}" destId="{257CB4A6-DD65-4836-BC8D-C6A055236AE1}" srcOrd="1" destOrd="0" presId="urn:microsoft.com/office/officeart/2005/8/layout/vProcess5"/>
    <dgm:cxn modelId="{0EB66562-E9AD-46AA-8750-C36B1C909C31}" srcId="{D641D58E-63A2-4DDE-B8CC-EF3F5612089F}" destId="{8D93069E-C377-4730-9141-9E3AD1DD7179}" srcOrd="1" destOrd="0" parTransId="{3EB13101-73CC-43A1-8DC6-BBD1F75F7E59}" sibTransId="{2D1E80F9-E359-4AEA-B8D4-FCE163C0B695}"/>
    <dgm:cxn modelId="{1236C965-3EC1-400C-B557-AA1B50094297}" type="presOf" srcId="{FA1AC622-4DC3-42CB-9546-7D36DF7867D3}" destId="{22E0DF62-EF22-4EB1-9781-7AE1CDB93D60}" srcOrd="1" destOrd="0" presId="urn:microsoft.com/office/officeart/2005/8/layout/vProcess5"/>
    <dgm:cxn modelId="{2EABDC4A-C098-4FAC-B8EB-0576B86632BD}" type="presOf" srcId="{C6320687-286E-4464-B449-627546A4B9FF}" destId="{4CCCF960-D5CA-41B0-AD30-8F45FBD8DB9D}" srcOrd="0" destOrd="0" presId="urn:microsoft.com/office/officeart/2005/8/layout/vProcess5"/>
    <dgm:cxn modelId="{9759836E-34CB-4CAF-A658-617ACB43E645}" srcId="{D641D58E-63A2-4DDE-B8CC-EF3F5612089F}" destId="{25DD6DFA-6AF4-44A6-8CB2-481D0B126AC2}" srcOrd="3" destOrd="0" parTransId="{9829202D-8A34-475D-9A48-E28BE7606E6C}" sibTransId="{AD4F5A66-347A-4EB1-A9F9-A11C99209A4B}"/>
    <dgm:cxn modelId="{21CE9773-3800-461A-8506-00E7C8F06C41}" type="presOf" srcId="{FA1AC622-4DC3-42CB-9546-7D36DF7867D3}" destId="{BC0D6F75-D737-47CB-A64D-5B8DB627BBB8}" srcOrd="0" destOrd="0" presId="urn:microsoft.com/office/officeart/2005/8/layout/vProcess5"/>
    <dgm:cxn modelId="{B06BA692-4414-41F0-8B23-8EE720C021A9}" type="presOf" srcId="{D641D58E-63A2-4DDE-B8CC-EF3F5612089F}" destId="{04986755-BC2C-4655-94BE-4F259C857CBD}" srcOrd="0" destOrd="0" presId="urn:microsoft.com/office/officeart/2005/8/layout/vProcess5"/>
    <dgm:cxn modelId="{CF369094-3E58-4A9B-881E-C6806625AD08}" type="presOf" srcId="{C6320687-286E-4464-B449-627546A4B9FF}" destId="{3415FEDE-CF94-43EB-AA8E-2293FB60EE40}" srcOrd="1" destOrd="0" presId="urn:microsoft.com/office/officeart/2005/8/layout/vProcess5"/>
    <dgm:cxn modelId="{192FE2F2-6AF5-42F7-A1FF-C21E9ECC2F54}" srcId="{D641D58E-63A2-4DDE-B8CC-EF3F5612089F}" destId="{C6320687-286E-4464-B449-627546A4B9FF}" srcOrd="2" destOrd="0" parTransId="{34E00841-4D4F-4A87-8A65-CE0CB17D17F3}" sibTransId="{DD2271F3-ABDF-4C36-8BC5-A153DF9C79A0}"/>
    <dgm:cxn modelId="{80F1A6F4-4480-435B-A937-5E43C11D5E9C}" type="presOf" srcId="{2D1E80F9-E359-4AEA-B8D4-FCE163C0B695}" destId="{3316B5B8-B090-4237-87E7-6EF2EEB120EA}" srcOrd="0" destOrd="0" presId="urn:microsoft.com/office/officeart/2005/8/layout/vProcess5"/>
    <dgm:cxn modelId="{BB76F5EF-C412-4351-91C6-274C4DA04174}" type="presParOf" srcId="{04986755-BC2C-4655-94BE-4F259C857CBD}" destId="{1412F58D-5163-4235-ABFF-BBFC021EB2FA}" srcOrd="0" destOrd="0" presId="urn:microsoft.com/office/officeart/2005/8/layout/vProcess5"/>
    <dgm:cxn modelId="{BCF2D9CB-65E8-42FB-B2A3-96B490B19C6A}" type="presParOf" srcId="{04986755-BC2C-4655-94BE-4F259C857CBD}" destId="{BC0D6F75-D737-47CB-A64D-5B8DB627BBB8}" srcOrd="1" destOrd="0" presId="urn:microsoft.com/office/officeart/2005/8/layout/vProcess5"/>
    <dgm:cxn modelId="{8ACB56BE-E2DE-4CA7-8D69-2A14F169DB66}" type="presParOf" srcId="{04986755-BC2C-4655-94BE-4F259C857CBD}" destId="{51EDE0CB-1595-4451-9FB2-DA4F3E3A358F}" srcOrd="2" destOrd="0" presId="urn:microsoft.com/office/officeart/2005/8/layout/vProcess5"/>
    <dgm:cxn modelId="{369B25EB-B789-4BBE-BEDF-298B0A732232}" type="presParOf" srcId="{04986755-BC2C-4655-94BE-4F259C857CBD}" destId="{4CCCF960-D5CA-41B0-AD30-8F45FBD8DB9D}" srcOrd="3" destOrd="0" presId="urn:microsoft.com/office/officeart/2005/8/layout/vProcess5"/>
    <dgm:cxn modelId="{1ABD3BFA-546A-4546-846E-2F1337971296}" type="presParOf" srcId="{04986755-BC2C-4655-94BE-4F259C857CBD}" destId="{A18B0D6C-38DD-4C73-94A2-B3D075EA31F6}" srcOrd="4" destOrd="0" presId="urn:microsoft.com/office/officeart/2005/8/layout/vProcess5"/>
    <dgm:cxn modelId="{38E0E345-ECED-4ADC-8E0C-1FE883816416}" type="presParOf" srcId="{04986755-BC2C-4655-94BE-4F259C857CBD}" destId="{1D906D20-995B-42FA-A30C-8974D25B614A}" srcOrd="5" destOrd="0" presId="urn:microsoft.com/office/officeart/2005/8/layout/vProcess5"/>
    <dgm:cxn modelId="{D44A3BCC-455C-4695-B311-2B3D615BEFE2}" type="presParOf" srcId="{04986755-BC2C-4655-94BE-4F259C857CBD}" destId="{3316B5B8-B090-4237-87E7-6EF2EEB120EA}" srcOrd="6" destOrd="0" presId="urn:microsoft.com/office/officeart/2005/8/layout/vProcess5"/>
    <dgm:cxn modelId="{ABC6C8B8-1865-4EA4-B355-9D7E7A7B5151}" type="presParOf" srcId="{04986755-BC2C-4655-94BE-4F259C857CBD}" destId="{4CCCC4CD-AF6F-41F1-AFE4-0FDA586DB82C}" srcOrd="7" destOrd="0" presId="urn:microsoft.com/office/officeart/2005/8/layout/vProcess5"/>
    <dgm:cxn modelId="{04CF27A1-596B-456B-917E-06369664413C}" type="presParOf" srcId="{04986755-BC2C-4655-94BE-4F259C857CBD}" destId="{22E0DF62-EF22-4EB1-9781-7AE1CDB93D60}" srcOrd="8" destOrd="0" presId="urn:microsoft.com/office/officeart/2005/8/layout/vProcess5"/>
    <dgm:cxn modelId="{020D8E46-7F0A-4A16-8C2B-26AD24DE558C}" type="presParOf" srcId="{04986755-BC2C-4655-94BE-4F259C857CBD}" destId="{74A38226-0400-4125-8731-80A21316BB11}" srcOrd="9" destOrd="0" presId="urn:microsoft.com/office/officeart/2005/8/layout/vProcess5"/>
    <dgm:cxn modelId="{89826606-D12E-4A94-9ED9-74F5F2494893}" type="presParOf" srcId="{04986755-BC2C-4655-94BE-4F259C857CBD}" destId="{3415FEDE-CF94-43EB-AA8E-2293FB60EE40}" srcOrd="10" destOrd="0" presId="urn:microsoft.com/office/officeart/2005/8/layout/vProcess5"/>
    <dgm:cxn modelId="{01C391F3-F22F-4477-99D6-EBCCD6C4D4DD}" type="presParOf" srcId="{04986755-BC2C-4655-94BE-4F259C857CBD}" destId="{257CB4A6-DD65-4836-BC8D-C6A055236AE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BC3294-2BBE-4A94-8AFD-46B25A44B5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BDBFFE-828C-4952-B398-3E9E93712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 take_command():</a:t>
          </a:r>
        </a:p>
      </dgm:t>
    </dgm:pt>
    <dgm:pt modelId="{5A2BDE34-1CC2-4D29-8DF0-17A0BAF24B80}" type="parTrans" cxnId="{50FDA01D-6E0A-4E5B-81C7-DC0BD4FC6A18}">
      <dgm:prSet/>
      <dgm:spPr/>
      <dgm:t>
        <a:bodyPr/>
        <a:lstStyle/>
        <a:p>
          <a:endParaRPr lang="en-US"/>
        </a:p>
      </dgm:t>
    </dgm:pt>
    <dgm:pt modelId="{09C54C39-0FFA-498F-8B35-66DDD6A4DE84}" type="sibTrans" cxnId="{50FDA01D-6E0A-4E5B-81C7-DC0BD4FC6A18}">
      <dgm:prSet/>
      <dgm:spPr/>
      <dgm:t>
        <a:bodyPr/>
        <a:lstStyle/>
        <a:p>
          <a:endParaRPr lang="en-US"/>
        </a:p>
      </dgm:t>
    </dgm:pt>
    <dgm:pt modelId="{5D50A997-E636-4D5F-8A00-DE3862ECC8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 = ""</a:t>
          </a:r>
        </a:p>
      </dgm:t>
    </dgm:pt>
    <dgm:pt modelId="{895CD7A9-46C4-452F-A535-153108588DE5}" type="parTrans" cxnId="{8A9B6617-D4B2-466E-B9E1-046BD5E5E10B}">
      <dgm:prSet/>
      <dgm:spPr/>
      <dgm:t>
        <a:bodyPr/>
        <a:lstStyle/>
        <a:p>
          <a:endParaRPr lang="en-US"/>
        </a:p>
      </dgm:t>
    </dgm:pt>
    <dgm:pt modelId="{ADCC5AFE-64C1-4927-B7F7-B06590AA982C}" type="sibTrans" cxnId="{8A9B6617-D4B2-466E-B9E1-046BD5E5E10B}">
      <dgm:prSet/>
      <dgm:spPr/>
      <dgm:t>
        <a:bodyPr/>
        <a:lstStyle/>
        <a:p>
          <a:endParaRPr lang="en-US"/>
        </a:p>
      </dgm:t>
    </dgm:pt>
    <dgm:pt modelId="{C1E26320-9862-4C5E-B0B7-1BD2DBB1B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sr.Microphone() as source:</a:t>
          </a:r>
        </a:p>
      </dgm:t>
    </dgm:pt>
    <dgm:pt modelId="{E86B7435-E181-4F6B-A148-421F75AE1767}" type="parTrans" cxnId="{8CF5FB96-9142-46AB-8117-C69C5AF71BDD}">
      <dgm:prSet/>
      <dgm:spPr/>
      <dgm:t>
        <a:bodyPr/>
        <a:lstStyle/>
        <a:p>
          <a:endParaRPr lang="en-US"/>
        </a:p>
      </dgm:t>
    </dgm:pt>
    <dgm:pt modelId="{C790254B-2E41-41D4-A682-3E05B4C7C70D}" type="sibTrans" cxnId="{8CF5FB96-9142-46AB-8117-C69C5AF71BDD}">
      <dgm:prSet/>
      <dgm:spPr/>
      <dgm:t>
        <a:bodyPr/>
        <a:lstStyle/>
        <a:p>
          <a:endParaRPr lang="en-US"/>
        </a:p>
      </dgm:t>
    </dgm:pt>
    <dgm:pt modelId="{704CF02C-C820-4008-8DD7-27DFA26434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voice = listener.listen(source)</a:t>
          </a:r>
        </a:p>
      </dgm:t>
    </dgm:pt>
    <dgm:pt modelId="{F56CA258-8074-47DC-9786-DE2ADA513BC6}" type="parTrans" cxnId="{8D920424-F2B8-4342-9541-5BEEAC069E74}">
      <dgm:prSet/>
      <dgm:spPr/>
      <dgm:t>
        <a:bodyPr/>
        <a:lstStyle/>
        <a:p>
          <a:endParaRPr lang="en-US"/>
        </a:p>
      </dgm:t>
    </dgm:pt>
    <dgm:pt modelId="{2A0313DD-7921-4117-8BBC-8408679FA358}" type="sibTrans" cxnId="{8D920424-F2B8-4342-9541-5BEEAC069E74}">
      <dgm:prSet/>
      <dgm:spPr/>
      <dgm:t>
        <a:bodyPr/>
        <a:lstStyle/>
        <a:p>
          <a:endParaRPr lang="en-US"/>
        </a:p>
      </dgm:t>
    </dgm:pt>
    <dgm:pt modelId="{AB503B7E-7B73-4CD1-8589-769824606E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 = listener.recognize_google(voice)</a:t>
          </a:r>
        </a:p>
      </dgm:t>
    </dgm:pt>
    <dgm:pt modelId="{89FC16E6-C8FF-4477-8C18-D3670D85EE99}" type="parTrans" cxnId="{CDCBBD83-0DC7-4C88-947E-83165A641588}">
      <dgm:prSet/>
      <dgm:spPr/>
      <dgm:t>
        <a:bodyPr/>
        <a:lstStyle/>
        <a:p>
          <a:endParaRPr lang="en-US"/>
        </a:p>
      </dgm:t>
    </dgm:pt>
    <dgm:pt modelId="{8DA1531E-1FE7-42CA-9797-67B59076C2FF}" type="sibTrans" cxnId="{CDCBBD83-0DC7-4C88-947E-83165A641588}">
      <dgm:prSet/>
      <dgm:spPr/>
      <dgm:t>
        <a:bodyPr/>
        <a:lstStyle/>
        <a:p>
          <a:endParaRPr lang="en-US"/>
        </a:p>
      </dgm:t>
    </dgm:pt>
    <dgm:pt modelId="{9A0C34EC-3C0C-496E-9329-A7C2DB73C089}" type="pres">
      <dgm:prSet presAssocID="{C0BC3294-2BBE-4A94-8AFD-46B25A44B57A}" presName="root" presStyleCnt="0">
        <dgm:presLayoutVars>
          <dgm:dir/>
          <dgm:resizeHandles val="exact"/>
        </dgm:presLayoutVars>
      </dgm:prSet>
      <dgm:spPr/>
    </dgm:pt>
    <dgm:pt modelId="{92076DA9-69F5-4989-9816-E253BE0832EE}" type="pres">
      <dgm:prSet presAssocID="{8ABDBFFE-828C-4952-B398-3E9E937128C5}" presName="compNode" presStyleCnt="0"/>
      <dgm:spPr/>
    </dgm:pt>
    <dgm:pt modelId="{311EBECD-45FA-4F12-B86D-58AB586DE2A1}" type="pres">
      <dgm:prSet presAssocID="{8ABDBFFE-828C-4952-B398-3E9E937128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8E319F17-C415-4184-B041-7F964D9D2165}" type="pres">
      <dgm:prSet presAssocID="{8ABDBFFE-828C-4952-B398-3E9E937128C5}" presName="spaceRect" presStyleCnt="0"/>
      <dgm:spPr/>
    </dgm:pt>
    <dgm:pt modelId="{77AD5D0A-D1F0-44AF-A0A9-7E48FBF07899}" type="pres">
      <dgm:prSet presAssocID="{8ABDBFFE-828C-4952-B398-3E9E937128C5}" presName="textRect" presStyleLbl="revTx" presStyleIdx="0" presStyleCnt="5">
        <dgm:presLayoutVars>
          <dgm:chMax val="1"/>
          <dgm:chPref val="1"/>
        </dgm:presLayoutVars>
      </dgm:prSet>
      <dgm:spPr/>
    </dgm:pt>
    <dgm:pt modelId="{8E20052F-2CF5-4A5D-B468-D944A807D8F9}" type="pres">
      <dgm:prSet presAssocID="{09C54C39-0FFA-498F-8B35-66DDD6A4DE84}" presName="sibTrans" presStyleCnt="0"/>
      <dgm:spPr/>
    </dgm:pt>
    <dgm:pt modelId="{24078302-19CE-4A5C-B37B-87B0500ED99B}" type="pres">
      <dgm:prSet presAssocID="{5D50A997-E636-4D5F-8A00-DE3862ECC85F}" presName="compNode" presStyleCnt="0"/>
      <dgm:spPr/>
    </dgm:pt>
    <dgm:pt modelId="{D63C3434-FC92-41A7-B149-5D8952EBB017}" type="pres">
      <dgm:prSet presAssocID="{5D50A997-E636-4D5F-8A00-DE3862ECC8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B532D21-5629-45B3-AAE6-68B64983DAC6}" type="pres">
      <dgm:prSet presAssocID="{5D50A997-E636-4D5F-8A00-DE3862ECC85F}" presName="spaceRect" presStyleCnt="0"/>
      <dgm:spPr/>
    </dgm:pt>
    <dgm:pt modelId="{73BF028C-301E-4EB2-9177-0CBCA037045D}" type="pres">
      <dgm:prSet presAssocID="{5D50A997-E636-4D5F-8A00-DE3862ECC85F}" presName="textRect" presStyleLbl="revTx" presStyleIdx="1" presStyleCnt="5">
        <dgm:presLayoutVars>
          <dgm:chMax val="1"/>
          <dgm:chPref val="1"/>
        </dgm:presLayoutVars>
      </dgm:prSet>
      <dgm:spPr/>
    </dgm:pt>
    <dgm:pt modelId="{4694C55F-16A6-4E19-A201-6A69BF5DDEA0}" type="pres">
      <dgm:prSet presAssocID="{ADCC5AFE-64C1-4927-B7F7-B06590AA982C}" presName="sibTrans" presStyleCnt="0"/>
      <dgm:spPr/>
    </dgm:pt>
    <dgm:pt modelId="{634F2392-1C16-45C8-A811-3C7D116AF3F9}" type="pres">
      <dgm:prSet presAssocID="{C1E26320-9862-4C5E-B0B7-1BD2DBB1B0E8}" presName="compNode" presStyleCnt="0"/>
      <dgm:spPr/>
    </dgm:pt>
    <dgm:pt modelId="{DF31E6FE-853A-48C0-9FE8-365FF5E93D0F}" type="pres">
      <dgm:prSet presAssocID="{C1E26320-9862-4C5E-B0B7-1BD2DBB1B0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0DBDF34-42D5-4CD5-B468-70B78DAB1A16}" type="pres">
      <dgm:prSet presAssocID="{C1E26320-9862-4C5E-B0B7-1BD2DBB1B0E8}" presName="spaceRect" presStyleCnt="0"/>
      <dgm:spPr/>
    </dgm:pt>
    <dgm:pt modelId="{8E6A08AA-641A-4333-8D29-2E2557907973}" type="pres">
      <dgm:prSet presAssocID="{C1E26320-9862-4C5E-B0B7-1BD2DBB1B0E8}" presName="textRect" presStyleLbl="revTx" presStyleIdx="2" presStyleCnt="5">
        <dgm:presLayoutVars>
          <dgm:chMax val="1"/>
          <dgm:chPref val="1"/>
        </dgm:presLayoutVars>
      </dgm:prSet>
      <dgm:spPr/>
    </dgm:pt>
    <dgm:pt modelId="{EFBB6E1E-90D7-41C2-B18F-0E5892F8399B}" type="pres">
      <dgm:prSet presAssocID="{C790254B-2E41-41D4-A682-3E05B4C7C70D}" presName="sibTrans" presStyleCnt="0"/>
      <dgm:spPr/>
    </dgm:pt>
    <dgm:pt modelId="{0F104FA1-D378-41C7-90FC-6AC99C51215F}" type="pres">
      <dgm:prSet presAssocID="{704CF02C-C820-4008-8DD7-27DFA26434A4}" presName="compNode" presStyleCnt="0"/>
      <dgm:spPr/>
    </dgm:pt>
    <dgm:pt modelId="{252CB0C2-2CB8-4327-9DAF-16BA96F9A0E7}" type="pres">
      <dgm:prSet presAssocID="{704CF02C-C820-4008-8DD7-27DFA26434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1399DA5A-6D52-472C-84E3-7BDFF2A72077}" type="pres">
      <dgm:prSet presAssocID="{704CF02C-C820-4008-8DD7-27DFA26434A4}" presName="spaceRect" presStyleCnt="0"/>
      <dgm:spPr/>
    </dgm:pt>
    <dgm:pt modelId="{EC6DA821-A69B-45A2-8349-D7B60F30CF22}" type="pres">
      <dgm:prSet presAssocID="{704CF02C-C820-4008-8DD7-27DFA26434A4}" presName="textRect" presStyleLbl="revTx" presStyleIdx="3" presStyleCnt="5">
        <dgm:presLayoutVars>
          <dgm:chMax val="1"/>
          <dgm:chPref val="1"/>
        </dgm:presLayoutVars>
      </dgm:prSet>
      <dgm:spPr/>
    </dgm:pt>
    <dgm:pt modelId="{4DAD757E-EED6-4A89-A200-CA17C2A0A807}" type="pres">
      <dgm:prSet presAssocID="{2A0313DD-7921-4117-8BBC-8408679FA358}" presName="sibTrans" presStyleCnt="0"/>
      <dgm:spPr/>
    </dgm:pt>
    <dgm:pt modelId="{9539FDBF-88E2-4258-A54B-E3FFAE5BEA4A}" type="pres">
      <dgm:prSet presAssocID="{AB503B7E-7B73-4CD1-8589-769824606E64}" presName="compNode" presStyleCnt="0"/>
      <dgm:spPr/>
    </dgm:pt>
    <dgm:pt modelId="{6E528EC0-84FB-4AE0-A9FC-74E3CF1BC455}" type="pres">
      <dgm:prSet presAssocID="{AB503B7E-7B73-4CD1-8589-769824606E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47301AA-0703-4C88-9FD1-AB222214F650}" type="pres">
      <dgm:prSet presAssocID="{AB503B7E-7B73-4CD1-8589-769824606E64}" presName="spaceRect" presStyleCnt="0"/>
      <dgm:spPr/>
    </dgm:pt>
    <dgm:pt modelId="{9BDC9987-4714-4BF3-AE2F-9C99C4C9814D}" type="pres">
      <dgm:prSet presAssocID="{AB503B7E-7B73-4CD1-8589-769824606E6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952A111-BFA7-45A5-80DE-839BAC57A7EB}" type="presOf" srcId="{C1E26320-9862-4C5E-B0B7-1BD2DBB1B0E8}" destId="{8E6A08AA-641A-4333-8D29-2E2557907973}" srcOrd="0" destOrd="0" presId="urn:microsoft.com/office/officeart/2018/2/layout/IconLabelList"/>
    <dgm:cxn modelId="{8A9B6617-D4B2-466E-B9E1-046BD5E5E10B}" srcId="{C0BC3294-2BBE-4A94-8AFD-46B25A44B57A}" destId="{5D50A997-E636-4D5F-8A00-DE3862ECC85F}" srcOrd="1" destOrd="0" parTransId="{895CD7A9-46C4-452F-A535-153108588DE5}" sibTransId="{ADCC5AFE-64C1-4927-B7F7-B06590AA982C}"/>
    <dgm:cxn modelId="{50FDA01D-6E0A-4E5B-81C7-DC0BD4FC6A18}" srcId="{C0BC3294-2BBE-4A94-8AFD-46B25A44B57A}" destId="{8ABDBFFE-828C-4952-B398-3E9E937128C5}" srcOrd="0" destOrd="0" parTransId="{5A2BDE34-1CC2-4D29-8DF0-17A0BAF24B80}" sibTransId="{09C54C39-0FFA-498F-8B35-66DDD6A4DE84}"/>
    <dgm:cxn modelId="{8D920424-F2B8-4342-9541-5BEEAC069E74}" srcId="{C0BC3294-2BBE-4A94-8AFD-46B25A44B57A}" destId="{704CF02C-C820-4008-8DD7-27DFA26434A4}" srcOrd="3" destOrd="0" parTransId="{F56CA258-8074-47DC-9786-DE2ADA513BC6}" sibTransId="{2A0313DD-7921-4117-8BBC-8408679FA358}"/>
    <dgm:cxn modelId="{DB3A0635-6920-4261-BE4C-74285E3A0668}" type="presOf" srcId="{AB503B7E-7B73-4CD1-8589-769824606E64}" destId="{9BDC9987-4714-4BF3-AE2F-9C99C4C9814D}" srcOrd="0" destOrd="0" presId="urn:microsoft.com/office/officeart/2018/2/layout/IconLabelList"/>
    <dgm:cxn modelId="{F6E1CA75-F0D2-4AAD-8F41-AC387ACC32AE}" type="presOf" srcId="{8ABDBFFE-828C-4952-B398-3E9E937128C5}" destId="{77AD5D0A-D1F0-44AF-A0A9-7E48FBF07899}" srcOrd="0" destOrd="0" presId="urn:microsoft.com/office/officeart/2018/2/layout/IconLabelList"/>
    <dgm:cxn modelId="{3B5D1C83-14D9-4A10-9D2B-253C31B52DAA}" type="presOf" srcId="{C0BC3294-2BBE-4A94-8AFD-46B25A44B57A}" destId="{9A0C34EC-3C0C-496E-9329-A7C2DB73C089}" srcOrd="0" destOrd="0" presId="urn:microsoft.com/office/officeart/2018/2/layout/IconLabelList"/>
    <dgm:cxn modelId="{CDCBBD83-0DC7-4C88-947E-83165A641588}" srcId="{C0BC3294-2BBE-4A94-8AFD-46B25A44B57A}" destId="{AB503B7E-7B73-4CD1-8589-769824606E64}" srcOrd="4" destOrd="0" parTransId="{89FC16E6-C8FF-4477-8C18-D3670D85EE99}" sibTransId="{8DA1531E-1FE7-42CA-9797-67B59076C2FF}"/>
    <dgm:cxn modelId="{1473708D-B01B-4032-909C-3A368988958F}" type="presOf" srcId="{704CF02C-C820-4008-8DD7-27DFA26434A4}" destId="{EC6DA821-A69B-45A2-8349-D7B60F30CF22}" srcOrd="0" destOrd="0" presId="urn:microsoft.com/office/officeart/2018/2/layout/IconLabelList"/>
    <dgm:cxn modelId="{8CF5FB96-9142-46AB-8117-C69C5AF71BDD}" srcId="{C0BC3294-2BBE-4A94-8AFD-46B25A44B57A}" destId="{C1E26320-9862-4C5E-B0B7-1BD2DBB1B0E8}" srcOrd="2" destOrd="0" parTransId="{E86B7435-E181-4F6B-A148-421F75AE1767}" sibTransId="{C790254B-2E41-41D4-A682-3E05B4C7C70D}"/>
    <dgm:cxn modelId="{3DE221AC-FF44-465D-A30A-B12C7D178741}" type="presOf" srcId="{5D50A997-E636-4D5F-8A00-DE3862ECC85F}" destId="{73BF028C-301E-4EB2-9177-0CBCA037045D}" srcOrd="0" destOrd="0" presId="urn:microsoft.com/office/officeart/2018/2/layout/IconLabelList"/>
    <dgm:cxn modelId="{2D34F601-DDC2-4045-9162-CA9E26D743BB}" type="presParOf" srcId="{9A0C34EC-3C0C-496E-9329-A7C2DB73C089}" destId="{92076DA9-69F5-4989-9816-E253BE0832EE}" srcOrd="0" destOrd="0" presId="urn:microsoft.com/office/officeart/2018/2/layout/IconLabelList"/>
    <dgm:cxn modelId="{C573F923-4CFE-417A-9755-3B9FD71E7EC1}" type="presParOf" srcId="{92076DA9-69F5-4989-9816-E253BE0832EE}" destId="{311EBECD-45FA-4F12-B86D-58AB586DE2A1}" srcOrd="0" destOrd="0" presId="urn:microsoft.com/office/officeart/2018/2/layout/IconLabelList"/>
    <dgm:cxn modelId="{8786C2C1-4998-4ABF-A877-6E6A3D79AD6D}" type="presParOf" srcId="{92076DA9-69F5-4989-9816-E253BE0832EE}" destId="{8E319F17-C415-4184-B041-7F964D9D2165}" srcOrd="1" destOrd="0" presId="urn:microsoft.com/office/officeart/2018/2/layout/IconLabelList"/>
    <dgm:cxn modelId="{AD636C4B-3E10-4334-B26C-28C82A7D168B}" type="presParOf" srcId="{92076DA9-69F5-4989-9816-E253BE0832EE}" destId="{77AD5D0A-D1F0-44AF-A0A9-7E48FBF07899}" srcOrd="2" destOrd="0" presId="urn:microsoft.com/office/officeart/2018/2/layout/IconLabelList"/>
    <dgm:cxn modelId="{E52625D8-0F6B-428E-80E2-8AF6CD8FD3D9}" type="presParOf" srcId="{9A0C34EC-3C0C-496E-9329-A7C2DB73C089}" destId="{8E20052F-2CF5-4A5D-B468-D944A807D8F9}" srcOrd="1" destOrd="0" presId="urn:microsoft.com/office/officeart/2018/2/layout/IconLabelList"/>
    <dgm:cxn modelId="{6B672546-2FCD-4899-AFBE-075D4FB12E28}" type="presParOf" srcId="{9A0C34EC-3C0C-496E-9329-A7C2DB73C089}" destId="{24078302-19CE-4A5C-B37B-87B0500ED99B}" srcOrd="2" destOrd="0" presId="urn:microsoft.com/office/officeart/2018/2/layout/IconLabelList"/>
    <dgm:cxn modelId="{3D5F742A-A6F7-4537-B891-BFB3CB283825}" type="presParOf" srcId="{24078302-19CE-4A5C-B37B-87B0500ED99B}" destId="{D63C3434-FC92-41A7-B149-5D8952EBB017}" srcOrd="0" destOrd="0" presId="urn:microsoft.com/office/officeart/2018/2/layout/IconLabelList"/>
    <dgm:cxn modelId="{5C54BE6C-D4E1-4BD3-BCC6-2B7D2B8B1760}" type="presParOf" srcId="{24078302-19CE-4A5C-B37B-87B0500ED99B}" destId="{FB532D21-5629-45B3-AAE6-68B64983DAC6}" srcOrd="1" destOrd="0" presId="urn:microsoft.com/office/officeart/2018/2/layout/IconLabelList"/>
    <dgm:cxn modelId="{CD4CFFF0-084E-4B92-AA7B-C09CF97F784A}" type="presParOf" srcId="{24078302-19CE-4A5C-B37B-87B0500ED99B}" destId="{73BF028C-301E-4EB2-9177-0CBCA037045D}" srcOrd="2" destOrd="0" presId="urn:microsoft.com/office/officeart/2018/2/layout/IconLabelList"/>
    <dgm:cxn modelId="{C061A33B-9BE7-4EEF-A617-956310E3398E}" type="presParOf" srcId="{9A0C34EC-3C0C-496E-9329-A7C2DB73C089}" destId="{4694C55F-16A6-4E19-A201-6A69BF5DDEA0}" srcOrd="3" destOrd="0" presId="urn:microsoft.com/office/officeart/2018/2/layout/IconLabelList"/>
    <dgm:cxn modelId="{10ECA03A-A3A9-4F6C-9CA9-EEAD97816963}" type="presParOf" srcId="{9A0C34EC-3C0C-496E-9329-A7C2DB73C089}" destId="{634F2392-1C16-45C8-A811-3C7D116AF3F9}" srcOrd="4" destOrd="0" presId="urn:microsoft.com/office/officeart/2018/2/layout/IconLabelList"/>
    <dgm:cxn modelId="{0794948E-58A3-40B2-8454-7CD2D86C7E97}" type="presParOf" srcId="{634F2392-1C16-45C8-A811-3C7D116AF3F9}" destId="{DF31E6FE-853A-48C0-9FE8-365FF5E93D0F}" srcOrd="0" destOrd="0" presId="urn:microsoft.com/office/officeart/2018/2/layout/IconLabelList"/>
    <dgm:cxn modelId="{43DE9C67-0013-4458-A922-E423E8155049}" type="presParOf" srcId="{634F2392-1C16-45C8-A811-3C7D116AF3F9}" destId="{F0DBDF34-42D5-4CD5-B468-70B78DAB1A16}" srcOrd="1" destOrd="0" presId="urn:microsoft.com/office/officeart/2018/2/layout/IconLabelList"/>
    <dgm:cxn modelId="{F77A8CFD-745D-4DCA-99CB-AE0B8901F2DA}" type="presParOf" srcId="{634F2392-1C16-45C8-A811-3C7D116AF3F9}" destId="{8E6A08AA-641A-4333-8D29-2E2557907973}" srcOrd="2" destOrd="0" presId="urn:microsoft.com/office/officeart/2018/2/layout/IconLabelList"/>
    <dgm:cxn modelId="{59B47AFE-BC00-492D-B073-395204DD3B31}" type="presParOf" srcId="{9A0C34EC-3C0C-496E-9329-A7C2DB73C089}" destId="{EFBB6E1E-90D7-41C2-B18F-0E5892F8399B}" srcOrd="5" destOrd="0" presId="urn:microsoft.com/office/officeart/2018/2/layout/IconLabelList"/>
    <dgm:cxn modelId="{BD3678B3-CEA6-4346-B113-D32A93A55FA0}" type="presParOf" srcId="{9A0C34EC-3C0C-496E-9329-A7C2DB73C089}" destId="{0F104FA1-D378-41C7-90FC-6AC99C51215F}" srcOrd="6" destOrd="0" presId="urn:microsoft.com/office/officeart/2018/2/layout/IconLabelList"/>
    <dgm:cxn modelId="{5769E2F5-431F-4E72-BCB4-10CF8A2C332A}" type="presParOf" srcId="{0F104FA1-D378-41C7-90FC-6AC99C51215F}" destId="{252CB0C2-2CB8-4327-9DAF-16BA96F9A0E7}" srcOrd="0" destOrd="0" presId="urn:microsoft.com/office/officeart/2018/2/layout/IconLabelList"/>
    <dgm:cxn modelId="{650A850E-E489-4FD1-B546-3F3796D4B438}" type="presParOf" srcId="{0F104FA1-D378-41C7-90FC-6AC99C51215F}" destId="{1399DA5A-6D52-472C-84E3-7BDFF2A72077}" srcOrd="1" destOrd="0" presId="urn:microsoft.com/office/officeart/2018/2/layout/IconLabelList"/>
    <dgm:cxn modelId="{AD8411B3-5DE5-4B74-A1FE-28FF447DDFC7}" type="presParOf" srcId="{0F104FA1-D378-41C7-90FC-6AC99C51215F}" destId="{EC6DA821-A69B-45A2-8349-D7B60F30CF22}" srcOrd="2" destOrd="0" presId="urn:microsoft.com/office/officeart/2018/2/layout/IconLabelList"/>
    <dgm:cxn modelId="{80C423CA-F077-4BBF-AA2B-549FA960FCDC}" type="presParOf" srcId="{9A0C34EC-3C0C-496E-9329-A7C2DB73C089}" destId="{4DAD757E-EED6-4A89-A200-CA17C2A0A807}" srcOrd="7" destOrd="0" presId="urn:microsoft.com/office/officeart/2018/2/layout/IconLabelList"/>
    <dgm:cxn modelId="{BA87E393-BCA6-4086-886F-B7655A2BE2D5}" type="presParOf" srcId="{9A0C34EC-3C0C-496E-9329-A7C2DB73C089}" destId="{9539FDBF-88E2-4258-A54B-E3FFAE5BEA4A}" srcOrd="8" destOrd="0" presId="urn:microsoft.com/office/officeart/2018/2/layout/IconLabelList"/>
    <dgm:cxn modelId="{AFCC7A79-9127-4C7B-B4E6-95CCD2AE81CF}" type="presParOf" srcId="{9539FDBF-88E2-4258-A54B-E3FFAE5BEA4A}" destId="{6E528EC0-84FB-4AE0-A9FC-74E3CF1BC455}" srcOrd="0" destOrd="0" presId="urn:microsoft.com/office/officeart/2018/2/layout/IconLabelList"/>
    <dgm:cxn modelId="{A8C80A99-51BA-408B-BE68-E4F5AC6354D7}" type="presParOf" srcId="{9539FDBF-88E2-4258-A54B-E3FFAE5BEA4A}" destId="{B47301AA-0703-4C88-9FD1-AB222214F650}" srcOrd="1" destOrd="0" presId="urn:microsoft.com/office/officeart/2018/2/layout/IconLabelList"/>
    <dgm:cxn modelId="{824DB31B-04FE-4E68-A6EA-945000CD57A1}" type="presParOf" srcId="{9539FDBF-88E2-4258-A54B-E3FFAE5BEA4A}" destId="{9BDC9987-4714-4BF3-AE2F-9C99C4C981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F69CE1-E3FC-42FE-913D-E2ECD2CA77E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E19E96-3179-4EBF-8818-D4313A23AF4A}">
      <dgm:prSet/>
      <dgm:spPr/>
      <dgm:t>
        <a:bodyPr/>
        <a:lstStyle/>
        <a:p>
          <a:r>
            <a:rPr lang="en-GB"/>
            <a:t>def run_alexa():</a:t>
          </a:r>
          <a:endParaRPr lang="en-US"/>
        </a:p>
      </dgm:t>
    </dgm:pt>
    <dgm:pt modelId="{C12C37C8-8501-41B7-AA93-C1F00969EBFF}" type="parTrans" cxnId="{5EE84C41-BAB2-42AC-8505-AF8DB6C4DBE6}">
      <dgm:prSet/>
      <dgm:spPr/>
      <dgm:t>
        <a:bodyPr/>
        <a:lstStyle/>
        <a:p>
          <a:endParaRPr lang="en-US"/>
        </a:p>
      </dgm:t>
    </dgm:pt>
    <dgm:pt modelId="{AC8E1DD2-FA55-4A02-8132-15639C1F5A98}" type="sibTrans" cxnId="{5EE84C41-BAB2-42AC-8505-AF8DB6C4DBE6}">
      <dgm:prSet/>
      <dgm:spPr/>
      <dgm:t>
        <a:bodyPr/>
        <a:lstStyle/>
        <a:p>
          <a:endParaRPr lang="en-US"/>
        </a:p>
      </dgm:t>
    </dgm:pt>
    <dgm:pt modelId="{1EB082F3-6D19-4297-8039-F1B15FC62289}">
      <dgm:prSet/>
      <dgm:spPr/>
      <dgm:t>
        <a:bodyPr/>
        <a:lstStyle/>
        <a:p>
          <a:r>
            <a:rPr lang="en-GB"/>
            <a:t>command = take_command()</a:t>
          </a:r>
          <a:endParaRPr lang="en-US"/>
        </a:p>
      </dgm:t>
    </dgm:pt>
    <dgm:pt modelId="{8FB832EF-014C-4224-A496-FDAABEEDDF0C}" type="parTrans" cxnId="{A6AE840E-BBFF-458D-95C1-574BF02D19A6}">
      <dgm:prSet/>
      <dgm:spPr/>
      <dgm:t>
        <a:bodyPr/>
        <a:lstStyle/>
        <a:p>
          <a:endParaRPr lang="en-US"/>
        </a:p>
      </dgm:t>
    </dgm:pt>
    <dgm:pt modelId="{172EEEC7-9661-4B1C-8AB5-136A04BACFA7}" type="sibTrans" cxnId="{A6AE840E-BBFF-458D-95C1-574BF02D19A6}">
      <dgm:prSet/>
      <dgm:spPr/>
      <dgm:t>
        <a:bodyPr/>
        <a:lstStyle/>
        <a:p>
          <a:endParaRPr lang="en-US"/>
        </a:p>
      </dgm:t>
    </dgm:pt>
    <dgm:pt modelId="{DCC5D455-1C85-431A-9243-6EB5ED371533}">
      <dgm:prSet/>
      <dgm:spPr/>
      <dgm:t>
        <a:bodyPr/>
        <a:lstStyle/>
        <a:p>
          <a:r>
            <a:rPr lang="en-GB"/>
            <a:t>if 'orange' in command:</a:t>
          </a:r>
          <a:endParaRPr lang="en-US"/>
        </a:p>
      </dgm:t>
    </dgm:pt>
    <dgm:pt modelId="{5E824350-8632-47DD-9933-6F3E9C5E7080}" type="parTrans" cxnId="{96BCBB38-9523-43F3-8B92-F080D47809DC}">
      <dgm:prSet/>
      <dgm:spPr/>
      <dgm:t>
        <a:bodyPr/>
        <a:lstStyle/>
        <a:p>
          <a:endParaRPr lang="en-US"/>
        </a:p>
      </dgm:t>
    </dgm:pt>
    <dgm:pt modelId="{DBDCB010-7B78-48C8-9632-D04050C5A8F0}" type="sibTrans" cxnId="{96BCBB38-9523-43F3-8B92-F080D47809DC}">
      <dgm:prSet/>
      <dgm:spPr/>
      <dgm:t>
        <a:bodyPr/>
        <a:lstStyle/>
        <a:p>
          <a:endParaRPr lang="en-US"/>
        </a:p>
      </dgm:t>
    </dgm:pt>
    <dgm:pt modelId="{77AAE021-3A26-4A94-A7DD-95ECB928EB33}">
      <dgm:prSet/>
      <dgm:spPr/>
      <dgm:t>
        <a:bodyPr/>
        <a:lstStyle/>
        <a:p>
          <a:r>
            <a:rPr lang="en-GB"/>
            <a:t>talk("I am now listening for commands.")</a:t>
          </a:r>
          <a:endParaRPr lang="en-US"/>
        </a:p>
      </dgm:t>
    </dgm:pt>
    <dgm:pt modelId="{565CC721-8424-41E2-AD1A-A859BFCE1220}" type="parTrans" cxnId="{8A8B0EFE-208E-4042-B60E-E46601260D31}">
      <dgm:prSet/>
      <dgm:spPr/>
      <dgm:t>
        <a:bodyPr/>
        <a:lstStyle/>
        <a:p>
          <a:endParaRPr lang="en-US"/>
        </a:p>
      </dgm:t>
    </dgm:pt>
    <dgm:pt modelId="{F831D5C3-DD8F-4EFE-A13B-F6BC6775D796}" type="sibTrans" cxnId="{8A8B0EFE-208E-4042-B60E-E46601260D31}">
      <dgm:prSet/>
      <dgm:spPr/>
      <dgm:t>
        <a:bodyPr/>
        <a:lstStyle/>
        <a:p>
          <a:endParaRPr lang="en-US"/>
        </a:p>
      </dgm:t>
    </dgm:pt>
    <dgm:pt modelId="{C943F6C5-BDEE-4A8D-94AB-208FD7147DF0}" type="pres">
      <dgm:prSet presAssocID="{11F69CE1-E3FC-42FE-913D-E2ECD2CA77E5}" presName="outerComposite" presStyleCnt="0">
        <dgm:presLayoutVars>
          <dgm:chMax val="5"/>
          <dgm:dir/>
          <dgm:resizeHandles val="exact"/>
        </dgm:presLayoutVars>
      </dgm:prSet>
      <dgm:spPr/>
    </dgm:pt>
    <dgm:pt modelId="{0A58222B-37C0-484A-98E7-40DDD8FCE76D}" type="pres">
      <dgm:prSet presAssocID="{11F69CE1-E3FC-42FE-913D-E2ECD2CA77E5}" presName="dummyMaxCanvas" presStyleCnt="0">
        <dgm:presLayoutVars/>
      </dgm:prSet>
      <dgm:spPr/>
    </dgm:pt>
    <dgm:pt modelId="{8FF6F5B5-690D-4F10-9572-D752010F022A}" type="pres">
      <dgm:prSet presAssocID="{11F69CE1-E3FC-42FE-913D-E2ECD2CA77E5}" presName="FourNodes_1" presStyleLbl="node1" presStyleIdx="0" presStyleCnt="4">
        <dgm:presLayoutVars>
          <dgm:bulletEnabled val="1"/>
        </dgm:presLayoutVars>
      </dgm:prSet>
      <dgm:spPr/>
    </dgm:pt>
    <dgm:pt modelId="{B71657D2-105F-4237-89B4-681CA72F7252}" type="pres">
      <dgm:prSet presAssocID="{11F69CE1-E3FC-42FE-913D-E2ECD2CA77E5}" presName="FourNodes_2" presStyleLbl="node1" presStyleIdx="1" presStyleCnt="4">
        <dgm:presLayoutVars>
          <dgm:bulletEnabled val="1"/>
        </dgm:presLayoutVars>
      </dgm:prSet>
      <dgm:spPr/>
    </dgm:pt>
    <dgm:pt modelId="{3E1C04ED-F708-4364-95B7-A581C8F66D4D}" type="pres">
      <dgm:prSet presAssocID="{11F69CE1-E3FC-42FE-913D-E2ECD2CA77E5}" presName="FourNodes_3" presStyleLbl="node1" presStyleIdx="2" presStyleCnt="4">
        <dgm:presLayoutVars>
          <dgm:bulletEnabled val="1"/>
        </dgm:presLayoutVars>
      </dgm:prSet>
      <dgm:spPr/>
    </dgm:pt>
    <dgm:pt modelId="{1D7DB43C-2D6D-459B-B83E-2A0B638B8AC9}" type="pres">
      <dgm:prSet presAssocID="{11F69CE1-E3FC-42FE-913D-E2ECD2CA77E5}" presName="FourNodes_4" presStyleLbl="node1" presStyleIdx="3" presStyleCnt="4">
        <dgm:presLayoutVars>
          <dgm:bulletEnabled val="1"/>
        </dgm:presLayoutVars>
      </dgm:prSet>
      <dgm:spPr/>
    </dgm:pt>
    <dgm:pt modelId="{84159AA5-3A6F-4170-959B-7B70546A71F9}" type="pres">
      <dgm:prSet presAssocID="{11F69CE1-E3FC-42FE-913D-E2ECD2CA77E5}" presName="FourConn_1-2" presStyleLbl="fgAccFollowNode1" presStyleIdx="0" presStyleCnt="3">
        <dgm:presLayoutVars>
          <dgm:bulletEnabled val="1"/>
        </dgm:presLayoutVars>
      </dgm:prSet>
      <dgm:spPr/>
    </dgm:pt>
    <dgm:pt modelId="{52BAA54B-1F5F-4FFE-81F2-BA1800B0E968}" type="pres">
      <dgm:prSet presAssocID="{11F69CE1-E3FC-42FE-913D-E2ECD2CA77E5}" presName="FourConn_2-3" presStyleLbl="fgAccFollowNode1" presStyleIdx="1" presStyleCnt="3">
        <dgm:presLayoutVars>
          <dgm:bulletEnabled val="1"/>
        </dgm:presLayoutVars>
      </dgm:prSet>
      <dgm:spPr/>
    </dgm:pt>
    <dgm:pt modelId="{9F97E2BA-CBE9-4640-9818-8C2614789AAF}" type="pres">
      <dgm:prSet presAssocID="{11F69CE1-E3FC-42FE-913D-E2ECD2CA77E5}" presName="FourConn_3-4" presStyleLbl="fgAccFollowNode1" presStyleIdx="2" presStyleCnt="3">
        <dgm:presLayoutVars>
          <dgm:bulletEnabled val="1"/>
        </dgm:presLayoutVars>
      </dgm:prSet>
      <dgm:spPr/>
    </dgm:pt>
    <dgm:pt modelId="{B34B487E-B5A4-49C3-9E09-02CF6E707EA7}" type="pres">
      <dgm:prSet presAssocID="{11F69CE1-E3FC-42FE-913D-E2ECD2CA77E5}" presName="FourNodes_1_text" presStyleLbl="node1" presStyleIdx="3" presStyleCnt="4">
        <dgm:presLayoutVars>
          <dgm:bulletEnabled val="1"/>
        </dgm:presLayoutVars>
      </dgm:prSet>
      <dgm:spPr/>
    </dgm:pt>
    <dgm:pt modelId="{5CAF149F-6853-4BBA-B495-A203BA175293}" type="pres">
      <dgm:prSet presAssocID="{11F69CE1-E3FC-42FE-913D-E2ECD2CA77E5}" presName="FourNodes_2_text" presStyleLbl="node1" presStyleIdx="3" presStyleCnt="4">
        <dgm:presLayoutVars>
          <dgm:bulletEnabled val="1"/>
        </dgm:presLayoutVars>
      </dgm:prSet>
      <dgm:spPr/>
    </dgm:pt>
    <dgm:pt modelId="{05382F3A-566A-420F-8B6A-4101A14F870E}" type="pres">
      <dgm:prSet presAssocID="{11F69CE1-E3FC-42FE-913D-E2ECD2CA77E5}" presName="FourNodes_3_text" presStyleLbl="node1" presStyleIdx="3" presStyleCnt="4">
        <dgm:presLayoutVars>
          <dgm:bulletEnabled val="1"/>
        </dgm:presLayoutVars>
      </dgm:prSet>
      <dgm:spPr/>
    </dgm:pt>
    <dgm:pt modelId="{18777D86-F7F4-46BA-B2A2-0BD713526B57}" type="pres">
      <dgm:prSet presAssocID="{11F69CE1-E3FC-42FE-913D-E2ECD2CA77E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AE840E-BBFF-458D-95C1-574BF02D19A6}" srcId="{11F69CE1-E3FC-42FE-913D-E2ECD2CA77E5}" destId="{1EB082F3-6D19-4297-8039-F1B15FC62289}" srcOrd="1" destOrd="0" parTransId="{8FB832EF-014C-4224-A496-FDAABEEDDF0C}" sibTransId="{172EEEC7-9661-4B1C-8AB5-136A04BACFA7}"/>
    <dgm:cxn modelId="{8145D812-DB80-439C-9D93-3F09B4044CF0}" type="presOf" srcId="{77AAE021-3A26-4A94-A7DD-95ECB928EB33}" destId="{1D7DB43C-2D6D-459B-B83E-2A0B638B8AC9}" srcOrd="0" destOrd="0" presId="urn:microsoft.com/office/officeart/2005/8/layout/vProcess5"/>
    <dgm:cxn modelId="{3BCEB917-E3A0-4479-8B8A-55D55B7176A5}" type="presOf" srcId="{11F69CE1-E3FC-42FE-913D-E2ECD2CA77E5}" destId="{C943F6C5-BDEE-4A8D-94AB-208FD7147DF0}" srcOrd="0" destOrd="0" presId="urn:microsoft.com/office/officeart/2005/8/layout/vProcess5"/>
    <dgm:cxn modelId="{F51AEF35-F72C-401E-9248-4B4F92D3BFAD}" type="presOf" srcId="{DCC5D455-1C85-431A-9243-6EB5ED371533}" destId="{05382F3A-566A-420F-8B6A-4101A14F870E}" srcOrd="1" destOrd="0" presId="urn:microsoft.com/office/officeart/2005/8/layout/vProcess5"/>
    <dgm:cxn modelId="{96BCBB38-9523-43F3-8B92-F080D47809DC}" srcId="{11F69CE1-E3FC-42FE-913D-E2ECD2CA77E5}" destId="{DCC5D455-1C85-431A-9243-6EB5ED371533}" srcOrd="2" destOrd="0" parTransId="{5E824350-8632-47DD-9933-6F3E9C5E7080}" sibTransId="{DBDCB010-7B78-48C8-9632-D04050C5A8F0}"/>
    <dgm:cxn modelId="{BEC8CF3D-A826-40D5-99ED-E940FD8658A5}" type="presOf" srcId="{1EB082F3-6D19-4297-8039-F1B15FC62289}" destId="{B71657D2-105F-4237-89B4-681CA72F7252}" srcOrd="0" destOrd="0" presId="urn:microsoft.com/office/officeart/2005/8/layout/vProcess5"/>
    <dgm:cxn modelId="{5EE84C41-BAB2-42AC-8505-AF8DB6C4DBE6}" srcId="{11F69CE1-E3FC-42FE-913D-E2ECD2CA77E5}" destId="{F1E19E96-3179-4EBF-8818-D4313A23AF4A}" srcOrd="0" destOrd="0" parTransId="{C12C37C8-8501-41B7-AA93-C1F00969EBFF}" sibTransId="{AC8E1DD2-FA55-4A02-8132-15639C1F5A98}"/>
    <dgm:cxn modelId="{FFA6C763-F81C-447B-B26D-EF544354EEF1}" type="presOf" srcId="{77AAE021-3A26-4A94-A7DD-95ECB928EB33}" destId="{18777D86-F7F4-46BA-B2A2-0BD713526B57}" srcOrd="1" destOrd="0" presId="urn:microsoft.com/office/officeart/2005/8/layout/vProcess5"/>
    <dgm:cxn modelId="{4FB65758-3F49-4479-8FE9-5C7AC5A3B08F}" type="presOf" srcId="{1EB082F3-6D19-4297-8039-F1B15FC62289}" destId="{5CAF149F-6853-4BBA-B495-A203BA175293}" srcOrd="1" destOrd="0" presId="urn:microsoft.com/office/officeart/2005/8/layout/vProcess5"/>
    <dgm:cxn modelId="{655B6F7A-5085-47FD-A0BE-22EFAFC0D7ED}" type="presOf" srcId="{DCC5D455-1C85-431A-9243-6EB5ED371533}" destId="{3E1C04ED-F708-4364-95B7-A581C8F66D4D}" srcOrd="0" destOrd="0" presId="urn:microsoft.com/office/officeart/2005/8/layout/vProcess5"/>
    <dgm:cxn modelId="{BCD25A8F-6C9E-40E1-B24F-1482CA0D9173}" type="presOf" srcId="{172EEEC7-9661-4B1C-8AB5-136A04BACFA7}" destId="{52BAA54B-1F5F-4FFE-81F2-BA1800B0E968}" srcOrd="0" destOrd="0" presId="urn:microsoft.com/office/officeart/2005/8/layout/vProcess5"/>
    <dgm:cxn modelId="{CBF003AE-4408-407A-AB9A-67DA759DAE6B}" type="presOf" srcId="{DBDCB010-7B78-48C8-9632-D04050C5A8F0}" destId="{9F97E2BA-CBE9-4640-9818-8C2614789AAF}" srcOrd="0" destOrd="0" presId="urn:microsoft.com/office/officeart/2005/8/layout/vProcess5"/>
    <dgm:cxn modelId="{9B50E4E3-0AA0-48ED-B56F-1B9163D26063}" type="presOf" srcId="{AC8E1DD2-FA55-4A02-8132-15639C1F5A98}" destId="{84159AA5-3A6F-4170-959B-7B70546A71F9}" srcOrd="0" destOrd="0" presId="urn:microsoft.com/office/officeart/2005/8/layout/vProcess5"/>
    <dgm:cxn modelId="{ED03D1E9-E40F-43CE-B009-BF6B34EAE622}" type="presOf" srcId="{F1E19E96-3179-4EBF-8818-D4313A23AF4A}" destId="{B34B487E-B5A4-49C3-9E09-02CF6E707EA7}" srcOrd="1" destOrd="0" presId="urn:microsoft.com/office/officeart/2005/8/layout/vProcess5"/>
    <dgm:cxn modelId="{592F9CF3-A4C3-41E2-A30D-10C0A8040302}" type="presOf" srcId="{F1E19E96-3179-4EBF-8818-D4313A23AF4A}" destId="{8FF6F5B5-690D-4F10-9572-D752010F022A}" srcOrd="0" destOrd="0" presId="urn:microsoft.com/office/officeart/2005/8/layout/vProcess5"/>
    <dgm:cxn modelId="{8A8B0EFE-208E-4042-B60E-E46601260D31}" srcId="{11F69CE1-E3FC-42FE-913D-E2ECD2CA77E5}" destId="{77AAE021-3A26-4A94-A7DD-95ECB928EB33}" srcOrd="3" destOrd="0" parTransId="{565CC721-8424-41E2-AD1A-A859BFCE1220}" sibTransId="{F831D5C3-DD8F-4EFE-A13B-F6BC6775D796}"/>
    <dgm:cxn modelId="{425D247D-8118-402B-BD1D-2986B17DE34C}" type="presParOf" srcId="{C943F6C5-BDEE-4A8D-94AB-208FD7147DF0}" destId="{0A58222B-37C0-484A-98E7-40DDD8FCE76D}" srcOrd="0" destOrd="0" presId="urn:microsoft.com/office/officeart/2005/8/layout/vProcess5"/>
    <dgm:cxn modelId="{406933A0-2E1B-41D6-B65C-9E25EF3999DF}" type="presParOf" srcId="{C943F6C5-BDEE-4A8D-94AB-208FD7147DF0}" destId="{8FF6F5B5-690D-4F10-9572-D752010F022A}" srcOrd="1" destOrd="0" presId="urn:microsoft.com/office/officeart/2005/8/layout/vProcess5"/>
    <dgm:cxn modelId="{18B840D4-B566-4F78-9B2F-3404040F95F5}" type="presParOf" srcId="{C943F6C5-BDEE-4A8D-94AB-208FD7147DF0}" destId="{B71657D2-105F-4237-89B4-681CA72F7252}" srcOrd="2" destOrd="0" presId="urn:microsoft.com/office/officeart/2005/8/layout/vProcess5"/>
    <dgm:cxn modelId="{629C40E6-5F3E-4A2B-8285-F2A51BB1200B}" type="presParOf" srcId="{C943F6C5-BDEE-4A8D-94AB-208FD7147DF0}" destId="{3E1C04ED-F708-4364-95B7-A581C8F66D4D}" srcOrd="3" destOrd="0" presId="urn:microsoft.com/office/officeart/2005/8/layout/vProcess5"/>
    <dgm:cxn modelId="{999B0D9F-400E-4600-8156-6579990BACF4}" type="presParOf" srcId="{C943F6C5-BDEE-4A8D-94AB-208FD7147DF0}" destId="{1D7DB43C-2D6D-459B-B83E-2A0B638B8AC9}" srcOrd="4" destOrd="0" presId="urn:microsoft.com/office/officeart/2005/8/layout/vProcess5"/>
    <dgm:cxn modelId="{1DE453FE-1B2F-4522-9E36-63375105D49C}" type="presParOf" srcId="{C943F6C5-BDEE-4A8D-94AB-208FD7147DF0}" destId="{84159AA5-3A6F-4170-959B-7B70546A71F9}" srcOrd="5" destOrd="0" presId="urn:microsoft.com/office/officeart/2005/8/layout/vProcess5"/>
    <dgm:cxn modelId="{3E65AC10-C4D0-4B66-B6EE-E4FC5186F328}" type="presParOf" srcId="{C943F6C5-BDEE-4A8D-94AB-208FD7147DF0}" destId="{52BAA54B-1F5F-4FFE-81F2-BA1800B0E968}" srcOrd="6" destOrd="0" presId="urn:microsoft.com/office/officeart/2005/8/layout/vProcess5"/>
    <dgm:cxn modelId="{E9CBB3E0-19BB-4835-AA4E-5B96A707AE8E}" type="presParOf" srcId="{C943F6C5-BDEE-4A8D-94AB-208FD7147DF0}" destId="{9F97E2BA-CBE9-4640-9818-8C2614789AAF}" srcOrd="7" destOrd="0" presId="urn:microsoft.com/office/officeart/2005/8/layout/vProcess5"/>
    <dgm:cxn modelId="{97A4E321-1670-4AC1-8538-9AD0EFA49F7A}" type="presParOf" srcId="{C943F6C5-BDEE-4A8D-94AB-208FD7147DF0}" destId="{B34B487E-B5A4-49C3-9E09-02CF6E707EA7}" srcOrd="8" destOrd="0" presId="urn:microsoft.com/office/officeart/2005/8/layout/vProcess5"/>
    <dgm:cxn modelId="{818335A4-4C51-4CB7-AD13-64591ED9FD3B}" type="presParOf" srcId="{C943F6C5-BDEE-4A8D-94AB-208FD7147DF0}" destId="{5CAF149F-6853-4BBA-B495-A203BA175293}" srcOrd="9" destOrd="0" presId="urn:microsoft.com/office/officeart/2005/8/layout/vProcess5"/>
    <dgm:cxn modelId="{23558E19-4619-40FE-B78F-074280CB16B1}" type="presParOf" srcId="{C943F6C5-BDEE-4A8D-94AB-208FD7147DF0}" destId="{05382F3A-566A-420F-8B6A-4101A14F870E}" srcOrd="10" destOrd="0" presId="urn:microsoft.com/office/officeart/2005/8/layout/vProcess5"/>
    <dgm:cxn modelId="{35547E29-A2EA-42D2-A11D-592BAA5FBB12}" type="presParOf" srcId="{C943F6C5-BDEE-4A8D-94AB-208FD7147DF0}" destId="{18777D86-F7F4-46BA-B2A2-0BD713526B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93A011-224B-4291-A24E-5ECD4B10E0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3DA446-B332-4816-8751-FAD217B75902}">
      <dgm:prSet/>
      <dgm:spPr/>
      <dgm:t>
        <a:bodyPr/>
        <a:lstStyle/>
        <a:p>
          <a:pPr>
            <a:defRPr cap="all"/>
          </a:pPr>
          <a:r>
            <a:rPr lang="en-US"/>
            <a:t>if 'play' in command:</a:t>
          </a:r>
        </a:p>
      </dgm:t>
    </dgm:pt>
    <dgm:pt modelId="{A26E211D-2F77-4C1A-9403-3CBB5120504B}" type="parTrans" cxnId="{DFD0D2A0-81B7-4915-8C96-36901C1314E0}">
      <dgm:prSet/>
      <dgm:spPr/>
      <dgm:t>
        <a:bodyPr/>
        <a:lstStyle/>
        <a:p>
          <a:endParaRPr lang="en-US"/>
        </a:p>
      </dgm:t>
    </dgm:pt>
    <dgm:pt modelId="{AF4C1848-0226-4ACD-9C30-21183E02DAA4}" type="sibTrans" cxnId="{DFD0D2A0-81B7-4915-8C96-36901C1314E0}">
      <dgm:prSet/>
      <dgm:spPr/>
      <dgm:t>
        <a:bodyPr/>
        <a:lstStyle/>
        <a:p>
          <a:endParaRPr lang="en-US"/>
        </a:p>
      </dgm:t>
    </dgm:pt>
    <dgm:pt modelId="{1DABFB31-B2AA-4DC0-8F33-98D5246B5156}">
      <dgm:prSet/>
      <dgm:spPr/>
      <dgm:t>
        <a:bodyPr/>
        <a:lstStyle/>
        <a:p>
          <a:pPr>
            <a:defRPr cap="all"/>
          </a:pPr>
          <a:r>
            <a:rPr lang="en-US"/>
            <a:t>song = command.replace('play', '').strip()</a:t>
          </a:r>
        </a:p>
      </dgm:t>
    </dgm:pt>
    <dgm:pt modelId="{9A9393B7-CDD5-4DC5-B4E7-977853CDEA03}" type="parTrans" cxnId="{9461BA58-1299-49B2-8322-1478D6BA5EA0}">
      <dgm:prSet/>
      <dgm:spPr/>
      <dgm:t>
        <a:bodyPr/>
        <a:lstStyle/>
        <a:p>
          <a:endParaRPr lang="en-US"/>
        </a:p>
      </dgm:t>
    </dgm:pt>
    <dgm:pt modelId="{D124B128-6EC5-42D2-8FF9-65784DB4A843}" type="sibTrans" cxnId="{9461BA58-1299-49B2-8322-1478D6BA5EA0}">
      <dgm:prSet/>
      <dgm:spPr/>
      <dgm:t>
        <a:bodyPr/>
        <a:lstStyle/>
        <a:p>
          <a:endParaRPr lang="en-US"/>
        </a:p>
      </dgm:t>
    </dgm:pt>
    <dgm:pt modelId="{A87B030D-B75A-443D-84AC-2CF1D97C5824}">
      <dgm:prSet/>
      <dgm:spPr/>
      <dgm:t>
        <a:bodyPr/>
        <a:lstStyle/>
        <a:p>
          <a:pPr>
            <a:defRPr cap="all"/>
          </a:pPr>
          <a:r>
            <a:rPr lang="en-US"/>
            <a:t>pywhatkit.playonyt(song)</a:t>
          </a:r>
        </a:p>
      </dgm:t>
    </dgm:pt>
    <dgm:pt modelId="{7A982C51-A100-4FC6-A607-4DA16667EFE5}" type="parTrans" cxnId="{D4D9A3F9-7292-48E1-98FC-ADAB90503E0D}">
      <dgm:prSet/>
      <dgm:spPr/>
      <dgm:t>
        <a:bodyPr/>
        <a:lstStyle/>
        <a:p>
          <a:endParaRPr lang="en-US"/>
        </a:p>
      </dgm:t>
    </dgm:pt>
    <dgm:pt modelId="{156CA9D0-89AB-4CBB-B0AD-F170409B4341}" type="sibTrans" cxnId="{D4D9A3F9-7292-48E1-98FC-ADAB90503E0D}">
      <dgm:prSet/>
      <dgm:spPr/>
      <dgm:t>
        <a:bodyPr/>
        <a:lstStyle/>
        <a:p>
          <a:endParaRPr lang="en-US"/>
        </a:p>
      </dgm:t>
    </dgm:pt>
    <dgm:pt modelId="{EFDEDFC6-422A-4D57-834F-6008E59DC661}" type="pres">
      <dgm:prSet presAssocID="{8293A011-224B-4291-A24E-5ECD4B10E06C}" presName="root" presStyleCnt="0">
        <dgm:presLayoutVars>
          <dgm:dir/>
          <dgm:resizeHandles val="exact"/>
        </dgm:presLayoutVars>
      </dgm:prSet>
      <dgm:spPr/>
    </dgm:pt>
    <dgm:pt modelId="{41FC2530-C610-43C4-9EC0-815C6C9311E4}" type="pres">
      <dgm:prSet presAssocID="{D63DA446-B332-4816-8751-FAD217B75902}" presName="compNode" presStyleCnt="0"/>
      <dgm:spPr/>
    </dgm:pt>
    <dgm:pt modelId="{1ECAD14A-13B6-4660-A526-38DB8404897C}" type="pres">
      <dgm:prSet presAssocID="{D63DA446-B332-4816-8751-FAD217B75902}" presName="iconBgRect" presStyleLbl="bgShp" presStyleIdx="0" presStyleCnt="3"/>
      <dgm:spPr/>
    </dgm:pt>
    <dgm:pt modelId="{DA686CBA-53A0-4C65-BB35-030AEC638C98}" type="pres">
      <dgm:prSet presAssocID="{D63DA446-B332-4816-8751-FAD217B759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8C700763-2C3C-400F-8CC6-E404ACC89DA7}" type="pres">
      <dgm:prSet presAssocID="{D63DA446-B332-4816-8751-FAD217B75902}" presName="spaceRect" presStyleCnt="0"/>
      <dgm:spPr/>
    </dgm:pt>
    <dgm:pt modelId="{4EC96A9A-AEFA-42BE-93EC-5126AFBE17F8}" type="pres">
      <dgm:prSet presAssocID="{D63DA446-B332-4816-8751-FAD217B75902}" presName="textRect" presStyleLbl="revTx" presStyleIdx="0" presStyleCnt="3">
        <dgm:presLayoutVars>
          <dgm:chMax val="1"/>
          <dgm:chPref val="1"/>
        </dgm:presLayoutVars>
      </dgm:prSet>
      <dgm:spPr/>
    </dgm:pt>
    <dgm:pt modelId="{C286AFE9-F5C0-45E5-B677-A3DD2F8BC85A}" type="pres">
      <dgm:prSet presAssocID="{AF4C1848-0226-4ACD-9C30-21183E02DAA4}" presName="sibTrans" presStyleCnt="0"/>
      <dgm:spPr/>
    </dgm:pt>
    <dgm:pt modelId="{4F0D387A-1D39-482F-9EF1-125F2EBA5266}" type="pres">
      <dgm:prSet presAssocID="{1DABFB31-B2AA-4DC0-8F33-98D5246B5156}" presName="compNode" presStyleCnt="0"/>
      <dgm:spPr/>
    </dgm:pt>
    <dgm:pt modelId="{B14AF9C3-1CFA-4C03-9638-FC935038377F}" type="pres">
      <dgm:prSet presAssocID="{1DABFB31-B2AA-4DC0-8F33-98D5246B5156}" presName="iconBgRect" presStyleLbl="bgShp" presStyleIdx="1" presStyleCnt="3"/>
      <dgm:spPr/>
    </dgm:pt>
    <dgm:pt modelId="{65FB8661-3413-4DB5-A571-59A65848EB2B}" type="pres">
      <dgm:prSet presAssocID="{1DABFB31-B2AA-4DC0-8F33-98D5246B51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DB9D8A5-2B5C-4497-A5C4-73DD65D2AEAF}" type="pres">
      <dgm:prSet presAssocID="{1DABFB31-B2AA-4DC0-8F33-98D5246B5156}" presName="spaceRect" presStyleCnt="0"/>
      <dgm:spPr/>
    </dgm:pt>
    <dgm:pt modelId="{7717F294-5D35-4F2C-9B59-01B9E2A0D6D2}" type="pres">
      <dgm:prSet presAssocID="{1DABFB31-B2AA-4DC0-8F33-98D5246B5156}" presName="textRect" presStyleLbl="revTx" presStyleIdx="1" presStyleCnt="3">
        <dgm:presLayoutVars>
          <dgm:chMax val="1"/>
          <dgm:chPref val="1"/>
        </dgm:presLayoutVars>
      </dgm:prSet>
      <dgm:spPr/>
    </dgm:pt>
    <dgm:pt modelId="{BCA66EE2-F9E7-4B7A-966D-C43EFE0E0259}" type="pres">
      <dgm:prSet presAssocID="{D124B128-6EC5-42D2-8FF9-65784DB4A843}" presName="sibTrans" presStyleCnt="0"/>
      <dgm:spPr/>
    </dgm:pt>
    <dgm:pt modelId="{533CC512-A545-4D45-BAF2-471AE62EC5FD}" type="pres">
      <dgm:prSet presAssocID="{A87B030D-B75A-443D-84AC-2CF1D97C5824}" presName="compNode" presStyleCnt="0"/>
      <dgm:spPr/>
    </dgm:pt>
    <dgm:pt modelId="{23C539CB-B61B-416D-BF98-153D5CA8FF56}" type="pres">
      <dgm:prSet presAssocID="{A87B030D-B75A-443D-84AC-2CF1D97C5824}" presName="iconBgRect" presStyleLbl="bgShp" presStyleIdx="2" presStyleCnt="3"/>
      <dgm:spPr/>
    </dgm:pt>
    <dgm:pt modelId="{1F975DA5-1757-4D37-9578-D46C56AE37EC}" type="pres">
      <dgm:prSet presAssocID="{A87B030D-B75A-443D-84AC-2CF1D97C58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8254C1AE-353E-4AFE-9813-6FDA81EB10F4}" type="pres">
      <dgm:prSet presAssocID="{A87B030D-B75A-443D-84AC-2CF1D97C5824}" presName="spaceRect" presStyleCnt="0"/>
      <dgm:spPr/>
    </dgm:pt>
    <dgm:pt modelId="{A8E5638D-9C76-4968-88C8-E8C4CEF53299}" type="pres">
      <dgm:prSet presAssocID="{A87B030D-B75A-443D-84AC-2CF1D97C58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A8B461-6D86-4506-A454-A961171441AF}" type="presOf" srcId="{1DABFB31-B2AA-4DC0-8F33-98D5246B5156}" destId="{7717F294-5D35-4F2C-9B59-01B9E2A0D6D2}" srcOrd="0" destOrd="0" presId="urn:microsoft.com/office/officeart/2018/5/layout/IconCircleLabelList"/>
    <dgm:cxn modelId="{9461BA58-1299-49B2-8322-1478D6BA5EA0}" srcId="{8293A011-224B-4291-A24E-5ECD4B10E06C}" destId="{1DABFB31-B2AA-4DC0-8F33-98D5246B5156}" srcOrd="1" destOrd="0" parTransId="{9A9393B7-CDD5-4DC5-B4E7-977853CDEA03}" sibTransId="{D124B128-6EC5-42D2-8FF9-65784DB4A843}"/>
    <dgm:cxn modelId="{AB857285-AAF7-4DBD-B32D-CC3ED1625540}" type="presOf" srcId="{A87B030D-B75A-443D-84AC-2CF1D97C5824}" destId="{A8E5638D-9C76-4968-88C8-E8C4CEF53299}" srcOrd="0" destOrd="0" presId="urn:microsoft.com/office/officeart/2018/5/layout/IconCircleLabelList"/>
    <dgm:cxn modelId="{9D0BA698-D876-471A-B756-A3BD90A55D8D}" type="presOf" srcId="{D63DA446-B332-4816-8751-FAD217B75902}" destId="{4EC96A9A-AEFA-42BE-93EC-5126AFBE17F8}" srcOrd="0" destOrd="0" presId="urn:microsoft.com/office/officeart/2018/5/layout/IconCircleLabelList"/>
    <dgm:cxn modelId="{DFD0D2A0-81B7-4915-8C96-36901C1314E0}" srcId="{8293A011-224B-4291-A24E-5ECD4B10E06C}" destId="{D63DA446-B332-4816-8751-FAD217B75902}" srcOrd="0" destOrd="0" parTransId="{A26E211D-2F77-4C1A-9403-3CBB5120504B}" sibTransId="{AF4C1848-0226-4ACD-9C30-21183E02DAA4}"/>
    <dgm:cxn modelId="{3FBCA5E5-5C46-4EBB-8620-8F09B1BAD4BE}" type="presOf" srcId="{8293A011-224B-4291-A24E-5ECD4B10E06C}" destId="{EFDEDFC6-422A-4D57-834F-6008E59DC661}" srcOrd="0" destOrd="0" presId="urn:microsoft.com/office/officeart/2018/5/layout/IconCircleLabelList"/>
    <dgm:cxn modelId="{D4D9A3F9-7292-48E1-98FC-ADAB90503E0D}" srcId="{8293A011-224B-4291-A24E-5ECD4B10E06C}" destId="{A87B030D-B75A-443D-84AC-2CF1D97C5824}" srcOrd="2" destOrd="0" parTransId="{7A982C51-A100-4FC6-A607-4DA16667EFE5}" sibTransId="{156CA9D0-89AB-4CBB-B0AD-F170409B4341}"/>
    <dgm:cxn modelId="{A03DEC04-40D3-4D52-B2C5-3BF3CAA3FF4E}" type="presParOf" srcId="{EFDEDFC6-422A-4D57-834F-6008E59DC661}" destId="{41FC2530-C610-43C4-9EC0-815C6C9311E4}" srcOrd="0" destOrd="0" presId="urn:microsoft.com/office/officeart/2018/5/layout/IconCircleLabelList"/>
    <dgm:cxn modelId="{433099D5-607B-4EBA-AD3F-7F51A6DC5BB5}" type="presParOf" srcId="{41FC2530-C610-43C4-9EC0-815C6C9311E4}" destId="{1ECAD14A-13B6-4660-A526-38DB8404897C}" srcOrd="0" destOrd="0" presId="urn:microsoft.com/office/officeart/2018/5/layout/IconCircleLabelList"/>
    <dgm:cxn modelId="{F577AB64-F398-4A4F-BB0A-1F15CD3E518B}" type="presParOf" srcId="{41FC2530-C610-43C4-9EC0-815C6C9311E4}" destId="{DA686CBA-53A0-4C65-BB35-030AEC638C98}" srcOrd="1" destOrd="0" presId="urn:microsoft.com/office/officeart/2018/5/layout/IconCircleLabelList"/>
    <dgm:cxn modelId="{7461039A-B2A3-42CC-8384-A7E9856BA9DE}" type="presParOf" srcId="{41FC2530-C610-43C4-9EC0-815C6C9311E4}" destId="{8C700763-2C3C-400F-8CC6-E404ACC89DA7}" srcOrd="2" destOrd="0" presId="urn:microsoft.com/office/officeart/2018/5/layout/IconCircleLabelList"/>
    <dgm:cxn modelId="{39B318DE-164F-46C8-B34D-05DE3C53D0AD}" type="presParOf" srcId="{41FC2530-C610-43C4-9EC0-815C6C9311E4}" destId="{4EC96A9A-AEFA-42BE-93EC-5126AFBE17F8}" srcOrd="3" destOrd="0" presId="urn:microsoft.com/office/officeart/2018/5/layout/IconCircleLabelList"/>
    <dgm:cxn modelId="{8EE7D6CC-DB5F-42C1-9E30-2EB7D516FE1E}" type="presParOf" srcId="{EFDEDFC6-422A-4D57-834F-6008E59DC661}" destId="{C286AFE9-F5C0-45E5-B677-A3DD2F8BC85A}" srcOrd="1" destOrd="0" presId="urn:microsoft.com/office/officeart/2018/5/layout/IconCircleLabelList"/>
    <dgm:cxn modelId="{662E11D1-0EAA-4328-A309-017E5F1B99FC}" type="presParOf" srcId="{EFDEDFC6-422A-4D57-834F-6008E59DC661}" destId="{4F0D387A-1D39-482F-9EF1-125F2EBA5266}" srcOrd="2" destOrd="0" presId="urn:microsoft.com/office/officeart/2018/5/layout/IconCircleLabelList"/>
    <dgm:cxn modelId="{E4631ADC-19F0-4E41-B01B-B54682812847}" type="presParOf" srcId="{4F0D387A-1D39-482F-9EF1-125F2EBA5266}" destId="{B14AF9C3-1CFA-4C03-9638-FC935038377F}" srcOrd="0" destOrd="0" presId="urn:microsoft.com/office/officeart/2018/5/layout/IconCircleLabelList"/>
    <dgm:cxn modelId="{DB861BCF-8409-4F42-A306-FD041920A8DB}" type="presParOf" srcId="{4F0D387A-1D39-482F-9EF1-125F2EBA5266}" destId="{65FB8661-3413-4DB5-A571-59A65848EB2B}" srcOrd="1" destOrd="0" presId="urn:microsoft.com/office/officeart/2018/5/layout/IconCircleLabelList"/>
    <dgm:cxn modelId="{D02D5AFB-00C2-432D-82A3-DE113E2C69F0}" type="presParOf" srcId="{4F0D387A-1D39-482F-9EF1-125F2EBA5266}" destId="{9DB9D8A5-2B5C-4497-A5C4-73DD65D2AEAF}" srcOrd="2" destOrd="0" presId="urn:microsoft.com/office/officeart/2018/5/layout/IconCircleLabelList"/>
    <dgm:cxn modelId="{58431322-B019-41E2-84E0-6278DC8FB988}" type="presParOf" srcId="{4F0D387A-1D39-482F-9EF1-125F2EBA5266}" destId="{7717F294-5D35-4F2C-9B59-01B9E2A0D6D2}" srcOrd="3" destOrd="0" presId="urn:microsoft.com/office/officeart/2018/5/layout/IconCircleLabelList"/>
    <dgm:cxn modelId="{9E3B2BC4-A5C1-41B1-9E31-07DF560FAFEC}" type="presParOf" srcId="{EFDEDFC6-422A-4D57-834F-6008E59DC661}" destId="{BCA66EE2-F9E7-4B7A-966D-C43EFE0E0259}" srcOrd="3" destOrd="0" presId="urn:microsoft.com/office/officeart/2018/5/layout/IconCircleLabelList"/>
    <dgm:cxn modelId="{94C9154C-E53F-4C63-B80C-BDA78CA628FB}" type="presParOf" srcId="{EFDEDFC6-422A-4D57-834F-6008E59DC661}" destId="{533CC512-A545-4D45-BAF2-471AE62EC5FD}" srcOrd="4" destOrd="0" presId="urn:microsoft.com/office/officeart/2018/5/layout/IconCircleLabelList"/>
    <dgm:cxn modelId="{0F3514D1-45ED-48BB-8D78-B6D3FA90CBEF}" type="presParOf" srcId="{533CC512-A545-4D45-BAF2-471AE62EC5FD}" destId="{23C539CB-B61B-416D-BF98-153D5CA8FF56}" srcOrd="0" destOrd="0" presId="urn:microsoft.com/office/officeart/2018/5/layout/IconCircleLabelList"/>
    <dgm:cxn modelId="{206DE63A-699B-4700-9448-202A6D4E53B4}" type="presParOf" srcId="{533CC512-A545-4D45-BAF2-471AE62EC5FD}" destId="{1F975DA5-1757-4D37-9578-D46C56AE37EC}" srcOrd="1" destOrd="0" presId="urn:microsoft.com/office/officeart/2018/5/layout/IconCircleLabelList"/>
    <dgm:cxn modelId="{513E0590-4AEB-4AF9-BBF5-B84E01E21A7E}" type="presParOf" srcId="{533CC512-A545-4D45-BAF2-471AE62EC5FD}" destId="{8254C1AE-353E-4AFE-9813-6FDA81EB10F4}" srcOrd="2" destOrd="0" presId="urn:microsoft.com/office/officeart/2018/5/layout/IconCircleLabelList"/>
    <dgm:cxn modelId="{4A413D4A-7329-4C2E-82BE-B0C1F4B79A0B}" type="presParOf" srcId="{533CC512-A545-4D45-BAF2-471AE62EC5FD}" destId="{A8E5638D-9C76-4968-88C8-E8C4CEF532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AF13B9-0A0F-44B6-9FB6-AD1DF7C530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BF36CC-3800-4F81-AFF5-1DF896531E7A}">
      <dgm:prSet/>
      <dgm:spPr/>
      <dgm:t>
        <a:bodyPr/>
        <a:lstStyle/>
        <a:p>
          <a:r>
            <a:rPr lang="en-US"/>
            <a:t>except sr.UnknownValueError:</a:t>
          </a:r>
        </a:p>
      </dgm:t>
    </dgm:pt>
    <dgm:pt modelId="{F173C179-33AD-4D97-A663-BF2EA028A739}" type="parTrans" cxnId="{B2A1EF9C-8F52-479F-86B6-EAD1D4026D3B}">
      <dgm:prSet/>
      <dgm:spPr/>
      <dgm:t>
        <a:bodyPr/>
        <a:lstStyle/>
        <a:p>
          <a:endParaRPr lang="en-US"/>
        </a:p>
      </dgm:t>
    </dgm:pt>
    <dgm:pt modelId="{A342349B-20DC-48FF-BF51-9D7D9FC909E4}" type="sibTrans" cxnId="{B2A1EF9C-8F52-479F-86B6-EAD1D4026D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9571E6D-5E95-4B5A-A58A-88E292E0B3C3}">
      <dgm:prSet/>
      <dgm:spPr/>
      <dgm:t>
        <a:bodyPr/>
        <a:lstStyle/>
        <a:p>
          <a:r>
            <a:rPr lang="en-US"/>
            <a:t>print("Sorry, I couldn't understand that.")</a:t>
          </a:r>
        </a:p>
      </dgm:t>
    </dgm:pt>
    <dgm:pt modelId="{B82835D1-5EAA-4E47-8B0F-969B09A06CD8}" type="parTrans" cxnId="{867C61AF-165F-42E8-895E-D8451426677F}">
      <dgm:prSet/>
      <dgm:spPr/>
      <dgm:t>
        <a:bodyPr/>
        <a:lstStyle/>
        <a:p>
          <a:endParaRPr lang="en-US"/>
        </a:p>
      </dgm:t>
    </dgm:pt>
    <dgm:pt modelId="{2CA38763-9117-473E-B09B-8C06D95A94F2}" type="sibTrans" cxnId="{867C61AF-165F-42E8-895E-D8451426677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61D7CBE-3265-439F-B406-14D7F0D5DE6B}">
      <dgm:prSet/>
      <dgm:spPr/>
      <dgm:t>
        <a:bodyPr/>
        <a:lstStyle/>
        <a:p>
          <a:r>
            <a:rPr lang="en-US"/>
            <a:t>except sr.RequestError:</a:t>
          </a:r>
        </a:p>
      </dgm:t>
    </dgm:pt>
    <dgm:pt modelId="{C87804C0-AD04-4C34-92CB-4CB24EB5594D}" type="parTrans" cxnId="{4A007BD8-B443-4EAA-B145-E9F9247DC684}">
      <dgm:prSet/>
      <dgm:spPr/>
      <dgm:t>
        <a:bodyPr/>
        <a:lstStyle/>
        <a:p>
          <a:endParaRPr lang="en-US"/>
        </a:p>
      </dgm:t>
    </dgm:pt>
    <dgm:pt modelId="{36B6B943-8B02-43C9-B9A6-9B80D4907732}" type="sibTrans" cxnId="{4A007BD8-B443-4EAA-B145-E9F9247DC6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258D38-AFDE-4CDB-945B-E52EA43A13B2}">
      <dgm:prSet/>
      <dgm:spPr/>
      <dgm:t>
        <a:bodyPr/>
        <a:lstStyle/>
        <a:p>
          <a:r>
            <a:rPr lang="en-US" dirty="0"/>
            <a:t>print("Sorry, I couldn't connect to the speech recognition service.")</a:t>
          </a:r>
        </a:p>
      </dgm:t>
    </dgm:pt>
    <dgm:pt modelId="{C658D542-DA93-48CE-BA80-32BEE83485B7}" type="parTrans" cxnId="{717DE65A-10FF-417A-92B6-D701C00AB575}">
      <dgm:prSet/>
      <dgm:spPr/>
      <dgm:t>
        <a:bodyPr/>
        <a:lstStyle/>
        <a:p>
          <a:endParaRPr lang="en-US"/>
        </a:p>
      </dgm:t>
    </dgm:pt>
    <dgm:pt modelId="{AF503031-6F8F-4344-89B4-A31E67E6A7F0}" type="sibTrans" cxnId="{717DE65A-10FF-417A-92B6-D701C00AB57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74D6B8C-B064-44C7-8A40-809632149BDD}" type="pres">
      <dgm:prSet presAssocID="{E7AF13B9-0A0F-44B6-9FB6-AD1DF7C5309F}" presName="Name0" presStyleCnt="0">
        <dgm:presLayoutVars>
          <dgm:animLvl val="lvl"/>
          <dgm:resizeHandles val="exact"/>
        </dgm:presLayoutVars>
      </dgm:prSet>
      <dgm:spPr/>
    </dgm:pt>
    <dgm:pt modelId="{7CF5F91F-80D5-4BB1-9677-3F8ECEEF4DC9}" type="pres">
      <dgm:prSet presAssocID="{11BF36CC-3800-4F81-AFF5-1DF896531E7A}" presName="compositeNode" presStyleCnt="0">
        <dgm:presLayoutVars>
          <dgm:bulletEnabled val="1"/>
        </dgm:presLayoutVars>
      </dgm:prSet>
      <dgm:spPr/>
    </dgm:pt>
    <dgm:pt modelId="{B7306524-160B-4AE8-A246-2754585ECAF8}" type="pres">
      <dgm:prSet presAssocID="{11BF36CC-3800-4F81-AFF5-1DF896531E7A}" presName="bgRect" presStyleLbl="bgAccFollowNode1" presStyleIdx="0" presStyleCnt="4"/>
      <dgm:spPr/>
    </dgm:pt>
    <dgm:pt modelId="{03635959-6F4E-4739-A41F-AB64C787CD99}" type="pres">
      <dgm:prSet presAssocID="{A342349B-20DC-48FF-BF51-9D7D9FC909E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D72341-BFF3-4D5E-BCDC-C5A46392BE19}" type="pres">
      <dgm:prSet presAssocID="{11BF36CC-3800-4F81-AFF5-1DF896531E7A}" presName="bottomLine" presStyleLbl="alignNode1" presStyleIdx="1" presStyleCnt="8">
        <dgm:presLayoutVars/>
      </dgm:prSet>
      <dgm:spPr/>
    </dgm:pt>
    <dgm:pt modelId="{1BB23674-81BE-4C97-9530-C086CB4CEB77}" type="pres">
      <dgm:prSet presAssocID="{11BF36CC-3800-4F81-AFF5-1DF896531E7A}" presName="nodeText" presStyleLbl="bgAccFollowNode1" presStyleIdx="0" presStyleCnt="4">
        <dgm:presLayoutVars>
          <dgm:bulletEnabled val="1"/>
        </dgm:presLayoutVars>
      </dgm:prSet>
      <dgm:spPr/>
    </dgm:pt>
    <dgm:pt modelId="{00460690-061C-4F3D-B63D-1D798C2D9311}" type="pres">
      <dgm:prSet presAssocID="{A342349B-20DC-48FF-BF51-9D7D9FC909E4}" presName="sibTrans" presStyleCnt="0"/>
      <dgm:spPr/>
    </dgm:pt>
    <dgm:pt modelId="{91259B1C-81BE-4ACA-BCF5-B479ADCCE15C}" type="pres">
      <dgm:prSet presAssocID="{C9571E6D-5E95-4B5A-A58A-88E292E0B3C3}" presName="compositeNode" presStyleCnt="0">
        <dgm:presLayoutVars>
          <dgm:bulletEnabled val="1"/>
        </dgm:presLayoutVars>
      </dgm:prSet>
      <dgm:spPr/>
    </dgm:pt>
    <dgm:pt modelId="{C4AEA7C6-FBA6-47F3-B3DC-80B617383B8F}" type="pres">
      <dgm:prSet presAssocID="{C9571E6D-5E95-4B5A-A58A-88E292E0B3C3}" presName="bgRect" presStyleLbl="bgAccFollowNode1" presStyleIdx="1" presStyleCnt="4"/>
      <dgm:spPr/>
    </dgm:pt>
    <dgm:pt modelId="{2BB8467C-531E-444D-B672-8C2DBFBE17FF}" type="pres">
      <dgm:prSet presAssocID="{2CA38763-9117-473E-B09B-8C06D95A94F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F82657A-4C0C-45ED-B0C9-9F2F029A2CD8}" type="pres">
      <dgm:prSet presAssocID="{C9571E6D-5E95-4B5A-A58A-88E292E0B3C3}" presName="bottomLine" presStyleLbl="alignNode1" presStyleIdx="3" presStyleCnt="8">
        <dgm:presLayoutVars/>
      </dgm:prSet>
      <dgm:spPr/>
    </dgm:pt>
    <dgm:pt modelId="{5A5A37FE-61B0-417C-93F1-6563ABB3A32B}" type="pres">
      <dgm:prSet presAssocID="{C9571E6D-5E95-4B5A-A58A-88E292E0B3C3}" presName="nodeText" presStyleLbl="bgAccFollowNode1" presStyleIdx="1" presStyleCnt="4">
        <dgm:presLayoutVars>
          <dgm:bulletEnabled val="1"/>
        </dgm:presLayoutVars>
      </dgm:prSet>
      <dgm:spPr/>
    </dgm:pt>
    <dgm:pt modelId="{31AF2A1C-F331-414C-B765-A219FBEE6EBB}" type="pres">
      <dgm:prSet presAssocID="{2CA38763-9117-473E-B09B-8C06D95A94F2}" presName="sibTrans" presStyleCnt="0"/>
      <dgm:spPr/>
    </dgm:pt>
    <dgm:pt modelId="{15DF7DA9-1BAF-4CB4-9674-043817E26220}" type="pres">
      <dgm:prSet presAssocID="{E61D7CBE-3265-439F-B406-14D7F0D5DE6B}" presName="compositeNode" presStyleCnt="0">
        <dgm:presLayoutVars>
          <dgm:bulletEnabled val="1"/>
        </dgm:presLayoutVars>
      </dgm:prSet>
      <dgm:spPr/>
    </dgm:pt>
    <dgm:pt modelId="{79B0805C-5E86-4D56-A502-72E7CC2786B3}" type="pres">
      <dgm:prSet presAssocID="{E61D7CBE-3265-439F-B406-14D7F0D5DE6B}" presName="bgRect" presStyleLbl="bgAccFollowNode1" presStyleIdx="2" presStyleCnt="4"/>
      <dgm:spPr/>
    </dgm:pt>
    <dgm:pt modelId="{5470FD2D-2604-484C-816D-055485C6D294}" type="pres">
      <dgm:prSet presAssocID="{36B6B943-8B02-43C9-B9A6-9B80D490773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92CCF63-6892-4C72-BCC4-578A92C9C8FF}" type="pres">
      <dgm:prSet presAssocID="{E61D7CBE-3265-439F-B406-14D7F0D5DE6B}" presName="bottomLine" presStyleLbl="alignNode1" presStyleIdx="5" presStyleCnt="8">
        <dgm:presLayoutVars/>
      </dgm:prSet>
      <dgm:spPr/>
    </dgm:pt>
    <dgm:pt modelId="{353D5C08-9FA3-4637-9EB7-8ED13DCE092A}" type="pres">
      <dgm:prSet presAssocID="{E61D7CBE-3265-439F-B406-14D7F0D5DE6B}" presName="nodeText" presStyleLbl="bgAccFollowNode1" presStyleIdx="2" presStyleCnt="4">
        <dgm:presLayoutVars>
          <dgm:bulletEnabled val="1"/>
        </dgm:presLayoutVars>
      </dgm:prSet>
      <dgm:spPr/>
    </dgm:pt>
    <dgm:pt modelId="{2E5ED14D-4D0C-4CB2-9F79-DF79BD602129}" type="pres">
      <dgm:prSet presAssocID="{36B6B943-8B02-43C9-B9A6-9B80D4907732}" presName="sibTrans" presStyleCnt="0"/>
      <dgm:spPr/>
    </dgm:pt>
    <dgm:pt modelId="{DE00C560-FB3F-4A7B-9365-FCC19B516305}" type="pres">
      <dgm:prSet presAssocID="{97258D38-AFDE-4CDB-945B-E52EA43A13B2}" presName="compositeNode" presStyleCnt="0">
        <dgm:presLayoutVars>
          <dgm:bulletEnabled val="1"/>
        </dgm:presLayoutVars>
      </dgm:prSet>
      <dgm:spPr/>
    </dgm:pt>
    <dgm:pt modelId="{955B011A-8E5E-4011-B8E9-387C710DF4D1}" type="pres">
      <dgm:prSet presAssocID="{97258D38-AFDE-4CDB-945B-E52EA43A13B2}" presName="bgRect" presStyleLbl="bgAccFollowNode1" presStyleIdx="3" presStyleCnt="4"/>
      <dgm:spPr/>
    </dgm:pt>
    <dgm:pt modelId="{7E9DFB39-003C-433E-A6C9-4AF06657A2FE}" type="pres">
      <dgm:prSet presAssocID="{AF503031-6F8F-4344-89B4-A31E67E6A7F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45B6766-FD16-4E74-B0A0-2DBC0F2E209B}" type="pres">
      <dgm:prSet presAssocID="{97258D38-AFDE-4CDB-945B-E52EA43A13B2}" presName="bottomLine" presStyleLbl="alignNode1" presStyleIdx="7" presStyleCnt="8">
        <dgm:presLayoutVars/>
      </dgm:prSet>
      <dgm:spPr/>
    </dgm:pt>
    <dgm:pt modelId="{95648D9A-1B05-4011-AAAC-DEA77A7E56DF}" type="pres">
      <dgm:prSet presAssocID="{97258D38-AFDE-4CDB-945B-E52EA43A13B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F938617-A9D4-4AF0-BDC7-CA89ED16066D}" type="presOf" srcId="{11BF36CC-3800-4F81-AFF5-1DF896531E7A}" destId="{1BB23674-81BE-4C97-9530-C086CB4CEB77}" srcOrd="1" destOrd="0" presId="urn:microsoft.com/office/officeart/2016/7/layout/BasicLinearProcessNumbered"/>
    <dgm:cxn modelId="{9E814324-4568-4317-BC03-16DC913DC489}" type="presOf" srcId="{97258D38-AFDE-4CDB-945B-E52EA43A13B2}" destId="{95648D9A-1B05-4011-AAAC-DEA77A7E56DF}" srcOrd="1" destOrd="0" presId="urn:microsoft.com/office/officeart/2016/7/layout/BasicLinearProcessNumbered"/>
    <dgm:cxn modelId="{03273A28-7DCF-4275-AD8F-9CAC5B731C67}" type="presOf" srcId="{36B6B943-8B02-43C9-B9A6-9B80D4907732}" destId="{5470FD2D-2604-484C-816D-055485C6D294}" srcOrd="0" destOrd="0" presId="urn:microsoft.com/office/officeart/2016/7/layout/BasicLinearProcessNumbered"/>
    <dgm:cxn modelId="{B8CE8065-330B-43D0-9279-6E347374BEEE}" type="presOf" srcId="{97258D38-AFDE-4CDB-945B-E52EA43A13B2}" destId="{955B011A-8E5E-4011-B8E9-387C710DF4D1}" srcOrd="0" destOrd="0" presId="urn:microsoft.com/office/officeart/2016/7/layout/BasicLinearProcessNumbered"/>
    <dgm:cxn modelId="{717DE65A-10FF-417A-92B6-D701C00AB575}" srcId="{E7AF13B9-0A0F-44B6-9FB6-AD1DF7C5309F}" destId="{97258D38-AFDE-4CDB-945B-E52EA43A13B2}" srcOrd="3" destOrd="0" parTransId="{C658D542-DA93-48CE-BA80-32BEE83485B7}" sibTransId="{AF503031-6F8F-4344-89B4-A31E67E6A7F0}"/>
    <dgm:cxn modelId="{EB1B6E81-1E0E-4FF9-8C1D-D97E313A57B1}" type="presOf" srcId="{2CA38763-9117-473E-B09B-8C06D95A94F2}" destId="{2BB8467C-531E-444D-B672-8C2DBFBE17FF}" srcOrd="0" destOrd="0" presId="urn:microsoft.com/office/officeart/2016/7/layout/BasicLinearProcessNumbered"/>
    <dgm:cxn modelId="{B2A1EF9C-8F52-479F-86B6-EAD1D4026D3B}" srcId="{E7AF13B9-0A0F-44B6-9FB6-AD1DF7C5309F}" destId="{11BF36CC-3800-4F81-AFF5-1DF896531E7A}" srcOrd="0" destOrd="0" parTransId="{F173C179-33AD-4D97-A663-BF2EA028A739}" sibTransId="{A342349B-20DC-48FF-BF51-9D7D9FC909E4}"/>
    <dgm:cxn modelId="{913FC89E-0F26-4479-8D7A-2E19E2242380}" type="presOf" srcId="{E7AF13B9-0A0F-44B6-9FB6-AD1DF7C5309F}" destId="{C74D6B8C-B064-44C7-8A40-809632149BDD}" srcOrd="0" destOrd="0" presId="urn:microsoft.com/office/officeart/2016/7/layout/BasicLinearProcessNumbered"/>
    <dgm:cxn modelId="{66DE23A8-E961-4595-BCE5-6EDADC936A3A}" type="presOf" srcId="{AF503031-6F8F-4344-89B4-A31E67E6A7F0}" destId="{7E9DFB39-003C-433E-A6C9-4AF06657A2FE}" srcOrd="0" destOrd="0" presId="urn:microsoft.com/office/officeart/2016/7/layout/BasicLinearProcessNumbered"/>
    <dgm:cxn modelId="{867C61AF-165F-42E8-895E-D8451426677F}" srcId="{E7AF13B9-0A0F-44B6-9FB6-AD1DF7C5309F}" destId="{C9571E6D-5E95-4B5A-A58A-88E292E0B3C3}" srcOrd="1" destOrd="0" parTransId="{B82835D1-5EAA-4E47-8B0F-969B09A06CD8}" sibTransId="{2CA38763-9117-473E-B09B-8C06D95A94F2}"/>
    <dgm:cxn modelId="{1446FFBA-75D4-4805-BC43-F31EE31A4D44}" type="presOf" srcId="{11BF36CC-3800-4F81-AFF5-1DF896531E7A}" destId="{B7306524-160B-4AE8-A246-2754585ECAF8}" srcOrd="0" destOrd="0" presId="urn:microsoft.com/office/officeart/2016/7/layout/BasicLinearProcessNumbered"/>
    <dgm:cxn modelId="{25A6F8C1-9E0D-4540-9D2F-2B35703CCAEC}" type="presOf" srcId="{C9571E6D-5E95-4B5A-A58A-88E292E0B3C3}" destId="{C4AEA7C6-FBA6-47F3-B3DC-80B617383B8F}" srcOrd="0" destOrd="0" presId="urn:microsoft.com/office/officeart/2016/7/layout/BasicLinearProcessNumbered"/>
    <dgm:cxn modelId="{5588B8CC-5026-4231-86B7-CE49650B904A}" type="presOf" srcId="{E61D7CBE-3265-439F-B406-14D7F0D5DE6B}" destId="{79B0805C-5E86-4D56-A502-72E7CC2786B3}" srcOrd="0" destOrd="0" presId="urn:microsoft.com/office/officeart/2016/7/layout/BasicLinearProcessNumbered"/>
    <dgm:cxn modelId="{4A007BD8-B443-4EAA-B145-E9F9247DC684}" srcId="{E7AF13B9-0A0F-44B6-9FB6-AD1DF7C5309F}" destId="{E61D7CBE-3265-439F-B406-14D7F0D5DE6B}" srcOrd="2" destOrd="0" parTransId="{C87804C0-AD04-4C34-92CB-4CB24EB5594D}" sibTransId="{36B6B943-8B02-43C9-B9A6-9B80D4907732}"/>
    <dgm:cxn modelId="{E04595DA-6BEA-4FF6-BC20-EEA7DA271C80}" type="presOf" srcId="{A342349B-20DC-48FF-BF51-9D7D9FC909E4}" destId="{03635959-6F4E-4739-A41F-AB64C787CD99}" srcOrd="0" destOrd="0" presId="urn:microsoft.com/office/officeart/2016/7/layout/BasicLinearProcessNumbered"/>
    <dgm:cxn modelId="{7C8100E6-583B-4320-A444-2E32296E9E96}" type="presOf" srcId="{C9571E6D-5E95-4B5A-A58A-88E292E0B3C3}" destId="{5A5A37FE-61B0-417C-93F1-6563ABB3A32B}" srcOrd="1" destOrd="0" presId="urn:microsoft.com/office/officeart/2016/7/layout/BasicLinearProcessNumbered"/>
    <dgm:cxn modelId="{AEB888F3-9C46-47FF-8FEA-23710D3102C6}" type="presOf" srcId="{E61D7CBE-3265-439F-B406-14D7F0D5DE6B}" destId="{353D5C08-9FA3-4637-9EB7-8ED13DCE092A}" srcOrd="1" destOrd="0" presId="urn:microsoft.com/office/officeart/2016/7/layout/BasicLinearProcessNumbered"/>
    <dgm:cxn modelId="{3648ED7C-781E-4105-994A-46DD86BD7DCF}" type="presParOf" srcId="{C74D6B8C-B064-44C7-8A40-809632149BDD}" destId="{7CF5F91F-80D5-4BB1-9677-3F8ECEEF4DC9}" srcOrd="0" destOrd="0" presId="urn:microsoft.com/office/officeart/2016/7/layout/BasicLinearProcessNumbered"/>
    <dgm:cxn modelId="{9F0BEE90-65A5-4989-88F7-06899629AF8C}" type="presParOf" srcId="{7CF5F91F-80D5-4BB1-9677-3F8ECEEF4DC9}" destId="{B7306524-160B-4AE8-A246-2754585ECAF8}" srcOrd="0" destOrd="0" presId="urn:microsoft.com/office/officeart/2016/7/layout/BasicLinearProcessNumbered"/>
    <dgm:cxn modelId="{B778D5BC-0B4C-4EA1-9F37-B5228D2BDBB4}" type="presParOf" srcId="{7CF5F91F-80D5-4BB1-9677-3F8ECEEF4DC9}" destId="{03635959-6F4E-4739-A41F-AB64C787CD99}" srcOrd="1" destOrd="0" presId="urn:microsoft.com/office/officeart/2016/7/layout/BasicLinearProcessNumbered"/>
    <dgm:cxn modelId="{C2326B7C-630C-47C9-9E01-CC52CDA61D94}" type="presParOf" srcId="{7CF5F91F-80D5-4BB1-9677-3F8ECEEF4DC9}" destId="{FFD72341-BFF3-4D5E-BCDC-C5A46392BE19}" srcOrd="2" destOrd="0" presId="urn:microsoft.com/office/officeart/2016/7/layout/BasicLinearProcessNumbered"/>
    <dgm:cxn modelId="{AA1CCA6D-7275-4DDC-A23B-131378B876EE}" type="presParOf" srcId="{7CF5F91F-80D5-4BB1-9677-3F8ECEEF4DC9}" destId="{1BB23674-81BE-4C97-9530-C086CB4CEB77}" srcOrd="3" destOrd="0" presId="urn:microsoft.com/office/officeart/2016/7/layout/BasicLinearProcessNumbered"/>
    <dgm:cxn modelId="{3BDFAC1B-CE5F-473B-9661-39926D003465}" type="presParOf" srcId="{C74D6B8C-B064-44C7-8A40-809632149BDD}" destId="{00460690-061C-4F3D-B63D-1D798C2D9311}" srcOrd="1" destOrd="0" presId="urn:microsoft.com/office/officeart/2016/7/layout/BasicLinearProcessNumbered"/>
    <dgm:cxn modelId="{47F1CE75-F7C8-40C7-AC20-57FF68705B3A}" type="presParOf" srcId="{C74D6B8C-B064-44C7-8A40-809632149BDD}" destId="{91259B1C-81BE-4ACA-BCF5-B479ADCCE15C}" srcOrd="2" destOrd="0" presId="urn:microsoft.com/office/officeart/2016/7/layout/BasicLinearProcessNumbered"/>
    <dgm:cxn modelId="{DB409FBD-F31E-45BD-9232-5C4973C7A179}" type="presParOf" srcId="{91259B1C-81BE-4ACA-BCF5-B479ADCCE15C}" destId="{C4AEA7C6-FBA6-47F3-B3DC-80B617383B8F}" srcOrd="0" destOrd="0" presId="urn:microsoft.com/office/officeart/2016/7/layout/BasicLinearProcessNumbered"/>
    <dgm:cxn modelId="{D808CF7D-233B-40B7-9429-84C31C316B2F}" type="presParOf" srcId="{91259B1C-81BE-4ACA-BCF5-B479ADCCE15C}" destId="{2BB8467C-531E-444D-B672-8C2DBFBE17FF}" srcOrd="1" destOrd="0" presId="urn:microsoft.com/office/officeart/2016/7/layout/BasicLinearProcessNumbered"/>
    <dgm:cxn modelId="{A17CD40F-9B1D-4010-94CF-29C48A8C902F}" type="presParOf" srcId="{91259B1C-81BE-4ACA-BCF5-B479ADCCE15C}" destId="{6F82657A-4C0C-45ED-B0C9-9F2F029A2CD8}" srcOrd="2" destOrd="0" presId="urn:microsoft.com/office/officeart/2016/7/layout/BasicLinearProcessNumbered"/>
    <dgm:cxn modelId="{0FF09FAA-35C4-40FC-8489-13CC1091CB9C}" type="presParOf" srcId="{91259B1C-81BE-4ACA-BCF5-B479ADCCE15C}" destId="{5A5A37FE-61B0-417C-93F1-6563ABB3A32B}" srcOrd="3" destOrd="0" presId="urn:microsoft.com/office/officeart/2016/7/layout/BasicLinearProcessNumbered"/>
    <dgm:cxn modelId="{5EDDB773-2A53-4F4C-B64A-BF922CD01BA9}" type="presParOf" srcId="{C74D6B8C-B064-44C7-8A40-809632149BDD}" destId="{31AF2A1C-F331-414C-B765-A219FBEE6EBB}" srcOrd="3" destOrd="0" presId="urn:microsoft.com/office/officeart/2016/7/layout/BasicLinearProcessNumbered"/>
    <dgm:cxn modelId="{59B86249-2ADA-4609-9904-B5ED4D1C20B4}" type="presParOf" srcId="{C74D6B8C-B064-44C7-8A40-809632149BDD}" destId="{15DF7DA9-1BAF-4CB4-9674-043817E26220}" srcOrd="4" destOrd="0" presId="urn:microsoft.com/office/officeart/2016/7/layout/BasicLinearProcessNumbered"/>
    <dgm:cxn modelId="{79581C93-6C86-4A18-8DB8-F021B29DC006}" type="presParOf" srcId="{15DF7DA9-1BAF-4CB4-9674-043817E26220}" destId="{79B0805C-5E86-4D56-A502-72E7CC2786B3}" srcOrd="0" destOrd="0" presId="urn:microsoft.com/office/officeart/2016/7/layout/BasicLinearProcessNumbered"/>
    <dgm:cxn modelId="{5509A4D5-F1AD-4041-9F21-10F05B4689D1}" type="presParOf" srcId="{15DF7DA9-1BAF-4CB4-9674-043817E26220}" destId="{5470FD2D-2604-484C-816D-055485C6D294}" srcOrd="1" destOrd="0" presId="urn:microsoft.com/office/officeart/2016/7/layout/BasicLinearProcessNumbered"/>
    <dgm:cxn modelId="{55090B27-B907-4A6F-B271-D98443332C90}" type="presParOf" srcId="{15DF7DA9-1BAF-4CB4-9674-043817E26220}" destId="{E92CCF63-6892-4C72-BCC4-578A92C9C8FF}" srcOrd="2" destOrd="0" presId="urn:microsoft.com/office/officeart/2016/7/layout/BasicLinearProcessNumbered"/>
    <dgm:cxn modelId="{FEA68253-F6F7-43C9-BA13-FA2ADD523A69}" type="presParOf" srcId="{15DF7DA9-1BAF-4CB4-9674-043817E26220}" destId="{353D5C08-9FA3-4637-9EB7-8ED13DCE092A}" srcOrd="3" destOrd="0" presId="urn:microsoft.com/office/officeart/2016/7/layout/BasicLinearProcessNumbered"/>
    <dgm:cxn modelId="{D0722BA7-C31D-49B9-B417-485AEB32B113}" type="presParOf" srcId="{C74D6B8C-B064-44C7-8A40-809632149BDD}" destId="{2E5ED14D-4D0C-4CB2-9F79-DF79BD602129}" srcOrd="5" destOrd="0" presId="urn:microsoft.com/office/officeart/2016/7/layout/BasicLinearProcessNumbered"/>
    <dgm:cxn modelId="{76B17D26-FB8B-4912-9FC2-7CEECDB9B505}" type="presParOf" srcId="{C74D6B8C-B064-44C7-8A40-809632149BDD}" destId="{DE00C560-FB3F-4A7B-9365-FCC19B516305}" srcOrd="6" destOrd="0" presId="urn:microsoft.com/office/officeart/2016/7/layout/BasicLinearProcessNumbered"/>
    <dgm:cxn modelId="{9928DACD-E737-43C7-A84A-8F4D7D7997CA}" type="presParOf" srcId="{DE00C560-FB3F-4A7B-9365-FCC19B516305}" destId="{955B011A-8E5E-4011-B8E9-387C710DF4D1}" srcOrd="0" destOrd="0" presId="urn:microsoft.com/office/officeart/2016/7/layout/BasicLinearProcessNumbered"/>
    <dgm:cxn modelId="{C18BA262-2137-4B85-BF5C-ADA4C151013D}" type="presParOf" srcId="{DE00C560-FB3F-4A7B-9365-FCC19B516305}" destId="{7E9DFB39-003C-433E-A6C9-4AF06657A2FE}" srcOrd="1" destOrd="0" presId="urn:microsoft.com/office/officeart/2016/7/layout/BasicLinearProcessNumbered"/>
    <dgm:cxn modelId="{DBAC8029-C163-49F3-B975-755C5C3090EE}" type="presParOf" srcId="{DE00C560-FB3F-4A7B-9365-FCC19B516305}" destId="{145B6766-FD16-4E74-B0A0-2DBC0F2E209B}" srcOrd="2" destOrd="0" presId="urn:microsoft.com/office/officeart/2016/7/layout/BasicLinearProcessNumbered"/>
    <dgm:cxn modelId="{91F8D7FB-2B63-4E44-9901-E53520A7243C}" type="presParOf" srcId="{DE00C560-FB3F-4A7B-9365-FCC19B516305}" destId="{95648D9A-1B05-4011-AAAC-DEA77A7E56D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93513D-1C7A-45FA-B33F-FC3F68196F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314065-BB75-4454-B47A-8215B593B229}">
      <dgm:prSet/>
      <dgm:spPr/>
      <dgm:t>
        <a:bodyPr/>
        <a:lstStyle/>
        <a:p>
          <a:pPr>
            <a:defRPr cap="all"/>
          </a:pPr>
          <a:r>
            <a:rPr lang="en-US" dirty="0"/>
            <a:t>• open website youtube.com</a:t>
          </a:r>
        </a:p>
      </dgm:t>
    </dgm:pt>
    <dgm:pt modelId="{E3971717-EB2A-4F0C-AECC-18B8BD4E4B4F}" type="parTrans" cxnId="{C01DADC5-A6E3-4ECC-A748-31A989F4E37B}">
      <dgm:prSet/>
      <dgm:spPr/>
      <dgm:t>
        <a:bodyPr/>
        <a:lstStyle/>
        <a:p>
          <a:endParaRPr lang="en-US"/>
        </a:p>
      </dgm:t>
    </dgm:pt>
    <dgm:pt modelId="{F5C55256-0831-4846-8F08-D8B129927E62}" type="sibTrans" cxnId="{C01DADC5-A6E3-4ECC-A748-31A989F4E37B}">
      <dgm:prSet/>
      <dgm:spPr/>
      <dgm:t>
        <a:bodyPr/>
        <a:lstStyle/>
        <a:p>
          <a:endParaRPr lang="en-US"/>
        </a:p>
      </dgm:t>
    </dgm:pt>
    <dgm:pt modelId="{247D19A4-C67D-4393-B206-C53440A0AF40}">
      <dgm:prSet/>
      <dgm:spPr/>
      <dgm:t>
        <a:bodyPr/>
        <a:lstStyle/>
        <a:p>
          <a:pPr>
            <a:defRPr cap="all"/>
          </a:pPr>
          <a:r>
            <a:rPr lang="en-US" dirty="0"/>
            <a:t>• Telling the time</a:t>
          </a:r>
        </a:p>
      </dgm:t>
    </dgm:pt>
    <dgm:pt modelId="{817D0B7D-BC8F-4F84-BB75-60E6F2E8E342}" type="parTrans" cxnId="{9391E7B0-27FB-418A-A67B-ADAC62A63575}">
      <dgm:prSet/>
      <dgm:spPr/>
      <dgm:t>
        <a:bodyPr/>
        <a:lstStyle/>
        <a:p>
          <a:endParaRPr lang="en-US"/>
        </a:p>
      </dgm:t>
    </dgm:pt>
    <dgm:pt modelId="{64FC50EF-822A-4FEA-B9FC-761725A872CE}" type="sibTrans" cxnId="{9391E7B0-27FB-418A-A67B-ADAC62A63575}">
      <dgm:prSet/>
      <dgm:spPr/>
      <dgm:t>
        <a:bodyPr/>
        <a:lstStyle/>
        <a:p>
          <a:endParaRPr lang="en-US"/>
        </a:p>
      </dgm:t>
    </dgm:pt>
    <dgm:pt modelId="{AAF2431C-0214-4F47-8324-FBFE0D168E9D}">
      <dgm:prSet/>
      <dgm:spPr/>
      <dgm:t>
        <a:bodyPr/>
        <a:lstStyle/>
        <a:p>
          <a:pPr>
            <a:defRPr cap="all"/>
          </a:pPr>
          <a:r>
            <a:rPr lang="en-US"/>
            <a:t>• Telling a joke</a:t>
          </a:r>
        </a:p>
      </dgm:t>
    </dgm:pt>
    <dgm:pt modelId="{7B6B6A86-56AA-410D-9B29-4D003ACC499D}" type="parTrans" cxnId="{158BADA5-554F-4240-9799-CFBE2F52E9E6}">
      <dgm:prSet/>
      <dgm:spPr/>
      <dgm:t>
        <a:bodyPr/>
        <a:lstStyle/>
        <a:p>
          <a:endParaRPr lang="en-US"/>
        </a:p>
      </dgm:t>
    </dgm:pt>
    <dgm:pt modelId="{9DBD04DF-128C-444F-9129-AA67050BFAA5}" type="sibTrans" cxnId="{158BADA5-554F-4240-9799-CFBE2F52E9E6}">
      <dgm:prSet/>
      <dgm:spPr/>
      <dgm:t>
        <a:bodyPr/>
        <a:lstStyle/>
        <a:p>
          <a:endParaRPr lang="en-US"/>
        </a:p>
      </dgm:t>
    </dgm:pt>
    <dgm:pt modelId="{342266F3-C24A-4FF5-9550-DE2D7C250C75}" type="pres">
      <dgm:prSet presAssocID="{4793513D-1C7A-45FA-B33F-FC3F68196F86}" presName="root" presStyleCnt="0">
        <dgm:presLayoutVars>
          <dgm:dir/>
          <dgm:resizeHandles val="exact"/>
        </dgm:presLayoutVars>
      </dgm:prSet>
      <dgm:spPr/>
    </dgm:pt>
    <dgm:pt modelId="{097FBFBF-B5A1-4BDF-87B1-C99A0F54C210}" type="pres">
      <dgm:prSet presAssocID="{B9314065-BB75-4454-B47A-8215B593B229}" presName="compNode" presStyleCnt="0"/>
      <dgm:spPr/>
    </dgm:pt>
    <dgm:pt modelId="{E95C1F3D-0613-4257-B497-4F6C38AD8BDA}" type="pres">
      <dgm:prSet presAssocID="{B9314065-BB75-4454-B47A-8215B593B229}" presName="iconBgRect" presStyleLbl="bgShp" presStyleIdx="0" presStyleCnt="3"/>
      <dgm:spPr/>
    </dgm:pt>
    <dgm:pt modelId="{ED811D56-3735-4962-A6A9-F8D62C53F14F}" type="pres">
      <dgm:prSet presAssocID="{B9314065-BB75-4454-B47A-8215B593B2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CA55BCEF-1F65-4B94-92FE-0C611A38E08F}" type="pres">
      <dgm:prSet presAssocID="{B9314065-BB75-4454-B47A-8215B593B229}" presName="spaceRect" presStyleCnt="0"/>
      <dgm:spPr/>
    </dgm:pt>
    <dgm:pt modelId="{34414E86-7312-4EC3-8F34-E193CBA71791}" type="pres">
      <dgm:prSet presAssocID="{B9314065-BB75-4454-B47A-8215B593B229}" presName="textRect" presStyleLbl="revTx" presStyleIdx="0" presStyleCnt="3">
        <dgm:presLayoutVars>
          <dgm:chMax val="1"/>
          <dgm:chPref val="1"/>
        </dgm:presLayoutVars>
      </dgm:prSet>
      <dgm:spPr/>
    </dgm:pt>
    <dgm:pt modelId="{59A4B6A6-04B2-4F50-B154-6E3176EFB5B3}" type="pres">
      <dgm:prSet presAssocID="{F5C55256-0831-4846-8F08-D8B129927E62}" presName="sibTrans" presStyleCnt="0"/>
      <dgm:spPr/>
    </dgm:pt>
    <dgm:pt modelId="{46812365-F724-4720-8CE9-22B791B873EB}" type="pres">
      <dgm:prSet presAssocID="{247D19A4-C67D-4393-B206-C53440A0AF40}" presName="compNode" presStyleCnt="0"/>
      <dgm:spPr/>
    </dgm:pt>
    <dgm:pt modelId="{0C0C5ED5-69A4-48DB-B479-AF355E11D95F}" type="pres">
      <dgm:prSet presAssocID="{247D19A4-C67D-4393-B206-C53440A0AF40}" presName="iconBgRect" presStyleLbl="bgShp" presStyleIdx="1" presStyleCnt="3"/>
      <dgm:spPr/>
    </dgm:pt>
    <dgm:pt modelId="{E77CB68B-C35E-42FC-9277-4C88AB1F96B0}" type="pres">
      <dgm:prSet presAssocID="{247D19A4-C67D-4393-B206-C53440A0AF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2611B42-3E72-4E21-8CB7-3BECF298FFE2}" type="pres">
      <dgm:prSet presAssocID="{247D19A4-C67D-4393-B206-C53440A0AF40}" presName="spaceRect" presStyleCnt="0"/>
      <dgm:spPr/>
    </dgm:pt>
    <dgm:pt modelId="{92F140B2-EE42-43C6-9E2F-73AE8F85B926}" type="pres">
      <dgm:prSet presAssocID="{247D19A4-C67D-4393-B206-C53440A0AF40}" presName="textRect" presStyleLbl="revTx" presStyleIdx="1" presStyleCnt="3">
        <dgm:presLayoutVars>
          <dgm:chMax val="1"/>
          <dgm:chPref val="1"/>
        </dgm:presLayoutVars>
      </dgm:prSet>
      <dgm:spPr/>
    </dgm:pt>
    <dgm:pt modelId="{438C1E4A-E964-4DA5-A5A5-FC14001EA2BF}" type="pres">
      <dgm:prSet presAssocID="{64FC50EF-822A-4FEA-B9FC-761725A872CE}" presName="sibTrans" presStyleCnt="0"/>
      <dgm:spPr/>
    </dgm:pt>
    <dgm:pt modelId="{D698A30D-8794-4DD3-A930-061D969DF667}" type="pres">
      <dgm:prSet presAssocID="{AAF2431C-0214-4F47-8324-FBFE0D168E9D}" presName="compNode" presStyleCnt="0"/>
      <dgm:spPr/>
    </dgm:pt>
    <dgm:pt modelId="{1D33A106-BD1D-4ACF-9394-8B48729DD167}" type="pres">
      <dgm:prSet presAssocID="{AAF2431C-0214-4F47-8324-FBFE0D168E9D}" presName="iconBgRect" presStyleLbl="bgShp" presStyleIdx="2" presStyleCnt="3"/>
      <dgm:spPr/>
    </dgm:pt>
    <dgm:pt modelId="{B65D458F-5493-4B78-9773-8372BE391353}" type="pres">
      <dgm:prSet presAssocID="{AAF2431C-0214-4F47-8324-FBFE0D168E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9F2A6AE-76C0-4597-858E-50D2A7069767}" type="pres">
      <dgm:prSet presAssocID="{AAF2431C-0214-4F47-8324-FBFE0D168E9D}" presName="spaceRect" presStyleCnt="0"/>
      <dgm:spPr/>
    </dgm:pt>
    <dgm:pt modelId="{421090F7-A995-46A9-8AFA-623DA11982ED}" type="pres">
      <dgm:prSet presAssocID="{AAF2431C-0214-4F47-8324-FBFE0D168E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CC8616-E0FD-4BB1-8B61-F267ACEFA8F6}" type="presOf" srcId="{4793513D-1C7A-45FA-B33F-FC3F68196F86}" destId="{342266F3-C24A-4FF5-9550-DE2D7C250C75}" srcOrd="0" destOrd="0" presId="urn:microsoft.com/office/officeart/2018/5/layout/IconCircleLabelList"/>
    <dgm:cxn modelId="{A1190F46-7A0D-41EB-A0F5-53D7F5529E30}" type="presOf" srcId="{AAF2431C-0214-4F47-8324-FBFE0D168E9D}" destId="{421090F7-A995-46A9-8AFA-623DA11982ED}" srcOrd="0" destOrd="0" presId="urn:microsoft.com/office/officeart/2018/5/layout/IconCircleLabelList"/>
    <dgm:cxn modelId="{A2365071-EF09-4F8D-97C1-BE48FF222285}" type="presOf" srcId="{B9314065-BB75-4454-B47A-8215B593B229}" destId="{34414E86-7312-4EC3-8F34-E193CBA71791}" srcOrd="0" destOrd="0" presId="urn:microsoft.com/office/officeart/2018/5/layout/IconCircleLabelList"/>
    <dgm:cxn modelId="{158BADA5-554F-4240-9799-CFBE2F52E9E6}" srcId="{4793513D-1C7A-45FA-B33F-FC3F68196F86}" destId="{AAF2431C-0214-4F47-8324-FBFE0D168E9D}" srcOrd="2" destOrd="0" parTransId="{7B6B6A86-56AA-410D-9B29-4D003ACC499D}" sibTransId="{9DBD04DF-128C-444F-9129-AA67050BFAA5}"/>
    <dgm:cxn modelId="{9391E7B0-27FB-418A-A67B-ADAC62A63575}" srcId="{4793513D-1C7A-45FA-B33F-FC3F68196F86}" destId="{247D19A4-C67D-4393-B206-C53440A0AF40}" srcOrd="1" destOrd="0" parTransId="{817D0B7D-BC8F-4F84-BB75-60E6F2E8E342}" sibTransId="{64FC50EF-822A-4FEA-B9FC-761725A872CE}"/>
    <dgm:cxn modelId="{C01DADC5-A6E3-4ECC-A748-31A989F4E37B}" srcId="{4793513D-1C7A-45FA-B33F-FC3F68196F86}" destId="{B9314065-BB75-4454-B47A-8215B593B229}" srcOrd="0" destOrd="0" parTransId="{E3971717-EB2A-4F0C-AECC-18B8BD4E4B4F}" sibTransId="{F5C55256-0831-4846-8F08-D8B129927E62}"/>
    <dgm:cxn modelId="{C36BF4FF-6154-4C67-9D0F-7255F6800886}" type="presOf" srcId="{247D19A4-C67D-4393-B206-C53440A0AF40}" destId="{92F140B2-EE42-43C6-9E2F-73AE8F85B926}" srcOrd="0" destOrd="0" presId="urn:microsoft.com/office/officeart/2018/5/layout/IconCircleLabelList"/>
    <dgm:cxn modelId="{7A65D044-4169-4428-8F22-C4978671A217}" type="presParOf" srcId="{342266F3-C24A-4FF5-9550-DE2D7C250C75}" destId="{097FBFBF-B5A1-4BDF-87B1-C99A0F54C210}" srcOrd="0" destOrd="0" presId="urn:microsoft.com/office/officeart/2018/5/layout/IconCircleLabelList"/>
    <dgm:cxn modelId="{724CD11F-48B6-4D2D-A34B-8F965480BF4D}" type="presParOf" srcId="{097FBFBF-B5A1-4BDF-87B1-C99A0F54C210}" destId="{E95C1F3D-0613-4257-B497-4F6C38AD8BDA}" srcOrd="0" destOrd="0" presId="urn:microsoft.com/office/officeart/2018/5/layout/IconCircleLabelList"/>
    <dgm:cxn modelId="{FCD735DF-085C-462F-ADAF-4FAB7221E068}" type="presParOf" srcId="{097FBFBF-B5A1-4BDF-87B1-C99A0F54C210}" destId="{ED811D56-3735-4962-A6A9-F8D62C53F14F}" srcOrd="1" destOrd="0" presId="urn:microsoft.com/office/officeart/2018/5/layout/IconCircleLabelList"/>
    <dgm:cxn modelId="{3647A3E6-FE3F-4B57-9803-46F259362944}" type="presParOf" srcId="{097FBFBF-B5A1-4BDF-87B1-C99A0F54C210}" destId="{CA55BCEF-1F65-4B94-92FE-0C611A38E08F}" srcOrd="2" destOrd="0" presId="urn:microsoft.com/office/officeart/2018/5/layout/IconCircleLabelList"/>
    <dgm:cxn modelId="{96E78317-E611-4869-BDF3-EABCB19824FB}" type="presParOf" srcId="{097FBFBF-B5A1-4BDF-87B1-C99A0F54C210}" destId="{34414E86-7312-4EC3-8F34-E193CBA71791}" srcOrd="3" destOrd="0" presId="urn:microsoft.com/office/officeart/2018/5/layout/IconCircleLabelList"/>
    <dgm:cxn modelId="{5FED1F5C-0BC8-4DE2-BDFC-50B248101498}" type="presParOf" srcId="{342266F3-C24A-4FF5-9550-DE2D7C250C75}" destId="{59A4B6A6-04B2-4F50-B154-6E3176EFB5B3}" srcOrd="1" destOrd="0" presId="urn:microsoft.com/office/officeart/2018/5/layout/IconCircleLabelList"/>
    <dgm:cxn modelId="{791283DD-B015-473B-A8ED-D5A6E675D447}" type="presParOf" srcId="{342266F3-C24A-4FF5-9550-DE2D7C250C75}" destId="{46812365-F724-4720-8CE9-22B791B873EB}" srcOrd="2" destOrd="0" presId="urn:microsoft.com/office/officeart/2018/5/layout/IconCircleLabelList"/>
    <dgm:cxn modelId="{61D5BC36-026F-4F97-BE46-3ED6D9A7F829}" type="presParOf" srcId="{46812365-F724-4720-8CE9-22B791B873EB}" destId="{0C0C5ED5-69A4-48DB-B479-AF355E11D95F}" srcOrd="0" destOrd="0" presId="urn:microsoft.com/office/officeart/2018/5/layout/IconCircleLabelList"/>
    <dgm:cxn modelId="{D547470E-F2C2-4AAF-A93C-875927BF75A8}" type="presParOf" srcId="{46812365-F724-4720-8CE9-22B791B873EB}" destId="{E77CB68B-C35E-42FC-9277-4C88AB1F96B0}" srcOrd="1" destOrd="0" presId="urn:microsoft.com/office/officeart/2018/5/layout/IconCircleLabelList"/>
    <dgm:cxn modelId="{41E35FA0-9A3A-4546-8673-5093355AC07E}" type="presParOf" srcId="{46812365-F724-4720-8CE9-22B791B873EB}" destId="{62611B42-3E72-4E21-8CB7-3BECF298FFE2}" srcOrd="2" destOrd="0" presId="urn:microsoft.com/office/officeart/2018/5/layout/IconCircleLabelList"/>
    <dgm:cxn modelId="{B0F76429-EDB3-41D6-B526-AECBE445B386}" type="presParOf" srcId="{46812365-F724-4720-8CE9-22B791B873EB}" destId="{92F140B2-EE42-43C6-9E2F-73AE8F85B926}" srcOrd="3" destOrd="0" presId="urn:microsoft.com/office/officeart/2018/5/layout/IconCircleLabelList"/>
    <dgm:cxn modelId="{283A6133-B82A-4642-90F0-F342F99E8337}" type="presParOf" srcId="{342266F3-C24A-4FF5-9550-DE2D7C250C75}" destId="{438C1E4A-E964-4DA5-A5A5-FC14001EA2BF}" srcOrd="3" destOrd="0" presId="urn:microsoft.com/office/officeart/2018/5/layout/IconCircleLabelList"/>
    <dgm:cxn modelId="{7A193F94-2239-418F-A83A-2FB18B26FACA}" type="presParOf" srcId="{342266F3-C24A-4FF5-9550-DE2D7C250C75}" destId="{D698A30D-8794-4DD3-A930-061D969DF667}" srcOrd="4" destOrd="0" presId="urn:microsoft.com/office/officeart/2018/5/layout/IconCircleLabelList"/>
    <dgm:cxn modelId="{7D83477A-64A7-4AD3-9EA4-94CA8D01B7C5}" type="presParOf" srcId="{D698A30D-8794-4DD3-A930-061D969DF667}" destId="{1D33A106-BD1D-4ACF-9394-8B48729DD167}" srcOrd="0" destOrd="0" presId="urn:microsoft.com/office/officeart/2018/5/layout/IconCircleLabelList"/>
    <dgm:cxn modelId="{AD99B1C2-6EFB-43A1-BF2F-713AF4105904}" type="presParOf" srcId="{D698A30D-8794-4DD3-A930-061D969DF667}" destId="{B65D458F-5493-4B78-9773-8372BE391353}" srcOrd="1" destOrd="0" presId="urn:microsoft.com/office/officeart/2018/5/layout/IconCircleLabelList"/>
    <dgm:cxn modelId="{A6B08A64-FB27-4EBF-BCE9-6567E1B73B0F}" type="presParOf" srcId="{D698A30D-8794-4DD3-A930-061D969DF667}" destId="{79F2A6AE-76C0-4597-858E-50D2A7069767}" srcOrd="2" destOrd="0" presId="urn:microsoft.com/office/officeart/2018/5/layout/IconCircleLabelList"/>
    <dgm:cxn modelId="{EB940316-FD3F-4481-A1D6-833AEF746353}" type="presParOf" srcId="{D698A30D-8794-4DD3-A930-061D969DF667}" destId="{421090F7-A995-46A9-8AFA-623DA11982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96B6-4C22-4277-B2E6-D7FDEB4C6C9D}">
      <dsp:nvSpPr>
        <dsp:cNvPr id="0" name=""/>
        <dsp:cNvSpPr/>
      </dsp:nvSpPr>
      <dsp:spPr>
        <a:xfrm>
          <a:off x="2652165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599731"/>
        <a:ext cx="23013" cy="4602"/>
      </dsp:txXfrm>
    </dsp:sp>
    <dsp:sp modelId="{0D0BEF57-A464-4664-8715-C1C8E60B51A2}">
      <dsp:nvSpPr>
        <dsp:cNvPr id="0" name=""/>
        <dsp:cNvSpPr/>
      </dsp:nvSpPr>
      <dsp:spPr>
        <a:xfrm>
          <a:off x="652822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speech_recognition</a:t>
          </a:r>
        </a:p>
      </dsp:txBody>
      <dsp:txXfrm>
        <a:off x="652822" y="1689"/>
        <a:ext cx="2001142" cy="1200685"/>
      </dsp:txXfrm>
    </dsp:sp>
    <dsp:sp modelId="{2BD515E2-A027-49B1-9F1C-785BC5218DAB}">
      <dsp:nvSpPr>
        <dsp:cNvPr id="0" name=""/>
        <dsp:cNvSpPr/>
      </dsp:nvSpPr>
      <dsp:spPr>
        <a:xfrm>
          <a:off x="5113571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599731"/>
        <a:ext cx="23013" cy="4602"/>
      </dsp:txXfrm>
    </dsp:sp>
    <dsp:sp modelId="{FDE42170-D5F8-4102-B13A-9ABC68D823CA}">
      <dsp:nvSpPr>
        <dsp:cNvPr id="0" name=""/>
        <dsp:cNvSpPr/>
      </dsp:nvSpPr>
      <dsp:spPr>
        <a:xfrm>
          <a:off x="3114228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pyttsx3</a:t>
          </a:r>
        </a:p>
      </dsp:txBody>
      <dsp:txXfrm>
        <a:off x="3114228" y="1689"/>
        <a:ext cx="2001142" cy="1200685"/>
      </dsp:txXfrm>
    </dsp:sp>
    <dsp:sp modelId="{AAEC50F3-816C-438E-AB30-ADAB581CF415}">
      <dsp:nvSpPr>
        <dsp:cNvPr id="0" name=""/>
        <dsp:cNvSpPr/>
      </dsp:nvSpPr>
      <dsp:spPr>
        <a:xfrm>
          <a:off x="1653394" y="1200575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1413105"/>
        <a:ext cx="247214" cy="4602"/>
      </dsp:txXfrm>
    </dsp:sp>
    <dsp:sp modelId="{0E7F9FFD-1A62-4CDC-B077-885EA2DA4541}">
      <dsp:nvSpPr>
        <dsp:cNvPr id="0" name=""/>
        <dsp:cNvSpPr/>
      </dsp:nvSpPr>
      <dsp:spPr>
        <a:xfrm>
          <a:off x="5575634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pywhatkit</a:t>
          </a:r>
        </a:p>
      </dsp:txBody>
      <dsp:txXfrm>
        <a:off x="5575634" y="1689"/>
        <a:ext cx="2001142" cy="1200685"/>
      </dsp:txXfrm>
    </dsp:sp>
    <dsp:sp modelId="{BB9EDCCB-0461-4EEE-A0DD-87224ED14A23}">
      <dsp:nvSpPr>
        <dsp:cNvPr id="0" name=""/>
        <dsp:cNvSpPr/>
      </dsp:nvSpPr>
      <dsp:spPr>
        <a:xfrm>
          <a:off x="2652165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2260680"/>
        <a:ext cx="23013" cy="4602"/>
      </dsp:txXfrm>
    </dsp:sp>
    <dsp:sp modelId="{166401A8-33E1-4F9A-A842-F3D22F315FC8}">
      <dsp:nvSpPr>
        <dsp:cNvPr id="0" name=""/>
        <dsp:cNvSpPr/>
      </dsp:nvSpPr>
      <dsp:spPr>
        <a:xfrm>
          <a:off x="652822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wikipedia</a:t>
          </a:r>
        </a:p>
      </dsp:txBody>
      <dsp:txXfrm>
        <a:off x="652822" y="1662638"/>
        <a:ext cx="2001142" cy="1200685"/>
      </dsp:txXfrm>
    </dsp:sp>
    <dsp:sp modelId="{76B325C1-5CC3-473D-8B15-F3AA8AFABA48}">
      <dsp:nvSpPr>
        <dsp:cNvPr id="0" name=""/>
        <dsp:cNvSpPr/>
      </dsp:nvSpPr>
      <dsp:spPr>
        <a:xfrm>
          <a:off x="5113571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2260680"/>
        <a:ext cx="23013" cy="4602"/>
      </dsp:txXfrm>
    </dsp:sp>
    <dsp:sp modelId="{6ACE4DC7-B8FA-44CF-BC72-9AFF42E3595D}">
      <dsp:nvSpPr>
        <dsp:cNvPr id="0" name=""/>
        <dsp:cNvSpPr/>
      </dsp:nvSpPr>
      <dsp:spPr>
        <a:xfrm>
          <a:off x="3114228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pyjokes</a:t>
          </a:r>
        </a:p>
      </dsp:txBody>
      <dsp:txXfrm>
        <a:off x="3114228" y="1662638"/>
        <a:ext cx="2001142" cy="1200685"/>
      </dsp:txXfrm>
    </dsp:sp>
    <dsp:sp modelId="{F2A17BE3-2D36-4865-85EE-794C9AEE5D3F}">
      <dsp:nvSpPr>
        <dsp:cNvPr id="0" name=""/>
        <dsp:cNvSpPr/>
      </dsp:nvSpPr>
      <dsp:spPr>
        <a:xfrm>
          <a:off x="1653394" y="2861524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3074054"/>
        <a:ext cx="247214" cy="4602"/>
      </dsp:txXfrm>
    </dsp:sp>
    <dsp:sp modelId="{557DC8B3-DE01-496D-AC84-D678AABEE6D1}">
      <dsp:nvSpPr>
        <dsp:cNvPr id="0" name=""/>
        <dsp:cNvSpPr/>
      </dsp:nvSpPr>
      <dsp:spPr>
        <a:xfrm>
          <a:off x="5575634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webbrowser</a:t>
          </a:r>
        </a:p>
      </dsp:txBody>
      <dsp:txXfrm>
        <a:off x="5575634" y="1662638"/>
        <a:ext cx="2001142" cy="1200685"/>
      </dsp:txXfrm>
    </dsp:sp>
    <dsp:sp modelId="{CDBD8759-ECB7-4A05-A9B2-2CAC0C4C1492}">
      <dsp:nvSpPr>
        <dsp:cNvPr id="0" name=""/>
        <dsp:cNvSpPr/>
      </dsp:nvSpPr>
      <dsp:spPr>
        <a:xfrm>
          <a:off x="2652165" y="387821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3921628"/>
        <a:ext cx="23013" cy="4602"/>
      </dsp:txXfrm>
    </dsp:sp>
    <dsp:sp modelId="{7139430D-3405-4733-8BDF-0701E4A07AD7}">
      <dsp:nvSpPr>
        <dsp:cNvPr id="0" name=""/>
        <dsp:cNvSpPr/>
      </dsp:nvSpPr>
      <dsp:spPr>
        <a:xfrm>
          <a:off x="652822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pyautogui</a:t>
          </a:r>
        </a:p>
      </dsp:txBody>
      <dsp:txXfrm>
        <a:off x="652822" y="3323587"/>
        <a:ext cx="2001142" cy="1200685"/>
      </dsp:txXfrm>
    </dsp:sp>
    <dsp:sp modelId="{367B6286-CEAC-4428-8A5B-0F0E4D310BBB}">
      <dsp:nvSpPr>
        <dsp:cNvPr id="0" name=""/>
        <dsp:cNvSpPr/>
      </dsp:nvSpPr>
      <dsp:spPr>
        <a:xfrm>
          <a:off x="5113571" y="387821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3921628"/>
        <a:ext cx="23013" cy="4602"/>
      </dsp:txXfrm>
    </dsp:sp>
    <dsp:sp modelId="{A9812976-459C-4F14-B7CB-E8041249A4B4}">
      <dsp:nvSpPr>
        <dsp:cNvPr id="0" name=""/>
        <dsp:cNvSpPr/>
      </dsp:nvSpPr>
      <dsp:spPr>
        <a:xfrm>
          <a:off x="3114228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pytesseract</a:t>
          </a:r>
        </a:p>
      </dsp:txBody>
      <dsp:txXfrm>
        <a:off x="3114228" y="3323587"/>
        <a:ext cx="2001142" cy="1200685"/>
      </dsp:txXfrm>
    </dsp:sp>
    <dsp:sp modelId="{6F3D079C-FE48-49FE-8A5D-55FBD5E17134}">
      <dsp:nvSpPr>
        <dsp:cNvPr id="0" name=""/>
        <dsp:cNvSpPr/>
      </dsp:nvSpPr>
      <dsp:spPr>
        <a:xfrm>
          <a:off x="5575634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cv2</a:t>
          </a:r>
        </a:p>
      </dsp:txBody>
      <dsp:txXfrm>
        <a:off x="5575634" y="3323587"/>
        <a:ext cx="2001142" cy="120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9396D-3A04-463A-AA17-E3656F27980C}">
      <dsp:nvSpPr>
        <dsp:cNvPr id="0" name=""/>
        <dsp:cNvSpPr/>
      </dsp:nvSpPr>
      <dsp:spPr>
        <a:xfrm>
          <a:off x="2136" y="146620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speech_recognition as sr</a:t>
          </a:r>
          <a:endParaRPr lang="en-US" sz="1500" kern="1200"/>
        </a:p>
      </dsp:txBody>
      <dsp:txXfrm>
        <a:off x="2136" y="146620"/>
        <a:ext cx="1695058" cy="1017034"/>
      </dsp:txXfrm>
    </dsp:sp>
    <dsp:sp modelId="{ECA6A17C-76E1-4F84-BBD7-0FA71007010A}">
      <dsp:nvSpPr>
        <dsp:cNvPr id="0" name=""/>
        <dsp:cNvSpPr/>
      </dsp:nvSpPr>
      <dsp:spPr>
        <a:xfrm>
          <a:off x="1866700" y="146620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pyttsx3</a:t>
          </a:r>
          <a:endParaRPr lang="en-US" sz="1500" kern="1200"/>
        </a:p>
      </dsp:txBody>
      <dsp:txXfrm>
        <a:off x="1866700" y="146620"/>
        <a:ext cx="1695058" cy="1017034"/>
      </dsp:txXfrm>
    </dsp:sp>
    <dsp:sp modelId="{EF837A2B-EF61-42F2-B6AA-61D37BDECB9C}">
      <dsp:nvSpPr>
        <dsp:cNvPr id="0" name=""/>
        <dsp:cNvSpPr/>
      </dsp:nvSpPr>
      <dsp:spPr>
        <a:xfrm>
          <a:off x="3731264" y="146620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pywhatkit</a:t>
          </a:r>
          <a:endParaRPr lang="en-US" sz="1500" kern="1200"/>
        </a:p>
      </dsp:txBody>
      <dsp:txXfrm>
        <a:off x="3731264" y="146620"/>
        <a:ext cx="1695058" cy="1017034"/>
      </dsp:txXfrm>
    </dsp:sp>
    <dsp:sp modelId="{55A9E3BD-7767-4803-9BCD-6D137776988B}">
      <dsp:nvSpPr>
        <dsp:cNvPr id="0" name=""/>
        <dsp:cNvSpPr/>
      </dsp:nvSpPr>
      <dsp:spPr>
        <a:xfrm>
          <a:off x="5595828" y="146620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datetime</a:t>
          </a:r>
          <a:endParaRPr lang="en-US" sz="1500" kern="1200"/>
        </a:p>
      </dsp:txBody>
      <dsp:txXfrm>
        <a:off x="5595828" y="146620"/>
        <a:ext cx="1695058" cy="1017034"/>
      </dsp:txXfrm>
    </dsp:sp>
    <dsp:sp modelId="{1BC3EE57-BAB2-4AEE-AC3A-88F0318CB96C}">
      <dsp:nvSpPr>
        <dsp:cNvPr id="0" name=""/>
        <dsp:cNvSpPr/>
      </dsp:nvSpPr>
      <dsp:spPr>
        <a:xfrm>
          <a:off x="2136" y="1333161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wikipedia</a:t>
          </a:r>
          <a:endParaRPr lang="en-US" sz="1500" kern="1200"/>
        </a:p>
      </dsp:txBody>
      <dsp:txXfrm>
        <a:off x="2136" y="1333161"/>
        <a:ext cx="1695058" cy="1017034"/>
      </dsp:txXfrm>
    </dsp:sp>
    <dsp:sp modelId="{75D0A037-1AD6-42FB-B398-FEC829989783}">
      <dsp:nvSpPr>
        <dsp:cNvPr id="0" name=""/>
        <dsp:cNvSpPr/>
      </dsp:nvSpPr>
      <dsp:spPr>
        <a:xfrm>
          <a:off x="1866700" y="1333161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pyjokes</a:t>
          </a:r>
          <a:endParaRPr lang="en-US" sz="1500" kern="1200"/>
        </a:p>
      </dsp:txBody>
      <dsp:txXfrm>
        <a:off x="1866700" y="1333161"/>
        <a:ext cx="1695058" cy="1017034"/>
      </dsp:txXfrm>
    </dsp:sp>
    <dsp:sp modelId="{1AEE9268-EF19-4676-8CFD-75BCB2CF77E3}">
      <dsp:nvSpPr>
        <dsp:cNvPr id="0" name=""/>
        <dsp:cNvSpPr/>
      </dsp:nvSpPr>
      <dsp:spPr>
        <a:xfrm>
          <a:off x="3731264" y="1333161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time</a:t>
          </a:r>
          <a:endParaRPr lang="en-US" sz="1500" kern="1200"/>
        </a:p>
      </dsp:txBody>
      <dsp:txXfrm>
        <a:off x="3731264" y="1333161"/>
        <a:ext cx="1695058" cy="1017034"/>
      </dsp:txXfrm>
    </dsp:sp>
    <dsp:sp modelId="{27D31B75-F3AC-43DF-9F14-EC732B39EB62}">
      <dsp:nvSpPr>
        <dsp:cNvPr id="0" name=""/>
        <dsp:cNvSpPr/>
      </dsp:nvSpPr>
      <dsp:spPr>
        <a:xfrm>
          <a:off x="5595828" y="1333161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webbrowser</a:t>
          </a:r>
          <a:endParaRPr lang="en-US" sz="1500" kern="1200"/>
        </a:p>
      </dsp:txBody>
      <dsp:txXfrm>
        <a:off x="5595828" y="1333161"/>
        <a:ext cx="1695058" cy="1017034"/>
      </dsp:txXfrm>
    </dsp:sp>
    <dsp:sp modelId="{F367BF5B-1DCC-46C9-BB7A-A827BB7E7EC4}">
      <dsp:nvSpPr>
        <dsp:cNvPr id="0" name=""/>
        <dsp:cNvSpPr/>
      </dsp:nvSpPr>
      <dsp:spPr>
        <a:xfrm>
          <a:off x="934418" y="2519702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pyautogui</a:t>
          </a:r>
          <a:endParaRPr lang="en-US" sz="1500" kern="1200"/>
        </a:p>
      </dsp:txBody>
      <dsp:txXfrm>
        <a:off x="934418" y="2519702"/>
        <a:ext cx="1695058" cy="1017034"/>
      </dsp:txXfrm>
    </dsp:sp>
    <dsp:sp modelId="{1FFFB2BB-6B8F-4606-B10F-079BB15651E6}">
      <dsp:nvSpPr>
        <dsp:cNvPr id="0" name=""/>
        <dsp:cNvSpPr/>
      </dsp:nvSpPr>
      <dsp:spPr>
        <a:xfrm>
          <a:off x="2798982" y="2519702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pytesseract</a:t>
          </a:r>
          <a:endParaRPr lang="en-US" sz="1500" kern="1200"/>
        </a:p>
      </dsp:txBody>
      <dsp:txXfrm>
        <a:off x="2798982" y="2519702"/>
        <a:ext cx="1695058" cy="1017034"/>
      </dsp:txXfrm>
    </dsp:sp>
    <dsp:sp modelId="{448557B6-0DFA-4FF8-B444-A3F5B5158CB7}">
      <dsp:nvSpPr>
        <dsp:cNvPr id="0" name=""/>
        <dsp:cNvSpPr/>
      </dsp:nvSpPr>
      <dsp:spPr>
        <a:xfrm>
          <a:off x="4663546" y="2519702"/>
          <a:ext cx="1695058" cy="1017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 cv2</a:t>
          </a:r>
          <a:endParaRPr lang="en-US" sz="1500" kern="1200"/>
        </a:p>
      </dsp:txBody>
      <dsp:txXfrm>
        <a:off x="4663546" y="2519702"/>
        <a:ext cx="1695058" cy="1017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A842-95CB-401B-A7FD-2417B960B7A1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34EE6-0450-4229-BEDB-70045CA15CB2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30D2B-F220-4D87-8BBE-DF7BB015247F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listener = sr.Recognizer()</a:t>
          </a:r>
        </a:p>
      </dsp:txBody>
      <dsp:txXfrm>
        <a:off x="1452806" y="681330"/>
        <a:ext cx="6743064" cy="1257841"/>
      </dsp:txXfrm>
    </dsp:sp>
    <dsp:sp modelId="{AD70025B-70B3-4ED3-97FC-BBC72AA14690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C6F30-91D8-4C47-9184-24FBFDB103CF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BF22-3CF0-4C2F-A9BC-8ECA14417CD3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engine = pyttsx3.init()</a:t>
          </a:r>
        </a:p>
      </dsp:txBody>
      <dsp:txXfrm>
        <a:off x="1452806" y="2253632"/>
        <a:ext cx="6743064" cy="125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D6F75-D737-47CB-A64D-5B8DB627BBB8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voices = engine.getProperty('voices')</a:t>
          </a:r>
        </a:p>
      </dsp:txBody>
      <dsp:txXfrm>
        <a:off x="27017" y="27017"/>
        <a:ext cx="5483391" cy="868383"/>
      </dsp:txXfrm>
    </dsp:sp>
    <dsp:sp modelId="{51EDE0CB-1595-4451-9FB2-DA4F3E3A358F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engine.setProperty('voice', voices[1].id)  # Female voice</a:t>
          </a:r>
        </a:p>
      </dsp:txBody>
      <dsp:txXfrm>
        <a:off x="576140" y="1117146"/>
        <a:ext cx="5353968" cy="868383"/>
      </dsp:txXfrm>
    </dsp:sp>
    <dsp:sp modelId="{4CCCF960-D5CA-41B0-AD30-8F45FBD8DB9D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engine.setProperty('rate', 180)  # Speed of speech</a:t>
          </a:r>
        </a:p>
      </dsp:txBody>
      <dsp:txXfrm>
        <a:off x="1117067" y="2207275"/>
        <a:ext cx="5362164" cy="868383"/>
      </dsp:txXfrm>
    </dsp:sp>
    <dsp:sp modelId="{A18B0D6C-38DD-4C73-94A2-B3D075EA31F6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engine.setProperty('volume', 1)  # Volume</a:t>
          </a:r>
        </a:p>
      </dsp:txBody>
      <dsp:txXfrm>
        <a:off x="1666191" y="3297404"/>
        <a:ext cx="5353968" cy="868383"/>
      </dsp:txXfrm>
    </dsp:sp>
    <dsp:sp modelId="{1D906D20-995B-42FA-A30C-8974D25B614A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3316B5B8-B090-4237-87E7-6EF2EEB120EA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4CCCC4CD-AF6F-41F1-AFE4-0FDA586DB82C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EBECD-45FA-4F12-B86D-58AB586DE2A1}">
      <dsp:nvSpPr>
        <dsp:cNvPr id="0" name=""/>
        <dsp:cNvSpPr/>
      </dsp:nvSpPr>
      <dsp:spPr>
        <a:xfrm>
          <a:off x="399893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D5D0A-D1F0-44AF-A0A9-7E48FBF07899}">
      <dsp:nvSpPr>
        <dsp:cNvPr id="0" name=""/>
        <dsp:cNvSpPr/>
      </dsp:nvSpPr>
      <dsp:spPr>
        <a:xfrm>
          <a:off x="4956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 take_command():</a:t>
          </a:r>
        </a:p>
      </dsp:txBody>
      <dsp:txXfrm>
        <a:off x="4956" y="1991287"/>
        <a:ext cx="1436132" cy="574453"/>
      </dsp:txXfrm>
    </dsp:sp>
    <dsp:sp modelId="{D63C3434-FC92-41A7-B149-5D8952EBB017}">
      <dsp:nvSpPr>
        <dsp:cNvPr id="0" name=""/>
        <dsp:cNvSpPr/>
      </dsp:nvSpPr>
      <dsp:spPr>
        <a:xfrm>
          <a:off x="2087349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F028C-301E-4EB2-9177-0CBCA037045D}">
      <dsp:nvSpPr>
        <dsp:cNvPr id="0" name=""/>
        <dsp:cNvSpPr/>
      </dsp:nvSpPr>
      <dsp:spPr>
        <a:xfrm>
          <a:off x="1692413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command = ""</a:t>
          </a:r>
        </a:p>
      </dsp:txBody>
      <dsp:txXfrm>
        <a:off x="1692413" y="1991287"/>
        <a:ext cx="1436132" cy="574453"/>
      </dsp:txXfrm>
    </dsp:sp>
    <dsp:sp modelId="{DF31E6FE-853A-48C0-9FE8-365FF5E93D0F}">
      <dsp:nvSpPr>
        <dsp:cNvPr id="0" name=""/>
        <dsp:cNvSpPr/>
      </dsp:nvSpPr>
      <dsp:spPr>
        <a:xfrm>
          <a:off x="3774805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08AA-641A-4333-8D29-2E2557907973}">
      <dsp:nvSpPr>
        <dsp:cNvPr id="0" name=""/>
        <dsp:cNvSpPr/>
      </dsp:nvSpPr>
      <dsp:spPr>
        <a:xfrm>
          <a:off x="3379869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with sr.Microphone() as source:</a:t>
          </a:r>
        </a:p>
      </dsp:txBody>
      <dsp:txXfrm>
        <a:off x="3379869" y="1991287"/>
        <a:ext cx="1436132" cy="574453"/>
      </dsp:txXfrm>
    </dsp:sp>
    <dsp:sp modelId="{252CB0C2-2CB8-4327-9DAF-16BA96F9A0E7}">
      <dsp:nvSpPr>
        <dsp:cNvPr id="0" name=""/>
        <dsp:cNvSpPr/>
      </dsp:nvSpPr>
      <dsp:spPr>
        <a:xfrm>
          <a:off x="5462261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DA821-A69B-45A2-8349-D7B60F30CF22}">
      <dsp:nvSpPr>
        <dsp:cNvPr id="0" name=""/>
        <dsp:cNvSpPr/>
      </dsp:nvSpPr>
      <dsp:spPr>
        <a:xfrm>
          <a:off x="5067325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voice = listener.listen(source)</a:t>
          </a:r>
        </a:p>
      </dsp:txBody>
      <dsp:txXfrm>
        <a:off x="5067325" y="1991287"/>
        <a:ext cx="1436132" cy="574453"/>
      </dsp:txXfrm>
    </dsp:sp>
    <dsp:sp modelId="{6E528EC0-84FB-4AE0-A9FC-74E3CF1BC455}">
      <dsp:nvSpPr>
        <dsp:cNvPr id="0" name=""/>
        <dsp:cNvSpPr/>
      </dsp:nvSpPr>
      <dsp:spPr>
        <a:xfrm>
          <a:off x="7149717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C9987-4714-4BF3-AE2F-9C99C4C9814D}">
      <dsp:nvSpPr>
        <dsp:cNvPr id="0" name=""/>
        <dsp:cNvSpPr/>
      </dsp:nvSpPr>
      <dsp:spPr>
        <a:xfrm>
          <a:off x="6754781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command = listener.recognize_google(voice)</a:t>
          </a:r>
        </a:p>
      </dsp:txBody>
      <dsp:txXfrm>
        <a:off x="6754781" y="1991287"/>
        <a:ext cx="1436132" cy="574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6F5B5-690D-4F10-9572-D752010F022A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def run_alexa():</a:t>
          </a:r>
          <a:endParaRPr lang="en-US" sz="2400" kern="1200"/>
        </a:p>
      </dsp:txBody>
      <dsp:txXfrm>
        <a:off x="23773" y="23773"/>
        <a:ext cx="5612256" cy="764123"/>
      </dsp:txXfrm>
    </dsp:sp>
    <dsp:sp modelId="{B71657D2-105F-4237-89B4-681CA72F725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command = take_command()</a:t>
          </a:r>
          <a:endParaRPr lang="en-US" sz="2400" kern="1200"/>
        </a:p>
      </dsp:txBody>
      <dsp:txXfrm>
        <a:off x="572896" y="983018"/>
        <a:ext cx="5432442" cy="764123"/>
      </dsp:txXfrm>
    </dsp:sp>
    <dsp:sp modelId="{3E1C04ED-F708-4364-95B7-A581C8F66D4D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if 'orange' in command:</a:t>
          </a:r>
          <a:endParaRPr lang="en-US" sz="2400" kern="1200"/>
        </a:p>
      </dsp:txBody>
      <dsp:txXfrm>
        <a:off x="1113823" y="1942263"/>
        <a:ext cx="5440638" cy="764123"/>
      </dsp:txXfrm>
    </dsp:sp>
    <dsp:sp modelId="{1D7DB43C-2D6D-459B-B83E-2A0B638B8AC9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talk("I am now listening for commands.")</a:t>
          </a:r>
          <a:endParaRPr lang="en-US" sz="2400" kern="1200"/>
        </a:p>
      </dsp:txBody>
      <dsp:txXfrm>
        <a:off x="1662947" y="2901508"/>
        <a:ext cx="5432442" cy="764123"/>
      </dsp:txXfrm>
    </dsp:sp>
    <dsp:sp modelId="{84159AA5-3A6F-4170-959B-7B70546A71F9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52BAA54B-1F5F-4FFE-81F2-BA1800B0E968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9F97E2BA-CBE9-4640-9818-8C2614789AAF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D14A-13B6-4660-A526-38DB8404897C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86CBA-53A0-4C65-BB35-030AEC638C98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6A9A-AEFA-42BE-93EC-5126AFBE17F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if 'play' in command:</a:t>
          </a:r>
        </a:p>
      </dsp:txBody>
      <dsp:txXfrm>
        <a:off x="46529" y="2703902"/>
        <a:ext cx="2418750" cy="720000"/>
      </dsp:txXfrm>
    </dsp:sp>
    <dsp:sp modelId="{B14AF9C3-1CFA-4C03-9638-FC935038377F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B8661-3413-4DB5-A571-59A65848EB2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F294-5D35-4F2C-9B59-01B9E2A0D6D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song = command.replace('play', '').strip()</a:t>
          </a:r>
        </a:p>
      </dsp:txBody>
      <dsp:txXfrm>
        <a:off x="2888560" y="2703902"/>
        <a:ext cx="2418750" cy="720000"/>
      </dsp:txXfrm>
    </dsp:sp>
    <dsp:sp modelId="{23C539CB-B61B-416D-BF98-153D5CA8FF56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75DA5-1757-4D37-9578-D46C56AE37E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5638D-9C76-4968-88C8-E8C4CEF53299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pywhatkit.playonyt(song)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06524-160B-4AE8-A246-2754585ECAF8}">
      <dsp:nvSpPr>
        <dsp:cNvPr id="0" name=""/>
        <dsp:cNvSpPr/>
      </dsp:nvSpPr>
      <dsp:spPr>
        <a:xfrm>
          <a:off x="2401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except sr.UnknownValueError:</a:t>
          </a:r>
        </a:p>
      </dsp:txBody>
      <dsp:txXfrm>
        <a:off x="2401" y="1524679"/>
        <a:ext cx="1904899" cy="1600115"/>
      </dsp:txXfrm>
    </dsp:sp>
    <dsp:sp modelId="{03635959-6F4E-4739-A41F-AB64C787CD99}">
      <dsp:nvSpPr>
        <dsp:cNvPr id="0" name=""/>
        <dsp:cNvSpPr/>
      </dsp:nvSpPr>
      <dsp:spPr>
        <a:xfrm>
          <a:off x="554822" y="7779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895124"/>
        <a:ext cx="565725" cy="565725"/>
      </dsp:txXfrm>
    </dsp:sp>
    <dsp:sp modelId="{FFD72341-BFF3-4D5E-BCDC-C5A46392BE19}">
      <dsp:nvSpPr>
        <dsp:cNvPr id="0" name=""/>
        <dsp:cNvSpPr/>
      </dsp:nvSpPr>
      <dsp:spPr>
        <a:xfrm>
          <a:off x="2401" y="31780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A7C6-FBA6-47F3-B3DC-80B617383B8F}">
      <dsp:nvSpPr>
        <dsp:cNvPr id="0" name=""/>
        <dsp:cNvSpPr/>
      </dsp:nvSpPr>
      <dsp:spPr>
        <a:xfrm>
          <a:off x="209779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print("Sorry, I couldn't understand that.")</a:t>
          </a:r>
        </a:p>
      </dsp:txBody>
      <dsp:txXfrm>
        <a:off x="2097790" y="1524679"/>
        <a:ext cx="1904899" cy="1600115"/>
      </dsp:txXfrm>
    </dsp:sp>
    <dsp:sp modelId="{2BB8467C-531E-444D-B672-8C2DBFBE17FF}">
      <dsp:nvSpPr>
        <dsp:cNvPr id="0" name=""/>
        <dsp:cNvSpPr/>
      </dsp:nvSpPr>
      <dsp:spPr>
        <a:xfrm>
          <a:off x="2650211" y="7779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895124"/>
        <a:ext cx="565725" cy="565725"/>
      </dsp:txXfrm>
    </dsp:sp>
    <dsp:sp modelId="{6F82657A-4C0C-45ED-B0C9-9F2F029A2CD8}">
      <dsp:nvSpPr>
        <dsp:cNvPr id="0" name=""/>
        <dsp:cNvSpPr/>
      </dsp:nvSpPr>
      <dsp:spPr>
        <a:xfrm>
          <a:off x="2097790" y="31780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0805C-5E86-4D56-A502-72E7CC2786B3}">
      <dsp:nvSpPr>
        <dsp:cNvPr id="0" name=""/>
        <dsp:cNvSpPr/>
      </dsp:nvSpPr>
      <dsp:spPr>
        <a:xfrm>
          <a:off x="419318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except sr.RequestError:</a:t>
          </a:r>
        </a:p>
      </dsp:txBody>
      <dsp:txXfrm>
        <a:off x="4193180" y="1524679"/>
        <a:ext cx="1904899" cy="1600115"/>
      </dsp:txXfrm>
    </dsp:sp>
    <dsp:sp modelId="{5470FD2D-2604-484C-816D-055485C6D294}">
      <dsp:nvSpPr>
        <dsp:cNvPr id="0" name=""/>
        <dsp:cNvSpPr/>
      </dsp:nvSpPr>
      <dsp:spPr>
        <a:xfrm>
          <a:off x="4745601" y="7779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895124"/>
        <a:ext cx="565725" cy="565725"/>
      </dsp:txXfrm>
    </dsp:sp>
    <dsp:sp modelId="{E92CCF63-6892-4C72-BCC4-578A92C9C8FF}">
      <dsp:nvSpPr>
        <dsp:cNvPr id="0" name=""/>
        <dsp:cNvSpPr/>
      </dsp:nvSpPr>
      <dsp:spPr>
        <a:xfrm>
          <a:off x="4193180" y="31780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B011A-8E5E-4011-B8E9-387C710DF4D1}">
      <dsp:nvSpPr>
        <dsp:cNvPr id="0" name=""/>
        <dsp:cNvSpPr/>
      </dsp:nvSpPr>
      <dsp:spPr>
        <a:xfrm>
          <a:off x="628857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print("Sorry, I couldn't connect to the speech recognition service.")</a:t>
          </a:r>
        </a:p>
      </dsp:txBody>
      <dsp:txXfrm>
        <a:off x="6288570" y="1524679"/>
        <a:ext cx="1904899" cy="1600115"/>
      </dsp:txXfrm>
    </dsp:sp>
    <dsp:sp modelId="{7E9DFB39-003C-433E-A6C9-4AF06657A2FE}">
      <dsp:nvSpPr>
        <dsp:cNvPr id="0" name=""/>
        <dsp:cNvSpPr/>
      </dsp:nvSpPr>
      <dsp:spPr>
        <a:xfrm>
          <a:off x="6840991" y="7779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895124"/>
        <a:ext cx="565725" cy="565725"/>
      </dsp:txXfrm>
    </dsp:sp>
    <dsp:sp modelId="{145B6766-FD16-4E74-B0A0-2DBC0F2E209B}">
      <dsp:nvSpPr>
        <dsp:cNvPr id="0" name=""/>
        <dsp:cNvSpPr/>
      </dsp:nvSpPr>
      <dsp:spPr>
        <a:xfrm>
          <a:off x="6288570" y="31780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1F3D-0613-4257-B497-4F6C38AD8BD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11D56-3735-4962-A6A9-F8D62C53F14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14E86-7312-4EC3-8F34-E193CBA7179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• open website youtube.com</a:t>
          </a:r>
        </a:p>
      </dsp:txBody>
      <dsp:txXfrm>
        <a:off x="46529" y="2703902"/>
        <a:ext cx="2418750" cy="720000"/>
      </dsp:txXfrm>
    </dsp:sp>
    <dsp:sp modelId="{0C0C5ED5-69A4-48DB-B479-AF355E11D95F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CB68B-C35E-42FC-9277-4C88AB1F96B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40B2-EE42-43C6-9E2F-73AE8F85B92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• Telling the time</a:t>
          </a:r>
        </a:p>
      </dsp:txBody>
      <dsp:txXfrm>
        <a:off x="2888560" y="2703902"/>
        <a:ext cx="2418750" cy="720000"/>
      </dsp:txXfrm>
    </dsp:sp>
    <dsp:sp modelId="{1D33A106-BD1D-4ACF-9394-8B48729DD16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D458F-5493-4B78-9773-8372BE39135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090F7-A995-46A9-8AFA-623DA11982E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• Telling a joke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4293616" cy="2537171"/>
          </a:xfrm>
        </p:spPr>
        <p:txBody>
          <a:bodyPr anchor="t">
            <a:normAutofit/>
          </a:bodyPr>
          <a:lstStyle/>
          <a:p>
            <a:pPr algn="l"/>
            <a:r>
              <a:rPr lang="en-IN" sz="3500" dirty="0">
                <a:solidFill>
                  <a:schemeClr val="tx2"/>
                </a:solidFill>
              </a:rPr>
              <a:t>Personal Assistant</a:t>
            </a:r>
            <a:br>
              <a:rPr lang="en-IN" sz="3500" dirty="0">
                <a:solidFill>
                  <a:schemeClr val="tx2"/>
                </a:solidFill>
              </a:rPr>
            </a:br>
            <a:r>
              <a:rPr lang="en-IN" sz="1600" dirty="0">
                <a:solidFill>
                  <a:schemeClr val="tx2"/>
                </a:solidFill>
              </a:rPr>
              <a:t>Voice-Controlled with text to speech</a:t>
            </a:r>
            <a:br>
              <a:rPr lang="en-IN" sz="1600" dirty="0">
                <a:solidFill>
                  <a:schemeClr val="tx2"/>
                </a:solidFill>
              </a:rPr>
            </a:br>
            <a:r>
              <a:rPr lang="en-IN" sz="1600" dirty="0">
                <a:solidFill>
                  <a:schemeClr val="tx2"/>
                </a:solidFill>
              </a:rPr>
              <a:t>and Image recognition </a:t>
            </a:r>
            <a:endParaRPr lang="en-IN" sz="35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>
                <a:solidFill>
                  <a:schemeClr val="tx2"/>
                </a:solidFill>
              </a:rPr>
              <a:t>Using Python for Speech Recognition and Automation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E8F699CA-294B-0885-CB7F-27DD5C7C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Handling Multiple Commands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191408D-389E-196B-8721-B21981593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605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Error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649D1-360D-43E2-B398-9882C7F2D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345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Sample Outputs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468AE-7A57-ECC0-865A-F4EE39FA3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4906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GB" sz="1700" dirty="0"/>
              <a:t>This is a Python-based voice-controlled assistant that integrates speech recognition, web browsing, app launching, and more.</a:t>
            </a:r>
          </a:p>
        </p:txBody>
      </p:sp>
      <p:pic>
        <p:nvPicPr>
          <p:cNvPr id="5" name="Picture 4" descr="Close-up of microphone head">
            <a:extLst>
              <a:ext uri="{FF2B5EF4-FFF2-40B4-BE49-F238E27FC236}">
                <a16:creationId xmlns:a16="http://schemas.microsoft.com/office/drawing/2014/main" id="{1357470C-35E3-1899-AAD8-93EF5A33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19" r="2980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>
                <a:solidFill>
                  <a:schemeClr val="tx2"/>
                </a:solidFill>
              </a:rPr>
              <a:t>Thank you for viewing the presentation.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2C06455-1DA2-EB76-9359-826F922A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IN" sz="4700"/>
              <a:t>Introduction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GB" sz="1900"/>
              <a:t>This is a Python-based voice-controlled assistant that can respond to commands, perform tasks like playing music, fetching information, and even interacting with websites and apps.</a:t>
            </a:r>
          </a:p>
        </p:txBody>
      </p:sp>
      <p:pic>
        <p:nvPicPr>
          <p:cNvPr id="5" name="Picture 4" descr="Mic and audio filter">
            <a:extLst>
              <a:ext uri="{FF2B5EF4-FFF2-40B4-BE49-F238E27FC236}">
                <a16:creationId xmlns:a16="http://schemas.microsoft.com/office/drawing/2014/main" id="{2F242F8C-80A6-8992-F6D6-CCB173C1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89" r="19796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Required 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1EA6B-BDA7-F2A2-D1FE-335C68A70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8058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Initial Setup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773F173-6361-FE64-7475-CA10C4D6B0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Speech Recognition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6E7ED-7E08-DE03-4F94-0ABB139F7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478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Text-to-Speech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B1360-11E0-90E2-5D48-FBEEBEF8F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67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Command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BFF96-B94D-521E-482D-A80FB2CE7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393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IN" sz="3100" dirty="0"/>
              <a:t>Performing Actions</a:t>
            </a:r>
            <a:br>
              <a:rPr lang="en-IN" sz="3100" dirty="0"/>
            </a:br>
            <a:r>
              <a:rPr lang="en-IN" sz="3100" dirty="0"/>
              <a:t>(Sample)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A8A2CD8-7251-AED3-EEF5-F52F26DA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55" b="20452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/>
              <a:t>def </a:t>
            </a:r>
            <a:r>
              <a:rPr lang="en-GB" sz="1600" dirty="0" err="1"/>
              <a:t>open_website</a:t>
            </a:r>
            <a:r>
              <a:rPr lang="en-GB" sz="1600" dirty="0"/>
              <a:t>(command: str):</a:t>
            </a:r>
          </a:p>
          <a:p>
            <a:pPr marL="0" indent="0">
              <a:buNone/>
            </a:pPr>
            <a:r>
              <a:rPr lang="en-GB" sz="1600" dirty="0"/>
              <a:t>    if 'open' in command:</a:t>
            </a:r>
          </a:p>
          <a:p>
            <a:pPr marL="0" indent="0">
              <a:buNone/>
            </a:pPr>
            <a:r>
              <a:rPr lang="en-GB" sz="1600" dirty="0"/>
              <a:t>        website = </a:t>
            </a:r>
            <a:r>
              <a:rPr lang="en-GB" sz="1600" dirty="0" err="1"/>
              <a:t>command.replace</a:t>
            </a:r>
            <a:r>
              <a:rPr lang="en-GB" sz="1600" dirty="0"/>
              <a:t>('open', '').strip()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  <a:r>
              <a:rPr lang="en-GB" sz="1600" dirty="0" err="1"/>
              <a:t>webbrowser.open</a:t>
            </a:r>
            <a:r>
              <a:rPr lang="en-GB" sz="1600" dirty="0"/>
              <a:t>(website) </a:t>
            </a:r>
          </a:p>
          <a:p>
            <a:pPr marL="0" indent="0">
              <a:buNone/>
            </a:pPr>
            <a:r>
              <a:rPr lang="en-GB" sz="1600" dirty="0"/>
              <a:t># youtube.com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Main Logic (Trigger Word)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C61AE4C-0863-122F-686E-C479F5C58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90238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385</Words>
  <Application>Microsoft Office PowerPoint</Application>
  <PresentationFormat>On-screen Show (4:3)</PresentationFormat>
  <Paragraphs>72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Personal Assistant Voice-Controlled with text to speech and Image recognition </vt:lpstr>
      <vt:lpstr>Introduction</vt:lpstr>
      <vt:lpstr>Required Libraries</vt:lpstr>
      <vt:lpstr>Initial Setup</vt:lpstr>
      <vt:lpstr>Speech Recognition Setup</vt:lpstr>
      <vt:lpstr>Text-to-Speech Setup</vt:lpstr>
      <vt:lpstr>Command Recognition</vt:lpstr>
      <vt:lpstr>Performing Actions (Sample)</vt:lpstr>
      <vt:lpstr>Main Logic (Trigger Word)</vt:lpstr>
      <vt:lpstr>Handling Multiple Commands</vt:lpstr>
      <vt:lpstr>Error Handling</vt:lpstr>
      <vt:lpstr>Sample Outputs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Voice-Controlled Personal Assistant</dc:title>
  <dc:subject/>
  <dc:creator>APSK</dc:creator>
  <cp:keywords/>
  <dc:description>generated using python-pptx</dc:description>
  <cp:lastModifiedBy>APSK KAMPTEE</cp:lastModifiedBy>
  <cp:revision>11</cp:revision>
  <dcterms:created xsi:type="dcterms:W3CDTF">2013-01-27T09:14:16Z</dcterms:created>
  <dcterms:modified xsi:type="dcterms:W3CDTF">2025-01-08T07:53:15Z</dcterms:modified>
  <cp:category/>
</cp:coreProperties>
</file>