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/>
    <p:restoredTop sz="93416"/>
  </p:normalViewPr>
  <p:slideViewPr>
    <p:cSldViewPr snapToGrid="0" snapToObjects="1">
      <p:cViewPr>
        <p:scale>
          <a:sx n="157" d="100"/>
          <a:sy n="157" d="100"/>
        </p:scale>
        <p:origin x="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EBBD-679A-CA43-B0C8-23A14AA9B40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0D0D3-C64A-274C-88F9-74E781A6E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7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strings for the secondary structure representation.</a:t>
            </a:r>
          </a:p>
          <a:p>
            <a:r>
              <a:rPr lang="en-US" dirty="0"/>
              <a:t>Manually adjust </a:t>
            </a:r>
            <a:r>
              <a:rPr lang="en-US"/>
              <a:t>the alignment.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0D0D3-C64A-274C-88F9-74E781A6EB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5C53-4C26-EC48-A8D0-5B7085BE5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39659-F0A0-434A-B155-F811AA9B3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F6C37-EA65-7C4D-BE94-087BD886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630B-CDC6-824E-A84D-52182C3627AE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7739-7B05-6941-BEC6-AB52CEBB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2664D-48A2-6A48-8157-ECE0E0CF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7A35-0613-B845-B1DC-88218129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73D6-4982-354C-B235-E8A88CF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9D147-0B64-EF48-9331-B4E2DB17C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79515-7773-3149-A281-FCACE9AB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630B-CDC6-824E-A84D-52182C3627AE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016D-9402-7544-AF33-537AAEE4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D01B-34D9-C24C-9C2D-08BD38F9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7A35-0613-B845-B1DC-88218129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E0D58-2D2F-4F43-8C69-C725C7C98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0164-64F3-B74E-8A98-5A33ECFE0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257A-B41C-AA45-AB14-AA7041A8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630B-CDC6-824E-A84D-52182C3627AE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78069-50E4-4442-AC97-0D3E4B6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A0C8-AC0D-6846-AA72-F8908D66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7A35-0613-B845-B1DC-88218129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BB60-3E8D-E940-812D-93612412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9BB9-DED8-F04F-8BEB-0CF6A055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63D0-9B56-A044-AD1A-375C9950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630B-CDC6-824E-A84D-52182C3627AE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9AD34-8B98-BA4D-8B7C-CE242749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5884-7BFA-9B4B-AA70-5FD4DD6E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7A35-0613-B845-B1DC-88218129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4A15-190B-9E4F-80E2-BC0BC4C7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EF1D3-428A-6544-81B7-DCBED10E5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DCCDC-AC6B-D246-A817-B209FD8D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630B-CDC6-824E-A84D-52182C3627AE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59E3-7B25-364C-A404-CD2081C3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1C53F-0206-DE4E-9C64-4560127F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7A35-0613-B845-B1DC-88218129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FD6F-0C19-4248-9DA3-B52BD81A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0494-D95D-4C43-87F3-31953BEA3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3AF21-7ED6-AE42-A94A-1B9D91876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B4737-1F4E-EC48-AC26-7F773DAB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630B-CDC6-824E-A84D-52182C3627AE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DBA3F-E0B0-664B-A2B8-F52AE433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DA18D-BD24-1E44-B3BE-12431364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7A35-0613-B845-B1DC-88218129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37EC-1BAE-F142-9CDC-5DDE3232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13CF7-08BD-FA45-BF5A-72DE7DC2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780F8-F3BE-DB4E-958B-0589594E0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206F9-5EE9-2045-A574-E58CB95B2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46B7E-736B-9B4F-83D4-88BECD055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03890-A7B6-AA47-BE66-290A7DEF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630B-CDC6-824E-A84D-52182C3627AE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10CBE-4EF9-B544-828D-1FD94410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C821E-03F4-4043-913E-B633D79B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7A35-0613-B845-B1DC-88218129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3BB1-9EC1-4041-ABBD-5924F237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2DB42-D1F8-3E44-9FB3-64CC15FF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630B-CDC6-824E-A84D-52182C3627AE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5745E-3AB7-3749-8460-A809F86F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0128C-8CFE-3A4E-9C64-7F725B98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7A35-0613-B845-B1DC-88218129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3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FA2CC-93D0-FD4A-BD58-A586B916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630B-CDC6-824E-A84D-52182C3627AE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C1C25-6312-AA49-9B64-09CCE48B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9471D-8463-C64B-9402-608FC48B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7A35-0613-B845-B1DC-88218129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5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A792-9A77-A84C-8588-5AF81599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1DFF-6644-494B-A639-14353C9A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836F3-2458-0548-9122-0F2EBB5FA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337E6-61F6-FC46-89A1-8AC314D2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630B-CDC6-824E-A84D-52182C3627AE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62168-7A64-0B4F-9C5A-EB300BA4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7FF1A-8C76-464F-A713-60374CBB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7A35-0613-B845-B1DC-88218129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2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418A-D356-4142-848E-DEACEF8C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9008E-6C00-314C-A41D-1BBF20D55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AC39A-950F-4941-879D-2FAD5B49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7938-D06A-D54E-942A-52C5B0EF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630B-CDC6-824E-A84D-52182C3627AE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430D-F07C-0C4D-9641-594B3359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D9976-E173-974E-B178-5A2572B9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7A35-0613-B845-B1DC-88218129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496DB-AFCD-5344-A397-62DF8D53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61DF8-2540-5840-B77B-E7C2AE68B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553B-D864-E94D-A9E3-DBC7F01DB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630B-CDC6-824E-A84D-52182C3627AE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AF1B-21E1-594A-B5E9-5CB2273AF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D037-9A94-B441-86CC-CF601BFA0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A7A35-0613-B845-B1DC-88218129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oboot.github.io/bggn213_W20/class-material/n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21CEC-5F4A-384D-B004-332EB356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91" y="241245"/>
            <a:ext cx="7916418" cy="637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9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347D3A-F263-E649-8267-9E72E593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23" y="129932"/>
            <a:ext cx="7078154" cy="65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BDBD22-7B63-A243-8C23-7AEC758F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111" y="419100"/>
            <a:ext cx="6057900" cy="601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C18A0E-5F1B-9842-B91C-7CFFBA5DE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0" y="2667786"/>
            <a:ext cx="3574993" cy="24676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3DBC-6DDA-9445-A101-9277A40AD93D}"/>
              </a:ext>
            </a:extLst>
          </p:cNvPr>
          <p:cNvSpPr/>
          <p:nvPr/>
        </p:nvSpPr>
        <p:spPr>
          <a:xfrm>
            <a:off x="449430" y="5135403"/>
            <a:ext cx="239344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dirty="0">
                <a:hlinkClick r:id="rId4"/>
              </a:rPr>
              <a:t>https://bioboot.github.io/bggn213_W20/class-material/nw/</a:t>
            </a:r>
            <a:r>
              <a:rPr lang="en-US" sz="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640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30</Words>
  <Application>Microsoft Macintosh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Issac Chaudry</dc:creator>
  <cp:lastModifiedBy>Issac Chaudry</cp:lastModifiedBy>
  <cp:revision>17</cp:revision>
  <dcterms:created xsi:type="dcterms:W3CDTF">2021-07-14T01:25:01Z</dcterms:created>
  <dcterms:modified xsi:type="dcterms:W3CDTF">2021-07-15T23:29:32Z</dcterms:modified>
</cp:coreProperties>
</file>