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103DCD3-6131-4574-9585-03FF9F3A81D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57600" y="2286000"/>
            <a:ext cx="265176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home_value_fact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57200" y="2286000"/>
            <a:ext cx="18288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home_values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657600" y="548640"/>
            <a:ext cx="265176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home_sales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772400" y="2286000"/>
            <a:ext cx="18288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645920" y="4206240"/>
            <a:ext cx="265176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mortgage_rates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943600" y="4297680"/>
            <a:ext cx="265176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unemployment_rates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 flipH="1" flipV="1">
            <a:off x="4572000" y="1371600"/>
            <a:ext cx="274320" cy="9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8"/>
          <p:cNvSpPr/>
          <p:nvPr/>
        </p:nvSpPr>
        <p:spPr>
          <a:xfrm flipH="1" flipV="1">
            <a:off x="2286000" y="2560320"/>
            <a:ext cx="137160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6309360" y="2651760"/>
            <a:ext cx="146304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0"/>
          <p:cNvSpPr/>
          <p:nvPr/>
        </p:nvSpPr>
        <p:spPr>
          <a:xfrm>
            <a:off x="5303520" y="3108960"/>
            <a:ext cx="2011680" cy="1188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 flipH="1">
            <a:off x="2926080" y="3108960"/>
            <a:ext cx="1554480" cy="109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2"/>
          <p:cNvSpPr txBox="1"/>
          <p:nvPr/>
        </p:nvSpPr>
        <p:spPr>
          <a:xfrm>
            <a:off x="4663440" y="164592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Zipcode, month,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6309360" y="239688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Zipcode,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6126480" y="365760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Shape 15"/>
          <p:cNvSpPr txBox="1"/>
          <p:nvPr/>
        </p:nvSpPr>
        <p:spPr>
          <a:xfrm>
            <a:off x="1920240" y="2305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Zipcode, month,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16"/>
          <p:cNvSpPr txBox="1"/>
          <p:nvPr/>
        </p:nvSpPr>
        <p:spPr>
          <a:xfrm>
            <a:off x="6126480" y="365760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Shape 17"/>
          <p:cNvSpPr txBox="1"/>
          <p:nvPr/>
        </p:nvSpPr>
        <p:spPr>
          <a:xfrm>
            <a:off x="2926080" y="36770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year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2020-06-11T23:00:41Z</dcterms:created>
  <dc:creator/>
  <dc:description/>
  <dc:language>en-US</dc:language>
  <cp:lastModifiedBy/>
  <dcterms:modified xsi:type="dcterms:W3CDTF">2020-06-11T23:05:54Z</dcterms:modified>
  <cp:revision>1</cp:revision>
  <dc:subject/>
  <dc:title/>
</cp:coreProperties>
</file>