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6082E-6815-44E7-AF76-85D354485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C999AF-2799-4DBB-846F-66614380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CB4C3-9D57-412B-8AC5-C2F057AD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0CB09-3568-4FF6-B30C-65B82284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97930-1CCF-44F3-ADDF-240F3E2F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A3CBE-57CC-440B-AD9F-9C205F03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4970F4-280D-4D72-B40D-C423EA4C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FE526-F991-4926-A72A-399621D7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C2925-F6C1-439D-B4E9-112FAE5A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53330-FEAF-41F2-8E1D-6D700D6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A8B692-919F-44D3-9C33-23FC20537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82BA5A-C505-47D8-BBA2-3C9A792E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44F5C-C010-4735-8A97-56CF60D4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43F2F-7AC0-4C03-ABC4-A508B355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A85DE-BBA7-41CE-A3C7-48F323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85C8C-D64D-4DAC-951F-AE8E1C9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DD13A-B2CC-49F8-9A07-AD110176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E8155-8D7F-4117-95D6-B0A5DBA8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8B8A0-7E90-40F4-A1CB-9554B1EA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2C2D3-790D-4F4F-B74D-C17DBB18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7A5F-939D-4CFB-9E06-809F9213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0CC77-D51E-43DB-B9E1-352B3157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050E2-D227-4A4D-A415-9D5C981B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CD632-4CED-45C3-B629-D2CF2D7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26818-B133-4821-ADFE-7D50CE8B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E45FB-3FE6-4068-86CB-40BF384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32791-036A-45D7-A313-CFFB6DBE1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32423E-BC55-4BDC-A6A5-BF7FCC17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51B4F-2457-4BC2-90AF-8382EFC0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0C1D9B-7B2D-46AF-9CA8-C5041F7B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B4FC-6A6B-4528-BD78-5271CF74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B0C10-E140-4AFB-BDC3-3311E420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2C829-2600-408B-941E-0B56E1E6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045DD-F997-4212-9F17-1C0F908E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B2606-5AF6-4DDD-8751-ED535E9C5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5FB5F-AB7C-46BD-B7AC-9CC91A59D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45A49-B168-4073-9DC8-A96B72E6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E0817-89F8-4E15-9DF1-7EA78C3E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EC4C40-E0BD-4F8C-968B-EBB959FA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ECB62-D246-4D1F-BC2E-3C52576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084D76-D568-4CDF-97BC-BF30DD43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18762-DE3F-4009-A9BC-17B2200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3D36DC-08A6-41EC-B0AD-87BBBE2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086618-4524-42D3-9D38-7773B44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1D0176-EF90-446B-893C-DB96AC0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E62C7-5DEC-4EE1-AF94-E76F300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08896-A31A-4C4A-8D3D-3E41DB10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ABE10-12FB-4F68-85A7-18B7EB3F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D7AD9-9C57-4231-95BC-EBCE95274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2ED49-8022-4C34-9F4D-0952EE6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3530-9A68-4747-A1DB-BE7E56A2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06FA7-FB7B-4E52-963C-F749D17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AD6CC-F412-45A8-AA73-8C234828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A0D5E9-7894-48DF-B50A-F7C99C87C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0DDA1-90A4-4756-9571-E0517A8C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A71F4-A984-4A0A-954D-EAF391EB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83EC1-4891-4328-BB84-ADE239E4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8CB23-B38D-4C16-8864-E1DED17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971A5-731D-45EA-8A17-11F651C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43736-A7EF-4C0E-AAD3-CDB0E696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D8073-7A21-4916-9B9D-D1F06ABAA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1DF2-D8B8-4FAA-8179-4E88BB7075B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544CA-4FA5-4FD2-97C2-B6388750C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D150-D41D-4E79-A443-6200A45B8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Antonym generation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Antonyms from scratch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selects a category (e.g. Countries)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Wikipedia for entries out of the category (e.g. </a:t>
            </a:r>
            <a:r>
              <a:rPr lang="en-US" dirty="0" err="1"/>
              <a:t>germany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Retrieve Wikipedia article from entry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up antonyms for each word used in the article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word- antonym pair to set of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Top n (e.g. 300) pairs with “Orthogonality maximization” (from POLAR)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Transfer model into Polar space (from POLAR)</a:t>
            </a:r>
          </a:p>
        </p:txBody>
      </p:sp>
    </p:spTree>
    <p:extLst>
      <p:ext uri="{BB962C8B-B14F-4D97-AF65-F5344CB8AC3E}">
        <p14:creationId xmlns:p14="http://schemas.microsoft.com/office/powerpoint/2010/main" val="79504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9FBA9-B31A-448A-8961-FBFC5AA9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Countries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1968E-8E01-4CB7-9BAA-A12F264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500" dirty="0"/>
              <a:t>Used Wikipedia pages of Countries with biggest GDP (e.g. USA, China, Japan, Germany…)</a:t>
            </a:r>
          </a:p>
          <a:p>
            <a:r>
              <a:rPr lang="en-US" sz="4500" dirty="0"/>
              <a:t>Generated Antonym pairs:  1677 (adding more countries didn’t increase this Number too much)</a:t>
            </a:r>
          </a:p>
          <a:p>
            <a:r>
              <a:rPr lang="en-US" sz="4500" dirty="0"/>
              <a:t>Applied Polar with 300 Dimensions</a:t>
            </a:r>
          </a:p>
          <a:p>
            <a:r>
              <a:rPr lang="en-US" sz="4500" dirty="0"/>
              <a:t>First observation: </a:t>
            </a:r>
            <a:r>
              <a:rPr lang="en-US" sz="4500" b="1" dirty="0"/>
              <a:t>Most</a:t>
            </a:r>
            <a:r>
              <a:rPr lang="en-US" sz="4500" dirty="0"/>
              <a:t> generated antonyms are very general and non-expressive for the category, e.g.</a:t>
            </a:r>
          </a:p>
          <a:p>
            <a:r>
              <a:rPr lang="en-US" altLang="en-US" sz="45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('known', 'unknown'), ('equal', 'differ'), ('central', 'peripheral'), </a:t>
            </a:r>
            <a:r>
              <a:rPr lang="en-US" altLang="en-US" sz="4500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('north', 'south')</a:t>
            </a:r>
            <a:r>
              <a:rPr lang="en-US" altLang="en-US" sz="45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</a:t>
            </a:r>
            <a:r>
              <a:rPr lang="en-US" altLang="en-US" sz="4500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('federal', 'unitary')</a:t>
            </a:r>
            <a:r>
              <a:rPr lang="en-US" altLang="en-US" sz="45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('major', 'minor'), ('square', 'round'), ('straight', 'crooked'), ('most', 'fewest'), ('most', 'least'), ('uppercase', 'lowercase'), ('new', 'old'), ('new', 'worn'), ('least', 'most’) ('notice', 'ignore'), ('marked', 'unmarked'), ('worsen', 'better'), ('refuse', 'accept'), </a:t>
            </a:r>
            <a:r>
              <a:rPr lang="en-US" altLang="en-US" sz="4500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('export', 'import')</a:t>
            </a:r>
            <a:endParaRPr lang="en-US" altLang="en-US" sz="45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r>
              <a:rPr lang="en-US" altLang="en-US" sz="4500" dirty="0">
                <a:solidFill>
                  <a:srgbClr val="000000"/>
                </a:solidFill>
                <a:latin typeface="Arial Unicode MS"/>
              </a:rPr>
              <a:t>However, some </a:t>
            </a:r>
            <a:r>
              <a:rPr lang="en-US" altLang="en-US" sz="4500" dirty="0">
                <a:solidFill>
                  <a:srgbClr val="FF0000"/>
                </a:solidFill>
                <a:latin typeface="Arial Unicode MS"/>
              </a:rPr>
              <a:t>interesting</a:t>
            </a:r>
            <a:r>
              <a:rPr lang="en-US" altLang="en-US" sz="4500" dirty="0">
                <a:solidFill>
                  <a:srgbClr val="000000"/>
                </a:solidFill>
                <a:latin typeface="Arial Unicode MS"/>
              </a:rPr>
              <a:t> ones:</a:t>
            </a:r>
          </a:p>
          <a:p>
            <a:r>
              <a:rPr lang="en-US" altLang="en-US" sz="45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('urban', 'rural'),</a:t>
            </a:r>
            <a:r>
              <a:rPr lang="en-US" altLang="en-US" sz="4500" dirty="0"/>
              <a:t> </a:t>
            </a:r>
            <a:r>
              <a:rPr lang="en-US" altLang="en-US" sz="45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('military', 'civilian'),</a:t>
            </a:r>
            <a:r>
              <a:rPr lang="en-US" altLang="en-US" sz="4500" dirty="0"/>
              <a:t> </a:t>
            </a:r>
            <a:r>
              <a:rPr lang="en-US" altLang="en-US" sz="45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('nuclear', 'conventional'),</a:t>
            </a:r>
            <a:r>
              <a:rPr lang="en-US" altLang="en-US" sz="4500" dirty="0"/>
              <a:t> </a:t>
            </a:r>
            <a:r>
              <a:rPr lang="en-US" altLang="en-US" sz="45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('nuclear', 'conventional'),</a:t>
            </a:r>
            <a:r>
              <a:rPr lang="en-US" altLang="en-US" sz="4500" dirty="0"/>
              <a:t> </a:t>
            </a:r>
            <a:r>
              <a:rPr lang="en-US" altLang="en-US" sz="45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('civil', 'uncivil'),</a:t>
            </a:r>
            <a:r>
              <a:rPr lang="en-US" altLang="en-US" sz="4500" dirty="0"/>
              <a:t> </a:t>
            </a:r>
            <a:r>
              <a:rPr lang="en-US" altLang="en-US" sz="45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('war', 'peace'),</a:t>
            </a:r>
            <a:r>
              <a:rPr lang="en-US" altLang="en-US" sz="4500" dirty="0"/>
              <a:t> </a:t>
            </a:r>
            <a:endParaRPr lang="en-US" altLang="en-US" sz="4500" dirty="0">
              <a:latin typeface="Arial" panose="020B0604020202020204" pitchFamily="34" charset="0"/>
            </a:endParaRPr>
          </a:p>
          <a:p>
            <a:endParaRPr lang="en-US" altLang="en-US" sz="9600" dirty="0">
              <a:latin typeface="Arial" panose="020B0604020202020204" pitchFamily="34" charset="0"/>
            </a:endParaRPr>
          </a:p>
          <a:p>
            <a:endParaRPr lang="en-US" altLang="en-US" sz="9600" dirty="0">
              <a:latin typeface="Arial" panose="020B0604020202020204" pitchFamily="34" charset="0"/>
            </a:endParaRPr>
          </a:p>
          <a:p>
            <a:endParaRPr lang="en-US" altLang="en-US" sz="9600" dirty="0">
              <a:latin typeface="Arial" panose="020B0604020202020204" pitchFamily="34" charset="0"/>
            </a:endParaRPr>
          </a:p>
          <a:p>
            <a:endParaRPr lang="en-US" altLang="en-US" sz="8000" dirty="0">
              <a:latin typeface="Arial" panose="020B0604020202020204" pitchFamily="34" charset="0"/>
            </a:endParaRPr>
          </a:p>
          <a:p>
            <a:endParaRPr lang="en-US" altLang="en-US" sz="4400" dirty="0">
              <a:latin typeface="Arial" panose="020B0604020202020204" pitchFamily="34" charset="0"/>
            </a:endParaRPr>
          </a:p>
          <a:p>
            <a:endParaRPr lang="en-US" altLang="en-US" sz="2000" dirty="0">
              <a:solidFill>
                <a:srgbClr val="000000"/>
              </a:solidFill>
              <a:latin typeface="Arial Unicode MS"/>
            </a:endParaRPr>
          </a:p>
          <a:p>
            <a:endParaRPr lang="en-US" altLang="en-US" sz="2000" dirty="0"/>
          </a:p>
          <a:p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28AEA-9679-4311-ABBA-93A9105B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D6E67-6903-4874-BDEA-84DB0A1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D53B81-E0AC-475D-A37F-DF58ADC9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680045-7709-48DC-AAF5-9FC15E1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F12505-EB4D-4DB4-8C4D-408000BA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AAF8366-4613-4F08-99E3-F5F5CAF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997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95499-015E-4FF1-A110-F65A8F75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0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9098E-0E56-4F15-BF0C-7F854811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489E1C-4384-41B9-9FA9-7AA813318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51" y="1825625"/>
            <a:ext cx="3080097" cy="4351338"/>
          </a:xfrm>
        </p:spPr>
      </p:pic>
    </p:spTree>
    <p:extLst>
      <p:ext uri="{BB962C8B-B14F-4D97-AF65-F5344CB8AC3E}">
        <p14:creationId xmlns:p14="http://schemas.microsoft.com/office/powerpoint/2010/main" val="234061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2C81-8514-46AC-8C9E-452FD6B9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A055D-F191-4D34-8A89-8626B4939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19" y="1825625"/>
            <a:ext cx="3231762" cy="4351338"/>
          </a:xfrm>
        </p:spPr>
      </p:pic>
    </p:spTree>
    <p:extLst>
      <p:ext uri="{BB962C8B-B14F-4D97-AF65-F5344CB8AC3E}">
        <p14:creationId xmlns:p14="http://schemas.microsoft.com/office/powerpoint/2010/main" val="1537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guess? Probably not</a:t>
            </a:r>
          </a:p>
        </p:txBody>
      </p:sp>
      <p:pic>
        <p:nvPicPr>
          <p:cNvPr id="5" name="Inhaltsplatzhalter 4" descr="Ein Bild, das weiß enthält.&#10;&#10;Automatisch generierte Beschreibung">
            <a:extLst>
              <a:ext uri="{FF2B5EF4-FFF2-40B4-BE49-F238E27FC236}">
                <a16:creationId xmlns:a16="http://schemas.microsoft.com/office/drawing/2014/main" id="{9929DDDA-4359-4351-8B06-6946209B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27" y="1825625"/>
            <a:ext cx="3026345" cy="4351338"/>
          </a:xfrm>
        </p:spPr>
      </p:pic>
    </p:spTree>
    <p:extLst>
      <p:ext uri="{BB962C8B-B14F-4D97-AF65-F5344CB8AC3E}">
        <p14:creationId xmlns:p14="http://schemas.microsoft.com/office/powerpoint/2010/main" val="98956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3AC02-76A4-46AA-BF20-6AB8CE7E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for music genres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3F41A-4C8A-4FB5-A6CA-0EFB62035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554" y="2754799"/>
            <a:ext cx="10630967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('popular', 'unpopular'),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('like', 'dislike')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('like', 'unlike'),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('traditional', 'nontraditional'),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('equal', 'differ'), ('most', 'fewest'), ('most', 'least'), ('on', 'off’),  ('western', 'eastern'), ('many', 'few'), ('deviate', 'conform'), ('take', 'give'), ('accept', 'refuse'), ('necessitate', 'obviate'), ('consume', 'abstain'), ('claim', 'disclaim’), 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'sound', 'silence')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('have', 'lack'),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('new', 'old')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('new', 'worn'), ('adopted', 'native'), ('record', 'erase'), ('studio', 'location'), ('particular', 'general'), ('specific', 'general’),  ('specific', 'nonspecific'), ('used', 'misused'), ('general', 'particular'), ('general', 'specific'), ('general', 'local'), ('more', 'less'), ('more', 'fewer'), ('familiar', 'unfamiliar'), ('familiar', 'strange’), ('win', 'lose'), ('gain', 'reduce'),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'popularity', 'unpopularity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'), ('powerful', 'powerless'), ('appearance', 'disappearance'), ('late', 'early'), ('begin', 'end'), ('start', 'stop'), ('cover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'uncover’)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</vt:lpstr>
      <vt:lpstr>Results Antonym generation</vt:lpstr>
      <vt:lpstr>Generate Antonyms from scratch</vt:lpstr>
      <vt:lpstr>Example Countries</vt:lpstr>
      <vt:lpstr>USA</vt:lpstr>
      <vt:lpstr>China</vt:lpstr>
      <vt:lpstr>Can you guess? Probably not</vt:lpstr>
      <vt:lpstr>Same for music genres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Antonym generation</dc:title>
  <dc:creator>Jan Engler</dc:creator>
  <cp:lastModifiedBy>Jan Engler</cp:lastModifiedBy>
  <cp:revision>6</cp:revision>
  <dcterms:created xsi:type="dcterms:W3CDTF">2020-06-20T12:52:20Z</dcterms:created>
  <dcterms:modified xsi:type="dcterms:W3CDTF">2020-06-20T15:47:20Z</dcterms:modified>
</cp:coreProperties>
</file>