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086A-C72B-4B07-8A4B-8F39CB213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2E237-571A-4E2C-85A6-EDF7684E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38E4-40E3-4CEB-93AD-DFB5339F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AA90-5921-45C0-85B3-3DE85500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7355-504B-4619-8AF1-53B757B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5FFB-6A4D-478E-B22E-91600D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9F78-404A-4BBF-827F-D88698524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DD88-EC77-4C40-A611-7D0ADD98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94BE-2948-4BE8-AAE9-7F740DE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CE20-61D6-4FB1-B5BC-63568E0A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0C840-4872-48CF-A6AA-E7F864217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88D9F-7B7E-442A-9527-01D27B77F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2D89-0C3E-43A3-9797-90D279B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15B0-D726-433D-A4D4-CAAEF337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7EBB-9752-4588-9415-734286DE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4FB6-7747-4909-9B2E-BB28419D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93B5-50AC-4603-AE75-E3C90210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1D0E-2190-44D4-82B8-30AAA37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5458-AF6B-47B5-833E-7FBCE320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5113-07F1-49D1-B8A1-E2772987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9B0E-0C83-4E6C-89AA-7BB7209F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AFA22-60C1-4A3A-9605-4BF296F7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44E2-6EAA-4C4C-9BA4-2E1B3CE3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16CE-6BD3-410C-83CC-CA2AEAA0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5F77-4253-44E0-BEEC-7948CEC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8340-8EBD-4642-857F-1210E615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DC2B-7D5B-48F2-9621-F69E4DB0C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F0ECE-74BF-4D78-8B92-63F1FCEF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0754-E00A-427C-8544-9C7CA557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5408-47DC-4C60-BA80-C5590C73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FFAB-961C-4DA8-BCD5-2271322D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FE31-6C70-478A-AC79-72310936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F87D-4051-4DE8-9D59-17BD8280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9B91A-9085-4CEF-B8BE-878FB6C6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DCC2C-A71C-4B2E-909C-3A3C4C55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FFEB5-0805-4549-B106-32132AAD7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F5AFC-CB90-44D3-BD2F-C18B01EF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BD8BA-5142-4E48-B710-BEC4D258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8CE0B-32FC-440C-B331-B92ADBF9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9DD3-1D1B-476A-967D-93A36058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EF3B3-65FD-4815-91CA-E5081FDD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70C10-70E2-4973-8669-55518B0C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D7D2-712E-444E-89AB-DCF60D5C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D1523-BA82-498E-9639-5B3A80A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8C9C5-527A-4469-8338-FAA1971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504F-22FC-4106-AE1F-E18160AB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956B-6937-481D-B8A9-E320FEC4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7A64-B40F-4565-9568-CC5B7A58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EBC43-2520-45CB-BB4B-4ED70DA0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C2098-9EC1-4696-A5CC-1DC4BF42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5CC2-7F67-4702-880C-9AA58A1C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AF9E-2C43-4872-89D7-DBE9174F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326-FEEA-4718-A58B-7481A970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F1899-76D8-4B00-B851-77044EC6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8CED9-DF15-4AE5-A523-B9EC69C2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0B01F-673B-44DE-87E5-DC9070BE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C6756-7E4A-4486-89CE-7B808388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1B637-BCC6-43A7-84EF-9293FCA3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DCB93-46B5-4962-8805-1CAD534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BBF0-1D69-48E2-943F-836F246C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B3BB-16B5-4D21-AEC1-CA6736319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BEEB-1394-429D-A4A6-C8C18AB7B4D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6927-AA06-4BFE-8085-D4BBCD4F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B3AC-5B43-45A9-962F-075B5BF4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B8C3-A2AA-4026-84C9-0FA0AAE8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932C-0493-4898-96C0-B2A26E458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7E16D-D367-4F43-9EA5-4E3600F8D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Smith Etchanm Djamoura</dc:creator>
  <cp:lastModifiedBy>Smith Etchanm Djamoura</cp:lastModifiedBy>
  <cp:revision>1</cp:revision>
  <dcterms:created xsi:type="dcterms:W3CDTF">2020-11-30T15:48:59Z</dcterms:created>
  <dcterms:modified xsi:type="dcterms:W3CDTF">2020-11-30T15:49:09Z</dcterms:modified>
</cp:coreProperties>
</file>