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2699792" y="2681231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css常见问题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0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417" y="478353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b="1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css常见问题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 noChangeArrowheads="1"/>
          </p:cNvSpPr>
          <p:nvPr/>
        </p:nvSpPr>
        <p:spPr bwMode="auto">
          <a:xfrm>
            <a:off x="395288" y="1628775"/>
            <a:ext cx="8366125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H5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标签兼容。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元素浮动之后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,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能设置宽度的话就给元素加宽度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.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如果需要宽度是内容撑开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,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就给它里边的块元素加上浮动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;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第一块元素浮动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,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第二块元素加margin值等于第一块元素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,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在IE6下会有间隙问题</a:t>
            </a:r>
            <a:r>
              <a:rPr lang="en-US" altLang="zh-CN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;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IE6下子元素超出父级宽高，会把父级的宽高撑开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 包含块元素嵌套规则。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0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400653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css兼容性问题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 noChangeArrowheads="1"/>
          </p:cNvSpPr>
          <p:nvPr/>
        </p:nvSpPr>
        <p:spPr bwMode="auto">
          <a:xfrm>
            <a:off x="337153" y="1475656"/>
            <a:ext cx="83661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margin兼容性问题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display:inline-block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 最小高度问题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 双边距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li里元素都浮动 li 在IE6 7  下方会产生4px间隙问题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浮动元素之间注释，导致多复制一个文字问题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 7 父级元素的overflow:hidden 是包不住子级的relative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IE6下绝对定位元素父级宽高是奇数,绝对定位元素的right和bottom值会有1px的偏差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IE6下绝对定位元素和浮动元素并列绝对定位元素消失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 下input的空隙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 下 输入类型表单控件背景问题</a:t>
            </a:r>
          </a:p>
        </p:txBody>
      </p:sp>
    </p:spTree>
    <p:extLst>
      <p:ext uri="{BB962C8B-B14F-4D97-AF65-F5344CB8AC3E}">
        <p14:creationId xmlns:p14="http://schemas.microsoft.com/office/powerpoint/2010/main" val="41650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46355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 hack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ChangeArrowheads="1"/>
          </p:cNvSpPr>
          <p:nvPr/>
        </p:nvSpPr>
        <p:spPr bwMode="auto">
          <a:xfrm>
            <a:off x="401638" y="1618531"/>
            <a:ext cx="83661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hack 黑客？ （原意：修改）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针对不同的浏览器写不同的CSS 样式的过程，就叫CSS hack!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18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\9 所有的IE</a:t>
            </a:r>
            <a:r>
              <a:rPr lang="en-US" altLang="zh-CN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</a:t>
            </a:r>
            <a:r>
              <a:rPr lang="zh-CN" altLang="en-US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及之前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+ * IE7及ie7以下的ie浏览器认识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_IE6及ie6的ie浏览器认识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18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18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远离css hack，有益身心健康！</a:t>
            </a:r>
          </a:p>
        </p:txBody>
      </p:sp>
    </p:spTree>
    <p:extLst>
      <p:ext uri="{BB962C8B-B14F-4D97-AF65-F5344CB8AC3E}">
        <p14:creationId xmlns:p14="http://schemas.microsoft.com/office/powerpoint/2010/main" val="416509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PNG24 兼容性问题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 noChangeArrowheads="1"/>
          </p:cNvSpPr>
          <p:nvPr/>
        </p:nvSpPr>
        <p:spPr bwMode="auto">
          <a:xfrm>
            <a:off x="395288" y="1691556"/>
            <a:ext cx="836612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IE6不支持png24 图片。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解决方案：</a:t>
            </a:r>
          </a:p>
          <a:p>
            <a:pPr marL="1143000" lvl="2" indent="-2286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JS插件(</a:t>
            </a: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问题:不能处理body之上png24</a:t>
            </a:r>
            <a:r>
              <a:rPr lang="zh-CN" altLang="en-US" sz="20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)</a:t>
            </a:r>
            <a:endParaRPr lang="en-US" altLang="zh-CN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F50A64"/>
              </a:buClr>
            </a:pPr>
            <a:r>
              <a:rPr lang="en-US" altLang="zh-CN" sz="2000" dirty="0"/>
              <a:t>	</a:t>
            </a:r>
            <a:r>
              <a:rPr lang="en-US" altLang="zh-CN" sz="2000" dirty="0" err="1"/>
              <a:t>DD_belatedPNG.fix</a:t>
            </a:r>
            <a:r>
              <a:rPr lang="en-US" altLang="zh-CN" sz="2000" dirty="0"/>
              <a:t>('xxx');</a:t>
            </a: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原生滤镜</a:t>
            </a:r>
          </a:p>
          <a:p>
            <a:pPr marL="1143000" lvl="2" indent="-2286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zh-CN" altLang="en-US" sz="18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_background:none;_filter : progid:DXImageTransform.Microsoft.AlphaImageLoader(src="XX.png", sizingMethod="crop");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18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9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457200" y="485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样式优先级、提升样式优先级</a:t>
            </a:r>
            <a:endParaRPr lang="zh-CN" altLang="en-US" b="1" dirty="0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内容占位符 2"/>
          <p:cNvSpPr>
            <a:spLocks noGrp="1" noChangeArrowheads="1"/>
          </p:cNvSpPr>
          <p:nvPr/>
        </p:nvSpPr>
        <p:spPr bwMode="auto">
          <a:xfrm>
            <a:off x="395288" y="2132013"/>
            <a:ext cx="83661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默认 &lt; 类型 &lt; class &lt; id &lt; style(行间) &lt; !important 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!important  提升样式优先级权重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9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</TotalTime>
  <Words>278</Words>
  <Application>Microsoft Office PowerPoint</Application>
  <PresentationFormat>全屏显示(4:3)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PowerPoint 演示文稿</vt:lpstr>
      <vt:lpstr>css常见问题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Denver</dc:creator>
  <cp:lastModifiedBy>Denver Chen</cp:lastModifiedBy>
  <cp:revision>4</cp:revision>
  <dcterms:created xsi:type="dcterms:W3CDTF">2016-02-19T07:29:39Z</dcterms:created>
  <dcterms:modified xsi:type="dcterms:W3CDTF">2016-02-19T07:32:07Z</dcterms:modified>
</cp:coreProperties>
</file>