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8" r:id="rId2"/>
    <p:sldId id="261" r:id="rId3"/>
    <p:sldId id="260" r:id="rId4"/>
    <p:sldId id="262" r:id="rId5"/>
    <p:sldId id="276" r:id="rId6"/>
    <p:sldId id="263" r:id="rId7"/>
    <p:sldId id="264" r:id="rId8"/>
    <p:sldId id="272" r:id="rId9"/>
    <p:sldId id="265" r:id="rId10"/>
    <p:sldId id="273" r:id="rId11"/>
    <p:sldId id="267" r:id="rId12"/>
    <p:sldId id="274" r:id="rId13"/>
    <p:sldId id="268" r:id="rId14"/>
    <p:sldId id="275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81" autoAdjust="0"/>
  </p:normalViewPr>
  <p:slideViewPr>
    <p:cSldViewPr>
      <p:cViewPr>
        <p:scale>
          <a:sx n="60" d="100"/>
          <a:sy n="60" d="100"/>
        </p:scale>
        <p:origin x="-7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9F6C5-F135-4E0C-B43F-DBB13C7E7C56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88320-5BAD-4394-A2C0-2DA7D4E3AB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88320-5BAD-4394-A2C0-2DA7D4E3AB4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00150" lvl="3" indent="-342900">
              <a:buNone/>
            </a:pP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</a:t>
            </a: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merge.tool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kdiff3 </a:t>
            </a:r>
          </a:p>
          <a:p>
            <a:pPr marL="1200150" lvl="3" indent="-342900">
              <a:buNone/>
            </a:pP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mergetool.kdiff3.cmd '"C:\\Program Files\\KDiff3\\kdiff3" $BASE $LOCAL $REMOTE -o $MERGED'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88320-5BAD-4394-A2C0-2DA7D4E3AB4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http://www.cnblogs.com/ballwql/p/3462104.html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88320-5BAD-4394-A2C0-2DA7D4E3AB4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%7busername%7d:%7bpassword%7d@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安装：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https://git-scm.com/downloads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https://github.com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同步到远程仓库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多人协作解决冲突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651510" lvl="1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从远程仓库拉取代码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不进行自动合并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651510" lvl="1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fetch</a:t>
            </a:r>
          </a:p>
          <a:p>
            <a:pPr marL="110871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 origin/master </a:t>
            </a:r>
          </a:p>
          <a:p>
            <a:pPr marL="110871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orgin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/master</a:t>
            </a:r>
          </a:p>
          <a:p>
            <a:pPr marL="651510" lvl="1" indent="-342900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651510" lvl="1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从远程仓库拉取代码并进行自动合并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651510" lvl="1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pull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932385"/>
          </a:xfrm>
        </p:spPr>
        <p:txBody>
          <a:bodyPr>
            <a:normAutofit lnSpcReduction="10000"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--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查看分支列表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branch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查看合并了的分支列表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branch --merged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查看未合并的分支列表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branch –no-merged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创建新分支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branch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新的分支名称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删除分支：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branch –d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分支名称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切换分支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分支名称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创建并切换到新分支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–b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新分支名称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合并分支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merge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要合并的分支名称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提交新建的分支到远程仓库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origin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分支名称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查看所有标签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tag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对分支打个新的标签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tag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标签名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比如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tag v1.0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提交新标签到远程仓库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origin v1.0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记住用户名和密码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文件存储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用户名和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密码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%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HOME%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目录中，一般为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C:\users\Administrator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touch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-credentials</a:t>
            </a: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vim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-credentials</a:t>
            </a: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3"/>
              </a:rPr>
              <a:t>https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3"/>
              </a:rPr>
              <a:t>://{username}:{password}@github.com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添加</a:t>
            </a: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内容，进入</a:t>
            </a: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bash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终端， 输入如下命令：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</a:t>
            </a:r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credential.helper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store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建立一个库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克隆一个远程仓库的分支到本地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clone  [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]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log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查看历史版本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设置贡献者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 user.name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--global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user.email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 --list (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查看所有配置项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1657350" lvl="4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基础命令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查看本地文件状态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status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添加文件从工作区到暂存区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add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添加所有更改的文件到暂存区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add .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提交代码从暂存区到版本库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 –m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描述说明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直接提交代码从工作区到版本库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 –a -m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描述说明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比较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比较工作区与暂存区的文件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017270" lvl="3" indent="-342900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</a:t>
            </a:r>
          </a:p>
          <a:p>
            <a:pPr marL="1017270" lvl="3" indent="-342900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difftool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比较暂存区与版本库的文件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--cached(--staged)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比较版本库与远程仓库的文件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origin/master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如果工作区中的文件已被删除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这时想删除暂存区的文件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742950" lvl="2" indent="-342900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从暂存区删除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工作区继续存在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–cached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从暂存区和工作区都删除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-f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357158" y="1214422"/>
            <a:ext cx="8472518" cy="5361013"/>
          </a:xfrm>
        </p:spPr>
        <p:txBody>
          <a:bodyPr>
            <a:normAutofit lnSpcReduction="10000"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恢复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651510" lvl="1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查看历史版本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这里可以看到有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 id</a:t>
            </a:r>
          </a:p>
          <a:p>
            <a:pPr marL="651510" lvl="1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log </a:t>
            </a:r>
          </a:p>
          <a:p>
            <a:pPr marL="651510" lvl="1" indent="-342900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651510" lvl="1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checkout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还原对应版本的指定文件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651510" lvl="1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&lt;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commit_id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 &lt;file.name&gt;</a:t>
            </a:r>
          </a:p>
          <a:p>
            <a:pPr marL="651510" lvl="1" indent="-342900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651510" lvl="1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还原到某个版本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651510" lvl="1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--hard &lt;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commit_id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651510" lvl="1" indent="-342900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651510" lvl="1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通过指针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回到上或几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个版本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</a:t>
            </a:r>
          </a:p>
          <a:p>
            <a:pPr marL="651510" lvl="1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--hard head^</a:t>
            </a:r>
          </a:p>
          <a:p>
            <a:pPr marL="651510" lvl="1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--hard head~2</a:t>
            </a:r>
          </a:p>
          <a:p>
            <a:pPr marL="651510" lvl="1" indent="-342900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651510" lvl="1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查看历史记录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reflog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查看远程仓库的名称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remote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查看远程仓库的地址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remote -v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上传代码到远程仓库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仓库名称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 &lt;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分支名称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比如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origin master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1320</TotalTime>
  <Words>308</Words>
  <PresentationFormat>全屏显示(4:3)</PresentationFormat>
  <Paragraphs>172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凸显</vt:lpstr>
      <vt:lpstr>git和github</vt:lpstr>
      <vt:lpstr>git和github</vt:lpstr>
      <vt:lpstr>git和github</vt:lpstr>
      <vt:lpstr>git和github</vt:lpstr>
      <vt:lpstr>git和github</vt:lpstr>
      <vt:lpstr>git和github</vt:lpstr>
      <vt:lpstr>git和github</vt:lpstr>
      <vt:lpstr>git和github</vt:lpstr>
      <vt:lpstr>git和github</vt:lpstr>
      <vt:lpstr>git和github</vt:lpstr>
      <vt:lpstr>git和github</vt:lpstr>
      <vt:lpstr>git和github</vt:lpstr>
      <vt:lpstr>git和github</vt:lpstr>
      <vt:lpstr>git和github</vt:lpstr>
      <vt:lpstr>git和github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玩转git和github</dc:title>
  <dc:creator>Administrator</dc:creator>
  <cp:lastModifiedBy>Windows User</cp:lastModifiedBy>
  <cp:revision>129</cp:revision>
  <dcterms:created xsi:type="dcterms:W3CDTF">2016-03-22T01:45:28Z</dcterms:created>
  <dcterms:modified xsi:type="dcterms:W3CDTF">2016-03-30T05:52:56Z</dcterms:modified>
</cp:coreProperties>
</file>