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9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5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08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32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7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74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96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53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5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65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7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8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3276" y="5373216"/>
            <a:ext cx="8928992" cy="1296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</a:rPr>
              <a:t>底层基础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901362" y="5805263"/>
            <a:ext cx="1332819" cy="43204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Cocos2d-js</a:t>
            </a:r>
            <a:r>
              <a:rPr lang="zh-CN" altLang="en-US" sz="1200" dirty="0" smtClean="0"/>
              <a:t>引擎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107504" y="3717032"/>
            <a:ext cx="8928992" cy="1296144"/>
          </a:xfrm>
          <a:prstGeom prst="rect">
            <a:avLst/>
          </a:prstGeom>
          <a:solidFill>
            <a:schemeClr val="accent5">
              <a:lumMod val="20000"/>
              <a:lumOff val="80000"/>
              <a:alpha val="6902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组件封装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23528" y="4149079"/>
            <a:ext cx="1080120" cy="43204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光标体系</a:t>
            </a:r>
            <a:endParaRPr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1547663" y="4149080"/>
            <a:ext cx="1080120" cy="43204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帧动画</a:t>
            </a:r>
            <a:endParaRPr lang="zh-CN" altLang="en-US" sz="1200" dirty="0"/>
          </a:p>
        </p:txBody>
      </p:sp>
      <p:sp>
        <p:nvSpPr>
          <p:cNvPr id="9" name="圆角矩形 8"/>
          <p:cNvSpPr/>
          <p:nvPr/>
        </p:nvSpPr>
        <p:spPr>
          <a:xfrm>
            <a:off x="2771799" y="4149080"/>
            <a:ext cx="1080120" cy="43204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资源更新</a:t>
            </a:r>
            <a:endParaRPr lang="zh-CN" altLang="en-US" sz="1200" dirty="0"/>
          </a:p>
        </p:txBody>
      </p:sp>
      <p:sp>
        <p:nvSpPr>
          <p:cNvPr id="10" name="圆角矩形 9"/>
          <p:cNvSpPr/>
          <p:nvPr/>
        </p:nvSpPr>
        <p:spPr>
          <a:xfrm>
            <a:off x="3995935" y="4149080"/>
            <a:ext cx="1080120" cy="43204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场景管理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5220071" y="4149080"/>
            <a:ext cx="1080120" cy="43204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布局管理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444207" y="4149080"/>
            <a:ext cx="1080120" cy="43204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JS Bridge</a:t>
            </a:r>
            <a:endParaRPr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7668343" y="4149078"/>
            <a:ext cx="1080120" cy="43204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图片加载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107505" y="2060848"/>
            <a:ext cx="4104456" cy="1296144"/>
          </a:xfrm>
          <a:prstGeom prst="rect">
            <a:avLst/>
          </a:prstGeom>
          <a:solidFill>
            <a:schemeClr val="accent4">
              <a:lumMod val="20000"/>
              <a:lumOff val="80000"/>
              <a:alpha val="6902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Cocos2d-js TV Framework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32040" y="2060848"/>
            <a:ext cx="4104456" cy="1296144"/>
          </a:xfrm>
          <a:prstGeom prst="rect">
            <a:avLst/>
          </a:prstGeom>
          <a:solidFill>
            <a:schemeClr val="accent4">
              <a:lumMod val="20000"/>
              <a:lumOff val="80000"/>
              <a:alpha val="6902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帐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号体系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7" name="直接箭头连接符 16"/>
          <p:cNvCxnSpPr>
            <a:stCxn id="5" idx="0"/>
            <a:endCxn id="6" idx="2"/>
          </p:cNvCxnSpPr>
          <p:nvPr/>
        </p:nvCxnSpPr>
        <p:spPr>
          <a:xfrm flipV="1">
            <a:off x="4567772" y="5013176"/>
            <a:ext cx="422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0"/>
            <a:endCxn id="14" idx="2"/>
          </p:cNvCxnSpPr>
          <p:nvPr/>
        </p:nvCxnSpPr>
        <p:spPr>
          <a:xfrm rot="16200000" flipV="1">
            <a:off x="3185847" y="2330878"/>
            <a:ext cx="360040" cy="24122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7505" y="404664"/>
            <a:ext cx="8928992" cy="1296144"/>
          </a:xfrm>
          <a:prstGeom prst="rect">
            <a:avLst/>
          </a:prstGeom>
          <a:solidFill>
            <a:schemeClr val="tx2">
              <a:lumMod val="20000"/>
              <a:lumOff val="80000"/>
              <a:alpha val="6902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TV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App|Game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肘形连接符 21"/>
          <p:cNvCxnSpPr>
            <a:stCxn id="14" idx="0"/>
            <a:endCxn id="20" idx="2"/>
          </p:cNvCxnSpPr>
          <p:nvPr/>
        </p:nvCxnSpPr>
        <p:spPr>
          <a:xfrm rot="5400000" flipH="1" flipV="1">
            <a:off x="3185847" y="674694"/>
            <a:ext cx="360040" cy="24122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5" idx="0"/>
            <a:endCxn id="20" idx="2"/>
          </p:cNvCxnSpPr>
          <p:nvPr/>
        </p:nvCxnSpPr>
        <p:spPr>
          <a:xfrm rot="16200000" flipV="1">
            <a:off x="5598115" y="674694"/>
            <a:ext cx="360040" cy="24122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496" y="-27384"/>
            <a:ext cx="41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Cocos2d-JS TV</a:t>
            </a:r>
            <a:r>
              <a:rPr lang="zh-CN" altLang="en-US" dirty="0" smtClean="0">
                <a:solidFill>
                  <a:srgbClr val="C00000"/>
                </a:solidFill>
              </a:rPr>
              <a:t>框架（</a:t>
            </a:r>
            <a:r>
              <a:rPr lang="en-US" altLang="zh-CN" dirty="0" smtClean="0">
                <a:solidFill>
                  <a:srgbClr val="C00000"/>
                </a:solidFill>
              </a:rPr>
              <a:t>CTF</a:t>
            </a:r>
            <a:r>
              <a:rPr lang="zh-CN" altLang="en-US" dirty="0" smtClean="0">
                <a:solidFill>
                  <a:srgbClr val="C00000"/>
                </a:solidFill>
              </a:rPr>
              <a:t>）业务体系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07504" y="724717"/>
            <a:ext cx="5544616" cy="263227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可选过程 16"/>
          <p:cNvSpPr/>
          <p:nvPr/>
        </p:nvSpPr>
        <p:spPr>
          <a:xfrm>
            <a:off x="3347864" y="1124744"/>
            <a:ext cx="1872208" cy="172767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55575" y="1448521"/>
            <a:ext cx="1080120" cy="10801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基础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UI Components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-27384"/>
            <a:ext cx="41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React PC </a:t>
            </a:r>
            <a:r>
              <a:rPr lang="zh-CN" altLang="en-US" dirty="0" smtClean="0">
                <a:solidFill>
                  <a:srgbClr val="C00000"/>
                </a:solidFill>
              </a:rPr>
              <a:t>后台管理框架（</a:t>
            </a:r>
            <a:r>
              <a:rPr lang="en-US" altLang="zh-CN" dirty="0">
                <a:solidFill>
                  <a:srgbClr val="C00000"/>
                </a:solidFill>
              </a:rPr>
              <a:t> RPF </a:t>
            </a:r>
            <a:r>
              <a:rPr lang="zh-CN" altLang="en-US" dirty="0" smtClean="0">
                <a:solidFill>
                  <a:srgbClr val="C00000"/>
                </a:solidFill>
              </a:rPr>
              <a:t>）体系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76846" y="1358253"/>
            <a:ext cx="1008112" cy="3780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事件回调</a:t>
            </a:r>
            <a:endParaRPr lang="zh-CN" altLang="en-US" sz="1200" dirty="0"/>
          </a:p>
        </p:txBody>
      </p:sp>
      <p:sp>
        <p:nvSpPr>
          <p:cNvPr id="9" name="圆角矩形 8"/>
          <p:cNvSpPr/>
          <p:nvPr/>
        </p:nvSpPr>
        <p:spPr>
          <a:xfrm>
            <a:off x="3776846" y="1826305"/>
            <a:ext cx="1008112" cy="3780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数据源绑定</a:t>
            </a:r>
            <a:endParaRPr lang="zh-CN" altLang="en-US" sz="1200" dirty="0"/>
          </a:p>
        </p:txBody>
      </p:sp>
      <p:sp>
        <p:nvSpPr>
          <p:cNvPr id="10" name="圆角矩形 9"/>
          <p:cNvSpPr/>
          <p:nvPr/>
        </p:nvSpPr>
        <p:spPr>
          <a:xfrm>
            <a:off x="3776846" y="2276355"/>
            <a:ext cx="1008112" cy="3780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UI </a:t>
            </a:r>
            <a:r>
              <a:rPr lang="zh-CN" altLang="en-US" sz="1200" dirty="0" smtClean="0"/>
              <a:t>模板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2195736" y="4221088"/>
            <a:ext cx="1368152" cy="51305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PC</a:t>
            </a:r>
            <a:r>
              <a:rPr lang="zh-CN" altLang="en-US" sz="1200" dirty="0" smtClean="0"/>
              <a:t>管理系统</a:t>
            </a:r>
            <a:endParaRPr lang="zh-CN" altLang="en-US" sz="1200" dirty="0"/>
          </a:p>
        </p:txBody>
      </p:sp>
      <p:cxnSp>
        <p:nvCxnSpPr>
          <p:cNvPr id="13" name="直接箭头连接符 12"/>
          <p:cNvCxnSpPr>
            <a:stCxn id="21" idx="2"/>
            <a:endCxn id="11" idx="0"/>
          </p:cNvCxnSpPr>
          <p:nvPr/>
        </p:nvCxnSpPr>
        <p:spPr>
          <a:xfrm>
            <a:off x="2879812" y="3356992"/>
            <a:ext cx="0" cy="864096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可选过程 13"/>
          <p:cNvSpPr/>
          <p:nvPr/>
        </p:nvSpPr>
        <p:spPr>
          <a:xfrm>
            <a:off x="107504" y="5877272"/>
            <a:ext cx="1411115" cy="50405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自动构建</a:t>
            </a:r>
            <a:endParaRPr lang="zh-CN" altLang="en-US" sz="1200" dirty="0"/>
          </a:p>
        </p:txBody>
      </p:sp>
      <p:sp>
        <p:nvSpPr>
          <p:cNvPr id="15" name="流程图: 可选过程 14"/>
          <p:cNvSpPr/>
          <p:nvPr/>
        </p:nvSpPr>
        <p:spPr>
          <a:xfrm>
            <a:off x="2174254" y="5877272"/>
            <a:ext cx="1411115" cy="50405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部署测试</a:t>
            </a:r>
            <a:endParaRPr lang="zh-CN" altLang="en-US" sz="1200" dirty="0"/>
          </a:p>
        </p:txBody>
      </p:sp>
      <p:sp>
        <p:nvSpPr>
          <p:cNvPr id="16" name="流程图: 可选过程 15"/>
          <p:cNvSpPr/>
          <p:nvPr/>
        </p:nvSpPr>
        <p:spPr>
          <a:xfrm>
            <a:off x="4241005" y="5877272"/>
            <a:ext cx="1411115" cy="504056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发布</a:t>
            </a:r>
            <a:r>
              <a:rPr lang="zh-CN" altLang="en-US" sz="1200" dirty="0" smtClean="0"/>
              <a:t>上线</a:t>
            </a:r>
            <a:endParaRPr lang="zh-CN" altLang="en-US" sz="1200" dirty="0"/>
          </a:p>
        </p:txBody>
      </p:sp>
      <p:cxnSp>
        <p:nvCxnSpPr>
          <p:cNvPr id="19" name="直接箭头连接符 18"/>
          <p:cNvCxnSpPr>
            <a:stCxn id="4" idx="3"/>
            <a:endCxn id="17" idx="1"/>
          </p:cNvCxnSpPr>
          <p:nvPr/>
        </p:nvCxnSpPr>
        <p:spPr>
          <a:xfrm>
            <a:off x="1835695" y="1988581"/>
            <a:ext cx="151216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1720" y="1711583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集成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封装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直接箭头连接符 26"/>
          <p:cNvCxnSpPr>
            <a:stCxn id="15" idx="3"/>
            <a:endCxn id="16" idx="1"/>
          </p:cNvCxnSpPr>
          <p:nvPr/>
        </p:nvCxnSpPr>
        <p:spPr>
          <a:xfrm>
            <a:off x="3585369" y="6129300"/>
            <a:ext cx="655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4" idx="3"/>
            <a:endCxn id="15" idx="1"/>
          </p:cNvCxnSpPr>
          <p:nvPr/>
        </p:nvCxnSpPr>
        <p:spPr>
          <a:xfrm>
            <a:off x="1518619" y="6129300"/>
            <a:ext cx="655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1" idx="1"/>
            <a:endCxn id="14" idx="0"/>
          </p:cNvCxnSpPr>
          <p:nvPr/>
        </p:nvCxnSpPr>
        <p:spPr>
          <a:xfrm rot="10800000" flipV="1">
            <a:off x="813062" y="4477616"/>
            <a:ext cx="1382674" cy="13996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6660232" y="1410525"/>
            <a:ext cx="2016224" cy="12606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React PC Framework</a:t>
            </a:r>
            <a:endParaRPr lang="zh-CN" altLang="en-US" sz="1600" dirty="0"/>
          </a:p>
        </p:txBody>
      </p:sp>
      <p:cxnSp>
        <p:nvCxnSpPr>
          <p:cNvPr id="47" name="直接箭头连接符 46"/>
          <p:cNvCxnSpPr>
            <a:stCxn id="21" idx="3"/>
            <a:endCxn id="45" idx="1"/>
          </p:cNvCxnSpPr>
          <p:nvPr/>
        </p:nvCxnSpPr>
        <p:spPr>
          <a:xfrm flipV="1">
            <a:off x="5652120" y="2040854"/>
            <a:ext cx="100811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45" idx="2"/>
            <a:endCxn id="11" idx="3"/>
          </p:cNvCxnSpPr>
          <p:nvPr/>
        </p:nvCxnSpPr>
        <p:spPr>
          <a:xfrm rot="5400000">
            <a:off x="4712899" y="1522171"/>
            <a:ext cx="1806435" cy="41044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6300192" y="1340768"/>
            <a:ext cx="2592288" cy="2736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Web</a:t>
            </a:r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</a:rPr>
              <a:t>前端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96" y="-27384"/>
            <a:ext cx="41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Web</a:t>
            </a:r>
            <a:r>
              <a:rPr lang="zh-CN" altLang="en-US" dirty="0" smtClean="0">
                <a:solidFill>
                  <a:srgbClr val="C00000"/>
                </a:solidFill>
              </a:rPr>
              <a:t>前端业务体系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5536" y="1556792"/>
            <a:ext cx="2104691" cy="2232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微鲸</a:t>
            </a:r>
            <a:endParaRPr lang="zh-CN" altLang="en-US" sz="1600" dirty="0"/>
          </a:p>
        </p:txBody>
      </p:sp>
      <p:sp>
        <p:nvSpPr>
          <p:cNvPr id="7" name="圆角矩形 6"/>
          <p:cNvSpPr/>
          <p:nvPr/>
        </p:nvSpPr>
        <p:spPr>
          <a:xfrm>
            <a:off x="899592" y="2132856"/>
            <a:ext cx="1080120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043608" y="2492896"/>
            <a:ext cx="1080120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运营</a:t>
            </a:r>
            <a:endParaRPr lang="zh-CN" altLang="en-US" sz="1200" dirty="0"/>
          </a:p>
        </p:txBody>
      </p:sp>
      <p:sp>
        <p:nvSpPr>
          <p:cNvPr id="9" name="圆角矩形 8"/>
          <p:cNvSpPr/>
          <p:nvPr/>
        </p:nvSpPr>
        <p:spPr>
          <a:xfrm>
            <a:off x="3419872" y="1556792"/>
            <a:ext cx="2104691" cy="2232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r>
              <a:rPr lang="zh-CN" altLang="en-US" sz="1600" dirty="0" smtClean="0"/>
              <a:t>电视猫</a:t>
            </a:r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3923928" y="2132856"/>
            <a:ext cx="1080120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067944" y="2492896"/>
            <a:ext cx="1080120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运营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2267744" y="4941168"/>
            <a:ext cx="1584176" cy="5040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平台</a:t>
            </a:r>
            <a:endParaRPr lang="zh-CN" altLang="en-US" sz="1400" dirty="0"/>
          </a:p>
        </p:txBody>
      </p:sp>
      <p:cxnSp>
        <p:nvCxnSpPr>
          <p:cNvPr id="16" name="肘形连接符 15"/>
          <p:cNvCxnSpPr>
            <a:stCxn id="12" idx="0"/>
            <a:endCxn id="5" idx="2"/>
          </p:cNvCxnSpPr>
          <p:nvPr/>
        </p:nvCxnSpPr>
        <p:spPr>
          <a:xfrm rot="16200000" flipV="1">
            <a:off x="1677793" y="3559129"/>
            <a:ext cx="1152128" cy="16119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2" idx="0"/>
            <a:endCxn id="9" idx="2"/>
          </p:cNvCxnSpPr>
          <p:nvPr/>
        </p:nvCxnSpPr>
        <p:spPr>
          <a:xfrm rot="5400000" flipH="1" flipV="1">
            <a:off x="3189961" y="3658911"/>
            <a:ext cx="1152128" cy="14123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6804248" y="1556792"/>
            <a:ext cx="1584176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CTF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6804248" y="3284983"/>
            <a:ext cx="1584176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RPF</a:t>
            </a:r>
            <a:endParaRPr lang="zh-CN" altLang="en-US" sz="1400" dirty="0"/>
          </a:p>
        </p:txBody>
      </p:sp>
      <p:cxnSp>
        <p:nvCxnSpPr>
          <p:cNvPr id="29" name="肘形连接符 28"/>
          <p:cNvCxnSpPr>
            <a:stCxn id="34" idx="0"/>
            <a:endCxn id="9" idx="0"/>
          </p:cNvCxnSpPr>
          <p:nvPr/>
        </p:nvCxnSpPr>
        <p:spPr>
          <a:xfrm rot="16200000" flipH="1" flipV="1">
            <a:off x="5926265" y="-113279"/>
            <a:ext cx="216024" cy="3124118"/>
          </a:xfrm>
          <a:prstGeom prst="bentConnector3">
            <a:avLst>
              <a:gd name="adj1" fmla="val -105822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4" idx="0"/>
            <a:endCxn id="5" idx="0"/>
          </p:cNvCxnSpPr>
          <p:nvPr/>
        </p:nvCxnSpPr>
        <p:spPr>
          <a:xfrm rot="16200000" flipH="1" flipV="1">
            <a:off x="4414097" y="-1625447"/>
            <a:ext cx="216024" cy="6148454"/>
          </a:xfrm>
          <a:prstGeom prst="bentConnector3">
            <a:avLst>
              <a:gd name="adj1" fmla="val -105822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1" idx="2"/>
            <a:endCxn id="12" idx="3"/>
          </p:cNvCxnSpPr>
          <p:nvPr/>
        </p:nvCxnSpPr>
        <p:spPr>
          <a:xfrm rot="5400000">
            <a:off x="5022050" y="2618909"/>
            <a:ext cx="1404157" cy="37444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6804248" y="6021288"/>
            <a:ext cx="1584176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其它</a:t>
            </a:r>
            <a:endParaRPr lang="zh-CN" altLang="en-US" sz="1400" dirty="0"/>
          </a:p>
        </p:txBody>
      </p:sp>
      <p:cxnSp>
        <p:nvCxnSpPr>
          <p:cNvPr id="41" name="直接箭头连接符 40"/>
          <p:cNvCxnSpPr>
            <a:stCxn id="21" idx="2"/>
            <a:endCxn id="39" idx="0"/>
          </p:cNvCxnSpPr>
          <p:nvPr/>
        </p:nvCxnSpPr>
        <p:spPr>
          <a:xfrm>
            <a:off x="7596336" y="3789039"/>
            <a:ext cx="0" cy="2232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86</Words>
  <Application>Microsoft Office PowerPoint</Application>
  <PresentationFormat>全屏显示(4:3)</PresentationFormat>
  <Paragraphs>59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huang.qinghua</dc:creator>
  <cp:lastModifiedBy>huang.qinghua</cp:lastModifiedBy>
  <cp:revision>73</cp:revision>
  <dcterms:created xsi:type="dcterms:W3CDTF">2016-08-17T01:44:10Z</dcterms:created>
  <dcterms:modified xsi:type="dcterms:W3CDTF">2016-08-17T02:53:56Z</dcterms:modified>
</cp:coreProperties>
</file>