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9848" autoAdjust="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56976-E22C-424C-AA86-C7CA238D2D2B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08373-B1E6-4AF9-9085-BA09F2330D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373-B1E6-4AF9-9085-BA09F2330D9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陈天宝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i="1" dirty="0" smtClean="0"/>
              <a:t>for-of: </a:t>
            </a:r>
            <a:r>
              <a:rPr lang="zh-CN" altLang="en-US" i="1" dirty="0" smtClean="0"/>
              <a:t>用来遍历数组</a:t>
            </a:r>
            <a:r>
              <a:rPr lang="en-US" altLang="zh-CN" i="1" dirty="0" smtClean="0"/>
              <a:t>, </a:t>
            </a:r>
            <a:r>
              <a:rPr lang="zh-CN" altLang="en-US" i="1" dirty="0" smtClean="0"/>
              <a:t>字符串</a:t>
            </a:r>
            <a:r>
              <a:rPr lang="en-US" altLang="zh-CN" i="1" dirty="0" smtClean="0"/>
              <a:t>, </a:t>
            </a:r>
            <a:r>
              <a:rPr lang="zh-CN" altLang="en-US" i="1" dirty="0" smtClean="0"/>
              <a:t>对象的值</a:t>
            </a:r>
            <a:r>
              <a:rPr lang="en-US" altLang="zh-CN" i="1" dirty="0" smtClean="0"/>
              <a:t>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数组扩展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i="1" dirty="0" smtClean="0"/>
              <a:t>属性简写</a:t>
            </a:r>
            <a:r>
              <a:rPr lang="en-US" altLang="zh-CN" i="1" dirty="0" smtClean="0"/>
              <a:t>:</a:t>
            </a:r>
          </a:p>
          <a:p>
            <a:pPr>
              <a:buNone/>
            </a:pPr>
            <a:r>
              <a:rPr lang="en-US" altLang="zh-CN" i="1" dirty="0" smtClean="0"/>
              <a:t>	function fn(x, y){</a:t>
            </a:r>
          </a:p>
          <a:p>
            <a:pPr>
              <a:buNone/>
            </a:pPr>
            <a:r>
              <a:rPr lang="en-US" altLang="zh-CN" i="1" dirty="0" smtClean="0"/>
              <a:t>		return {x, y};</a:t>
            </a:r>
          </a:p>
          <a:p>
            <a:pPr>
              <a:buNone/>
            </a:pPr>
            <a:r>
              <a:rPr lang="en-US" altLang="zh-CN" i="1" dirty="0" smtClean="0"/>
              <a:t>   }</a:t>
            </a:r>
          </a:p>
          <a:p>
            <a:pPr>
              <a:buNone/>
            </a:pPr>
            <a:endParaRPr lang="en-US" altLang="zh-CN" i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i="1" dirty="0" smtClean="0"/>
              <a:t>方法简写</a:t>
            </a:r>
            <a:r>
              <a:rPr lang="en-US" altLang="zh-CN" i="1" dirty="0" smtClean="0"/>
              <a:t>:</a:t>
            </a:r>
          </a:p>
          <a:p>
            <a:pPr>
              <a:buNone/>
            </a:pPr>
            <a:r>
              <a:rPr lang="en-US" altLang="zh-CN" i="1" dirty="0" smtClean="0"/>
              <a:t>  </a:t>
            </a:r>
            <a:r>
              <a:rPr lang="en-US" altLang="zh-CN" i="1" dirty="0" err="1" smtClean="0"/>
              <a:t>var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obj</a:t>
            </a:r>
            <a:r>
              <a:rPr lang="en-US" altLang="zh-CN" i="1" dirty="0" smtClean="0"/>
              <a:t> = {</a:t>
            </a:r>
          </a:p>
          <a:p>
            <a:pPr>
              <a:buNone/>
            </a:pPr>
            <a:r>
              <a:rPr lang="en-US" altLang="zh-CN" i="1" dirty="0" smtClean="0"/>
              <a:t>	fn(name){</a:t>
            </a:r>
          </a:p>
          <a:p>
            <a:pPr>
              <a:buNone/>
            </a:pPr>
            <a:r>
              <a:rPr lang="en-US" altLang="zh-CN" i="1" dirty="0" smtClean="0"/>
              <a:t>    		return `hello: ${name}`;</a:t>
            </a:r>
          </a:p>
          <a:p>
            <a:pPr>
              <a:buNone/>
            </a:pPr>
            <a:r>
              <a:rPr lang="en-US" altLang="zh-CN" i="1" dirty="0" smtClean="0"/>
              <a:t>     }</a:t>
            </a:r>
          </a:p>
          <a:p>
            <a:pPr>
              <a:buNone/>
            </a:pPr>
            <a:r>
              <a:rPr lang="en-US" altLang="zh-CN" i="1" dirty="0" smtClean="0"/>
              <a:t>};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对象扩展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i="1" dirty="0" err="1" smtClean="0"/>
              <a:t>Object.is</a:t>
            </a:r>
            <a:r>
              <a:rPr lang="en-US" altLang="zh-CN" i="1" dirty="0" smtClean="0"/>
              <a:t>():</a:t>
            </a:r>
            <a:r>
              <a:rPr lang="zh-CN" altLang="en-US" i="1" dirty="0" smtClean="0"/>
              <a:t>判断传入的参数是否是相等的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i="1" dirty="0" smtClean="0"/>
              <a:t>	console.log(</a:t>
            </a:r>
            <a:r>
              <a:rPr lang="en-US" altLang="zh-CN" i="1" dirty="0" err="1" smtClean="0"/>
              <a:t>Object.is</a:t>
            </a:r>
            <a:r>
              <a:rPr lang="en-US" altLang="zh-CN" i="1" dirty="0" smtClean="0"/>
              <a:t>(0,-0))</a:t>
            </a:r>
            <a:br>
              <a:rPr lang="en-US" altLang="zh-CN" i="1" dirty="0" smtClean="0"/>
            </a:br>
            <a:r>
              <a:rPr lang="en-US" altLang="zh-CN" i="1" dirty="0" smtClean="0"/>
              <a:t>console.log(</a:t>
            </a:r>
            <a:r>
              <a:rPr lang="en-US" altLang="zh-CN" i="1" dirty="0" err="1" smtClean="0"/>
              <a:t>Object.is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NaN,NaN</a:t>
            </a:r>
            <a:r>
              <a:rPr lang="en-US" altLang="zh-CN" i="1" dirty="0" smtClean="0"/>
              <a:t>))</a:t>
            </a:r>
          </a:p>
          <a:p>
            <a:pPr>
              <a:buNone/>
            </a:pPr>
            <a:endParaRPr lang="en-US" altLang="zh-CN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i="1" dirty="0" err="1" smtClean="0"/>
              <a:t>Object.assign</a:t>
            </a:r>
            <a:r>
              <a:rPr lang="en-US" altLang="zh-CN" i="1" dirty="0" smtClean="0"/>
              <a:t>(target [,source1 ... </a:t>
            </a:r>
            <a:r>
              <a:rPr lang="en-US" altLang="zh-CN" i="1" dirty="0" err="1" smtClean="0"/>
              <a:t>sourceN</a:t>
            </a:r>
            <a:r>
              <a:rPr lang="en-US" altLang="zh-CN" i="1" dirty="0" smtClean="0"/>
              <a:t>]):</a:t>
            </a:r>
            <a:r>
              <a:rPr lang="zh-CN" altLang="en-US" i="1" dirty="0" smtClean="0"/>
              <a:t>将</a:t>
            </a:r>
            <a:r>
              <a:rPr lang="en-US" altLang="zh-CN" i="1" dirty="0" smtClean="0"/>
              <a:t>source</a:t>
            </a:r>
            <a:r>
              <a:rPr lang="zh-CN" altLang="en-US" i="1" dirty="0" smtClean="0"/>
              <a:t>对象的可枚举属性赋值到</a:t>
            </a:r>
            <a:r>
              <a:rPr lang="en-US" altLang="zh-CN" i="1" dirty="0" smtClean="0"/>
              <a:t>target</a:t>
            </a:r>
            <a:r>
              <a:rPr lang="zh-CN" altLang="en-US" i="1" dirty="0" smtClean="0"/>
              <a:t>对象上</a:t>
            </a:r>
            <a:endParaRPr lang="en-US" altLang="zh-CN" i="1" dirty="0" smtClean="0"/>
          </a:p>
          <a:p>
            <a:pPr>
              <a:buFont typeface="Wingdings" pitchFamily="2" charset="2"/>
              <a:buChar char="l"/>
            </a:pPr>
            <a:endParaRPr lang="en-US" altLang="zh-CN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i="1" dirty="0" err="1" smtClean="0"/>
              <a:t>Object.getPrototypeOf</a:t>
            </a:r>
            <a:r>
              <a:rPr lang="en-US" altLang="zh-CN" i="1" dirty="0" smtClean="0"/>
              <a:t>(object):</a:t>
            </a:r>
            <a:r>
              <a:rPr lang="zh-CN" altLang="en-US" i="1" dirty="0" smtClean="0"/>
              <a:t>用来获取一个对象的</a:t>
            </a:r>
            <a:r>
              <a:rPr lang="en-US" altLang="zh-CN" i="1" dirty="0" smtClean="0"/>
              <a:t>prototype</a:t>
            </a:r>
            <a:r>
              <a:rPr lang="zh-CN" altLang="en-US" i="1" dirty="0" smtClean="0"/>
              <a:t>对象</a:t>
            </a:r>
            <a:endParaRPr lang="en-US" altLang="zh-CN" i="1" dirty="0" smtClean="0"/>
          </a:p>
          <a:p>
            <a:pPr>
              <a:buFont typeface="Wingdings" pitchFamily="2" charset="2"/>
              <a:buChar char="l"/>
            </a:pPr>
            <a:endParaRPr lang="en-US" altLang="zh-CN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i="1" dirty="0" err="1" smtClean="0"/>
              <a:t>Object.setPrototypeOf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object,prototype</a:t>
            </a:r>
            <a:r>
              <a:rPr lang="en-US" altLang="zh-CN" i="1" dirty="0" smtClean="0"/>
              <a:t>)</a:t>
            </a:r>
            <a:br>
              <a:rPr lang="en-US" altLang="zh-CN" i="1" dirty="0" smtClean="0"/>
            </a:br>
            <a:r>
              <a:rPr lang="zh-CN" altLang="en-US" i="1" dirty="0" smtClean="0"/>
              <a:t>用来设置一个对象的</a:t>
            </a:r>
            <a:r>
              <a:rPr lang="en-US" altLang="zh-CN" i="1" dirty="0" smtClean="0"/>
              <a:t>prototype</a:t>
            </a:r>
            <a:r>
              <a:rPr lang="zh-CN" altLang="en-US" i="1" dirty="0" smtClean="0"/>
              <a:t>对象</a:t>
            </a:r>
            <a:endParaRPr lang="en-US" altLang="zh-CN" i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对象扩展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6000" i="1" dirty="0" smtClean="0"/>
              <a:t>Proxy: </a:t>
            </a:r>
            <a:r>
              <a:rPr lang="zh-CN" altLang="en-US" sz="6000" i="1" dirty="0" smtClean="0"/>
              <a:t>代理</a:t>
            </a:r>
            <a:endParaRPr lang="en-US" altLang="zh-CN" sz="6000" i="1" dirty="0" smtClean="0"/>
          </a:p>
          <a:p>
            <a:pPr>
              <a:buNone/>
            </a:pPr>
            <a:r>
              <a:rPr lang="en-US" altLang="zh-CN" sz="3800" i="1" dirty="0" smtClean="0"/>
              <a:t>	</a:t>
            </a:r>
            <a:r>
              <a:rPr lang="zh-CN" altLang="en-US" sz="3800" i="1" dirty="0" smtClean="0"/>
              <a:t>用于修改某些操作的默认行为</a:t>
            </a:r>
            <a:r>
              <a:rPr lang="en-US" altLang="zh-CN" sz="3800" i="1" dirty="0" smtClean="0"/>
              <a:t>, </a:t>
            </a:r>
            <a:r>
              <a:rPr lang="zh-CN" altLang="en-US" sz="3800" i="1" dirty="0" smtClean="0"/>
              <a:t>等同于在语言层面做出修改</a:t>
            </a:r>
            <a:r>
              <a:rPr lang="en-US" altLang="zh-CN" sz="3800" i="1" dirty="0" smtClean="0"/>
              <a:t>, </a:t>
            </a:r>
            <a:r>
              <a:rPr lang="zh-CN" altLang="en-US" sz="3800" i="1" dirty="0" smtClean="0"/>
              <a:t>即属于一种 </a:t>
            </a:r>
            <a:r>
              <a:rPr lang="en-US" altLang="zh-CN" sz="3800" i="1" dirty="0" smtClean="0"/>
              <a:t>”</a:t>
            </a:r>
            <a:r>
              <a:rPr lang="zh-CN" altLang="en-US" sz="3800" i="1" dirty="0" smtClean="0"/>
              <a:t>元编程</a:t>
            </a:r>
            <a:r>
              <a:rPr lang="en-US" altLang="zh-CN" sz="3800" i="1" dirty="0" smtClean="0"/>
              <a:t>”</a:t>
            </a:r>
          </a:p>
          <a:p>
            <a:pPr>
              <a:buNone/>
            </a:pPr>
            <a:endParaRPr lang="en-US" altLang="zh-CN" sz="3800" i="1" dirty="0" smtClean="0"/>
          </a:p>
          <a:p>
            <a:pPr>
              <a:buNone/>
            </a:pPr>
            <a:r>
              <a:rPr lang="zh-CN" altLang="en-US" sz="3800" i="1" dirty="0" smtClean="0"/>
              <a:t>参数：</a:t>
            </a:r>
            <a:endParaRPr lang="en-US" altLang="zh-CN" sz="3800" i="1" dirty="0" smtClean="0"/>
          </a:p>
          <a:p>
            <a:pPr>
              <a:buNone/>
            </a:pPr>
            <a:r>
              <a:rPr lang="en-US" altLang="zh-CN" sz="3800" i="1" dirty="0" smtClean="0"/>
              <a:t>  1. </a:t>
            </a:r>
            <a:r>
              <a:rPr lang="zh-CN" altLang="en-US" sz="3800" i="1" dirty="0" smtClean="0"/>
              <a:t>要代理的目标对象</a:t>
            </a:r>
            <a:endParaRPr lang="en-US" altLang="zh-CN" sz="3800" i="1" dirty="0" smtClean="0"/>
          </a:p>
          <a:p>
            <a:pPr>
              <a:buNone/>
            </a:pPr>
            <a:r>
              <a:rPr lang="en-US" altLang="zh-CN" sz="3800" i="1" dirty="0" smtClean="0"/>
              <a:t> 2. </a:t>
            </a:r>
            <a:r>
              <a:rPr lang="zh-CN" altLang="en-US" sz="3800" i="1" dirty="0" smtClean="0"/>
              <a:t>设置对象</a:t>
            </a:r>
            <a:endParaRPr lang="en-US" altLang="zh-CN" sz="3800" i="1" dirty="0" smtClean="0"/>
          </a:p>
          <a:p>
            <a:pPr>
              <a:buNone/>
            </a:pPr>
            <a:endParaRPr lang="en-US" altLang="zh-CN" sz="3800" i="1" dirty="0" smtClean="0"/>
          </a:p>
          <a:p>
            <a:pPr>
              <a:buNone/>
            </a:pPr>
            <a:endParaRPr lang="en-US" altLang="zh-CN" sz="3800" i="1" dirty="0" smtClean="0"/>
          </a:p>
          <a:p>
            <a:pPr>
              <a:buNone/>
            </a:pPr>
            <a:endParaRPr lang="en-US" altLang="zh-CN" sz="3800" i="1" dirty="0" smtClean="0"/>
          </a:p>
          <a:p>
            <a:pPr>
              <a:buNone/>
            </a:pPr>
            <a:r>
              <a:rPr lang="en-US" altLang="zh-CN" sz="3800" i="1" dirty="0" err="1" smtClean="0"/>
              <a:t>var</a:t>
            </a:r>
            <a:r>
              <a:rPr lang="en-US" altLang="zh-CN" sz="3800" i="1" dirty="0" smtClean="0"/>
              <a:t> </a:t>
            </a:r>
            <a:r>
              <a:rPr lang="en-US" altLang="zh-CN" sz="3800" i="1" dirty="0" err="1" smtClean="0"/>
              <a:t>obj</a:t>
            </a:r>
            <a:r>
              <a:rPr lang="en-US" altLang="zh-CN" sz="3800" i="1" dirty="0" smtClean="0"/>
              <a:t> = {};</a:t>
            </a:r>
          </a:p>
          <a:p>
            <a:pPr>
              <a:buNone/>
            </a:pPr>
            <a:r>
              <a:rPr lang="en-US" altLang="zh-CN" sz="3800" i="1" dirty="0" err="1" smtClean="0"/>
              <a:t>var</a:t>
            </a:r>
            <a:r>
              <a:rPr lang="en-US" altLang="zh-CN" sz="3800" i="1" dirty="0" smtClean="0"/>
              <a:t> p = new Proxy(</a:t>
            </a:r>
            <a:r>
              <a:rPr lang="en-US" altLang="zh-CN" sz="3800" i="1" dirty="0" err="1" smtClean="0"/>
              <a:t>obj</a:t>
            </a:r>
            <a:r>
              <a:rPr lang="en-US" altLang="zh-CN" sz="3800" i="1" dirty="0" smtClean="0"/>
              <a:t>, {</a:t>
            </a:r>
          </a:p>
          <a:p>
            <a:pPr>
              <a:buNone/>
            </a:pPr>
            <a:r>
              <a:rPr lang="en-US" altLang="zh-CN" sz="3800" i="1" dirty="0" smtClean="0"/>
              <a:t> get(</a:t>
            </a:r>
            <a:r>
              <a:rPr lang="en-US" altLang="zh-CN" sz="3800" i="1" dirty="0" err="1" smtClean="0"/>
              <a:t>obj</a:t>
            </a:r>
            <a:r>
              <a:rPr lang="en-US" altLang="zh-CN" sz="3800" i="1" dirty="0" smtClean="0"/>
              <a:t>, </a:t>
            </a:r>
            <a:r>
              <a:rPr lang="en-US" altLang="zh-CN" sz="3800" i="1" dirty="0" err="1" smtClean="0"/>
              <a:t>attr</a:t>
            </a:r>
            <a:r>
              <a:rPr lang="en-US" altLang="zh-CN" sz="3800" i="1" dirty="0" smtClean="0"/>
              <a:t>){</a:t>
            </a:r>
          </a:p>
          <a:p>
            <a:pPr>
              <a:buNone/>
            </a:pPr>
            <a:r>
              <a:rPr lang="en-US" altLang="zh-CN" sz="3800" i="1" dirty="0" smtClean="0"/>
              <a:t>},</a:t>
            </a:r>
          </a:p>
          <a:p>
            <a:pPr>
              <a:buNone/>
            </a:pPr>
            <a:r>
              <a:rPr lang="en-US" altLang="zh-CN" sz="3800" i="1" dirty="0" smtClean="0"/>
              <a:t>set(</a:t>
            </a:r>
            <a:r>
              <a:rPr lang="en-US" altLang="zh-CN" sz="3800" i="1" dirty="0" err="1" smtClean="0"/>
              <a:t>obj</a:t>
            </a:r>
            <a:r>
              <a:rPr lang="en-US" altLang="zh-CN" sz="3800" i="1" dirty="0" smtClean="0"/>
              <a:t>, </a:t>
            </a:r>
            <a:r>
              <a:rPr lang="en-US" altLang="zh-CN" sz="3800" i="1" dirty="0" err="1" smtClean="0"/>
              <a:t>attr</a:t>
            </a:r>
            <a:r>
              <a:rPr lang="en-US" altLang="zh-CN" sz="3800" i="1" dirty="0" smtClean="0"/>
              <a:t>, value){</a:t>
            </a:r>
          </a:p>
          <a:p>
            <a:pPr>
              <a:buNone/>
            </a:pPr>
            <a:endParaRPr lang="en-US" altLang="zh-CN" sz="3800" i="1" dirty="0" smtClean="0"/>
          </a:p>
          <a:p>
            <a:pPr>
              <a:buNone/>
            </a:pPr>
            <a:r>
              <a:rPr lang="en-US" altLang="zh-CN" sz="3800" i="1" dirty="0" smtClean="0"/>
              <a:t>}</a:t>
            </a:r>
          </a:p>
          <a:p>
            <a:pPr>
              <a:buNone/>
            </a:pPr>
            <a:r>
              <a:rPr lang="en-US" altLang="zh-CN" sz="3800" i="1" dirty="0" smtClean="0"/>
              <a:t>});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对象扩展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6000" i="1" dirty="0" err="1" smtClean="0"/>
              <a:t>Object.observe</a:t>
            </a:r>
            <a:r>
              <a:rPr lang="en-US" altLang="zh-CN" sz="6000" i="1" dirty="0" smtClean="0"/>
              <a:t>(</a:t>
            </a:r>
            <a:r>
              <a:rPr lang="en-US" altLang="zh-CN" sz="6000" i="1" dirty="0" err="1" smtClean="0"/>
              <a:t>obj</a:t>
            </a:r>
            <a:r>
              <a:rPr lang="en-US" altLang="zh-CN" sz="6000" i="1" dirty="0" smtClean="0"/>
              <a:t>, fn, [</a:t>
            </a:r>
            <a:r>
              <a:rPr lang="en-US" altLang="zh-CN" sz="6000" i="1" dirty="0" err="1" smtClean="0"/>
              <a:t>eventType</a:t>
            </a:r>
            <a:r>
              <a:rPr lang="en-US" altLang="zh-CN" sz="6000" i="1" dirty="0" smtClean="0"/>
              <a:t>])</a:t>
            </a:r>
            <a:r>
              <a:rPr lang="en-US" altLang="zh-CN" sz="6000" i="1" dirty="0" smtClean="0"/>
              <a:t>:</a:t>
            </a:r>
            <a:endParaRPr lang="en-US" altLang="zh-CN" sz="6000" i="1" dirty="0" smtClean="0"/>
          </a:p>
          <a:p>
            <a:pPr>
              <a:buNone/>
            </a:pPr>
            <a:r>
              <a:rPr lang="en-US" altLang="zh-CN" sz="3800" i="1" dirty="0" smtClean="0"/>
              <a:t>	</a:t>
            </a:r>
            <a:r>
              <a:rPr lang="zh-CN" altLang="en-US" sz="3800" i="1" dirty="0" smtClean="0"/>
              <a:t>用于</a:t>
            </a:r>
            <a:r>
              <a:rPr lang="zh-CN" altLang="en-US" sz="3800" i="1" dirty="0" smtClean="0"/>
              <a:t>监控对象的变化</a:t>
            </a:r>
            <a:r>
              <a:rPr lang="en-US" altLang="zh-CN" sz="3800" i="1" dirty="0" smtClean="0"/>
              <a:t>, </a:t>
            </a:r>
            <a:r>
              <a:rPr lang="zh-CN" altLang="en-US" sz="3800" i="1" dirty="0" smtClean="0"/>
              <a:t>一旦发生变化就会调用回调函数</a:t>
            </a:r>
            <a:r>
              <a:rPr lang="en-US" altLang="zh-CN" sz="3800" i="1" dirty="0" smtClean="0"/>
              <a:t>.</a:t>
            </a:r>
            <a:r>
              <a:rPr lang="zh-CN" altLang="en-US" sz="3800" i="1" dirty="0" smtClean="0"/>
              <a:t>（对象的访问</a:t>
            </a:r>
            <a:r>
              <a:rPr lang="en-US" altLang="zh-CN" sz="3800" i="1" dirty="0" smtClean="0"/>
              <a:t>, </a:t>
            </a:r>
            <a:r>
              <a:rPr lang="zh-CN" altLang="en-US" sz="3800" i="1" dirty="0" smtClean="0"/>
              <a:t>不会触发回调</a:t>
            </a:r>
            <a:r>
              <a:rPr lang="en-US" altLang="zh-CN" sz="3800" i="1" dirty="0" smtClean="0"/>
              <a:t>.</a:t>
            </a:r>
            <a:r>
              <a:rPr lang="zh-CN" altLang="en-US" sz="3800" i="1" dirty="0" smtClean="0"/>
              <a:t>）</a:t>
            </a:r>
            <a:endParaRPr lang="en-US" altLang="zh-CN" sz="3800" i="1" dirty="0" smtClean="0"/>
          </a:p>
          <a:p>
            <a:pPr>
              <a:buNone/>
            </a:pPr>
            <a:endParaRPr lang="en-US" altLang="zh-CN" sz="3800" i="1" dirty="0" smtClean="0"/>
          </a:p>
          <a:p>
            <a:pPr>
              <a:buNone/>
            </a:pPr>
            <a:r>
              <a:rPr lang="zh-CN" altLang="en-US" sz="3800" i="1" dirty="0" smtClean="0"/>
              <a:t>参数：</a:t>
            </a:r>
            <a:endParaRPr lang="en-US" altLang="zh-CN" sz="3800" i="1" dirty="0" smtClean="0"/>
          </a:p>
          <a:p>
            <a:pPr>
              <a:buNone/>
            </a:pPr>
            <a:r>
              <a:rPr lang="en-US" altLang="zh-CN" sz="3800" i="1" dirty="0" smtClean="0"/>
              <a:t>  1. </a:t>
            </a:r>
            <a:r>
              <a:rPr lang="zh-CN" altLang="en-US" sz="3800" i="1" dirty="0" smtClean="0"/>
              <a:t>要代理的目标对象</a:t>
            </a:r>
            <a:endParaRPr lang="en-US" altLang="zh-CN" sz="3800" i="1" dirty="0" smtClean="0"/>
          </a:p>
          <a:p>
            <a:pPr>
              <a:buNone/>
            </a:pPr>
            <a:r>
              <a:rPr lang="en-US" altLang="zh-CN" sz="3800" i="1" dirty="0" smtClean="0"/>
              <a:t> 2. </a:t>
            </a:r>
            <a:r>
              <a:rPr lang="zh-CN" altLang="en-US" sz="3800" i="1" dirty="0" smtClean="0"/>
              <a:t>设置</a:t>
            </a:r>
            <a:r>
              <a:rPr lang="zh-CN" altLang="en-US" sz="3800" i="1" dirty="0" smtClean="0"/>
              <a:t>对象</a:t>
            </a:r>
            <a:endParaRPr lang="en-US" altLang="zh-CN" sz="3800" i="1" dirty="0" smtClean="0"/>
          </a:p>
          <a:p>
            <a:pPr>
              <a:buNone/>
            </a:pPr>
            <a:endParaRPr lang="en-US" altLang="zh-CN" sz="3800" i="1" dirty="0" smtClean="0"/>
          </a:p>
          <a:p>
            <a:pPr>
              <a:buNone/>
            </a:pPr>
            <a:endParaRPr lang="en-US" altLang="zh-CN" sz="3800" i="1" dirty="0" smtClean="0"/>
          </a:p>
          <a:p>
            <a:pPr>
              <a:buNone/>
            </a:pPr>
            <a:r>
              <a:rPr lang="en-US" altLang="zh-CN" sz="3800" i="1" dirty="0" err="1" smtClean="0"/>
              <a:t>eventType</a:t>
            </a:r>
            <a:r>
              <a:rPr lang="en-US" altLang="zh-CN" sz="3800" i="1" dirty="0" smtClean="0"/>
              <a:t>:</a:t>
            </a:r>
          </a:p>
          <a:p>
            <a:pPr>
              <a:buNone/>
            </a:pPr>
            <a:r>
              <a:rPr lang="en-US" altLang="zh-CN" sz="3800" i="1" dirty="0" smtClean="0"/>
              <a:t>	</a:t>
            </a:r>
            <a:r>
              <a:rPr lang="en-US" altLang="zh-CN" sz="3800" i="1" dirty="0" smtClean="0"/>
              <a:t>add: </a:t>
            </a:r>
            <a:r>
              <a:rPr lang="zh-CN" altLang="en-US" sz="3800" i="1" dirty="0" smtClean="0"/>
              <a:t>添加属性</a:t>
            </a:r>
            <a:endParaRPr lang="en-US" altLang="zh-CN" sz="3800" i="1" dirty="0" smtClean="0"/>
          </a:p>
          <a:p>
            <a:pPr>
              <a:buNone/>
            </a:pPr>
            <a:r>
              <a:rPr lang="en-US" altLang="zh-CN" sz="3800" i="1" dirty="0" smtClean="0"/>
              <a:t>	</a:t>
            </a:r>
            <a:r>
              <a:rPr lang="en-US" altLang="zh-CN" sz="3800" i="1" dirty="0" smtClean="0"/>
              <a:t>update: </a:t>
            </a:r>
            <a:r>
              <a:rPr lang="zh-CN" altLang="en-US" sz="3800" i="1" dirty="0" smtClean="0"/>
              <a:t>属性值得变化</a:t>
            </a:r>
            <a:endParaRPr lang="en-US" altLang="zh-CN" sz="3800" i="1" dirty="0" smtClean="0"/>
          </a:p>
          <a:p>
            <a:pPr>
              <a:buNone/>
            </a:pPr>
            <a:r>
              <a:rPr lang="en-US" altLang="zh-CN" sz="3800" i="1" dirty="0" smtClean="0"/>
              <a:t>	</a:t>
            </a:r>
            <a:r>
              <a:rPr lang="en-US" altLang="zh-CN" sz="3800" i="1" dirty="0" smtClean="0"/>
              <a:t>delete: </a:t>
            </a:r>
            <a:r>
              <a:rPr lang="zh-CN" altLang="en-US" sz="3800" i="1" dirty="0" smtClean="0"/>
              <a:t>删除属性</a:t>
            </a:r>
            <a:endParaRPr lang="en-US" altLang="zh-CN" sz="3800" i="1" dirty="0" smtClean="0"/>
          </a:p>
          <a:p>
            <a:pPr>
              <a:buNone/>
            </a:pPr>
            <a:r>
              <a:rPr lang="en-US" altLang="zh-CN" sz="3800" i="1" dirty="0" smtClean="0"/>
              <a:t>	</a:t>
            </a:r>
            <a:r>
              <a:rPr lang="en-US" altLang="zh-CN" sz="3800" i="1" dirty="0" err="1" smtClean="0"/>
              <a:t>setPrototype</a:t>
            </a:r>
            <a:r>
              <a:rPr lang="en-US" altLang="zh-CN" sz="3800" i="1" dirty="0" smtClean="0"/>
              <a:t>: </a:t>
            </a:r>
            <a:r>
              <a:rPr lang="zh-CN" altLang="en-US" sz="3800" i="1" dirty="0" smtClean="0"/>
              <a:t>设置原型</a:t>
            </a:r>
            <a:endParaRPr lang="en-US" altLang="zh-CN" sz="3800" i="1" dirty="0" smtClean="0"/>
          </a:p>
          <a:p>
            <a:pPr>
              <a:buNone/>
            </a:pPr>
            <a:r>
              <a:rPr lang="en-US" altLang="zh-CN" sz="3800" i="1" dirty="0" smtClean="0"/>
              <a:t>	</a:t>
            </a:r>
            <a:r>
              <a:rPr lang="en-US" altLang="zh-CN" sz="3800" i="1" dirty="0" smtClean="0"/>
              <a:t>reconfigure: </a:t>
            </a:r>
            <a:r>
              <a:rPr lang="zh-CN" altLang="en-US" sz="3800" i="1" dirty="0" smtClean="0"/>
              <a:t>属性的</a:t>
            </a:r>
            <a:r>
              <a:rPr lang="en-US" altLang="zh-CN" sz="3800" i="1" dirty="0" smtClean="0"/>
              <a:t>attributes</a:t>
            </a:r>
            <a:r>
              <a:rPr lang="zh-CN" altLang="en-US" sz="3800" i="1" dirty="0" smtClean="0"/>
              <a:t>对象发生变化</a:t>
            </a:r>
            <a:endParaRPr lang="en-US" altLang="zh-CN" sz="3800" i="1" dirty="0" smtClean="0"/>
          </a:p>
          <a:p>
            <a:pPr>
              <a:buNone/>
            </a:pPr>
            <a:endParaRPr lang="en-US" altLang="zh-CN" sz="38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6000" i="1" dirty="0" err="1" smtClean="0"/>
              <a:t>Object.unobserve</a:t>
            </a:r>
            <a:r>
              <a:rPr lang="en-US" altLang="zh-CN" sz="6000" i="1" dirty="0" smtClean="0"/>
              <a:t>(</a:t>
            </a:r>
            <a:r>
              <a:rPr lang="en-US" altLang="zh-CN" sz="6000" i="1" dirty="0" err="1" smtClean="0"/>
              <a:t>obj</a:t>
            </a:r>
            <a:r>
              <a:rPr lang="en-US" altLang="zh-CN" sz="6000" i="1" dirty="0" smtClean="0"/>
              <a:t>, fn);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对象扩展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i="1" dirty="0" smtClean="0"/>
              <a:t>函数参数的默认值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为函数形参设置默认值</a:t>
            </a:r>
            <a:r>
              <a:rPr lang="en-US" altLang="zh-CN" sz="2400" i="1" dirty="0" smtClean="0"/>
              <a:t>.</a:t>
            </a:r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zh-CN" altLang="en-US" sz="2400" i="1" dirty="0" smtClean="0"/>
              <a:t>语法</a:t>
            </a:r>
            <a:r>
              <a:rPr lang="en-US" altLang="zh-CN" sz="2400" i="1" dirty="0" smtClean="0"/>
              <a:t>: </a:t>
            </a:r>
          </a:p>
          <a:p>
            <a:pPr>
              <a:buNone/>
            </a:pPr>
            <a:r>
              <a:rPr lang="en-US" altLang="zh-CN" sz="2400" i="1" dirty="0" smtClean="0"/>
              <a:t>		function fn(a, b=1</a:t>
            </a:r>
            <a:r>
              <a:rPr lang="en-US" altLang="zh-CN" sz="2400" i="1" dirty="0" smtClean="0"/>
              <a:t>){}</a:t>
            </a:r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en-US" altLang="zh-CN" sz="2400" i="1" dirty="0" smtClean="0"/>
              <a:t>	function fn({a, b=1}){}</a:t>
            </a:r>
          </a:p>
          <a:p>
            <a:pPr>
              <a:buNone/>
            </a:pPr>
            <a:endParaRPr lang="en-US" altLang="zh-CN" sz="2400" i="1" dirty="0" smtClean="0"/>
          </a:p>
          <a:p>
            <a:pPr>
              <a:buNone/>
            </a:pPr>
            <a:r>
              <a:rPr lang="zh-CN" altLang="en-US" sz="2400" i="1" dirty="0" smtClean="0"/>
              <a:t>注意</a:t>
            </a:r>
            <a:r>
              <a:rPr lang="en-US" altLang="zh-CN" sz="2400" i="1" dirty="0" smtClean="0"/>
              <a:t>: </a:t>
            </a:r>
            <a:r>
              <a:rPr lang="zh-CN" altLang="en-US" sz="2400" i="1" dirty="0" smtClean="0"/>
              <a:t>默认值参数必须放在末尾</a:t>
            </a:r>
            <a:r>
              <a:rPr lang="en-US" altLang="zh-CN" sz="2400" i="1" dirty="0" smtClean="0"/>
              <a:t>.</a:t>
            </a:r>
          </a:p>
          <a:p>
            <a:pPr>
              <a:buNone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smtClean="0"/>
              <a:t>rest</a:t>
            </a:r>
            <a:r>
              <a:rPr lang="zh-CN" altLang="en-US" sz="2400" i="1" dirty="0" smtClean="0"/>
              <a:t>参数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用于获取函数的多余参数</a:t>
            </a:r>
            <a:r>
              <a:rPr lang="en-US" altLang="zh-CN" sz="2400" i="1" dirty="0" smtClean="0"/>
              <a:t>.</a:t>
            </a:r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zh-CN" altLang="en-US" sz="2400" i="1" dirty="0" smtClean="0"/>
              <a:t>语法</a:t>
            </a:r>
            <a:r>
              <a:rPr lang="en-US" altLang="zh-CN" sz="2400" i="1" dirty="0" smtClean="0"/>
              <a:t>:  function fn(a, b=1, …rest){}</a:t>
            </a:r>
          </a:p>
          <a:p>
            <a:pPr>
              <a:buNone/>
            </a:pPr>
            <a:endParaRPr lang="en-US" altLang="zh-CN" sz="2400" i="1" dirty="0" smtClean="0"/>
          </a:p>
          <a:p>
            <a:pPr>
              <a:buNone/>
            </a:pPr>
            <a:r>
              <a:rPr lang="zh-CN" altLang="en-US" sz="2400" i="1" dirty="0" smtClean="0"/>
              <a:t>注意</a:t>
            </a:r>
            <a:r>
              <a:rPr lang="en-US" altLang="zh-CN" sz="2400" i="1" dirty="0" smtClean="0"/>
              <a:t>, rest</a:t>
            </a:r>
            <a:r>
              <a:rPr lang="zh-CN" altLang="en-US" sz="2400" i="1" dirty="0" smtClean="0"/>
              <a:t>后面不能再有其它参数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否则会报错</a:t>
            </a:r>
            <a:r>
              <a:rPr lang="en-US" altLang="zh-CN" sz="2400" i="1" dirty="0" smtClean="0"/>
              <a:t>.</a:t>
            </a:r>
            <a:endParaRPr lang="en-US" altLang="zh-CN" sz="2400" i="1" dirty="0" smtClean="0"/>
          </a:p>
          <a:p>
            <a:pPr>
              <a:buNone/>
            </a:pPr>
            <a:endParaRPr lang="en-US" altLang="zh-CN" sz="6000" i="1" dirty="0" smtClean="0"/>
          </a:p>
          <a:p>
            <a:pPr>
              <a:buNone/>
            </a:pPr>
            <a:endParaRPr lang="en-US" altLang="zh-CN" sz="6000" i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i="1" dirty="0" smtClean="0"/>
              <a:t>扩展运算符</a:t>
            </a:r>
            <a:r>
              <a:rPr lang="en-US" altLang="zh-CN" sz="2400" i="1" dirty="0" smtClean="0"/>
              <a:t>(…): </a:t>
            </a:r>
            <a:r>
              <a:rPr lang="zh-CN" altLang="en-US" sz="2400" i="1" dirty="0" smtClean="0"/>
              <a:t>用于将数组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类数组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字符串拆分成以</a:t>
            </a:r>
            <a:r>
              <a:rPr lang="en-US" altLang="zh-CN" sz="2400" i="1" dirty="0" smtClean="0"/>
              <a:t>,</a:t>
            </a:r>
            <a:r>
              <a:rPr lang="zh-CN" altLang="en-US" sz="2400" i="1" dirty="0" smtClean="0"/>
              <a:t>号分隔</a:t>
            </a:r>
            <a:r>
              <a:rPr lang="en-US" altLang="zh-CN" sz="2400" i="1" dirty="0" smtClean="0"/>
              <a:t>.</a:t>
            </a:r>
            <a:endParaRPr lang="en-US" altLang="zh-CN" sz="2400" i="1" dirty="0" smtClean="0"/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zh-CN" altLang="en-US" sz="2400" i="1" dirty="0" smtClean="0"/>
              <a:t>语法</a:t>
            </a:r>
            <a:r>
              <a:rPr lang="en-US" altLang="zh-CN" sz="2400" i="1" dirty="0" smtClean="0"/>
              <a:t>:</a:t>
            </a:r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en-US" altLang="zh-CN" sz="2400" i="1" dirty="0" err="1" smtClean="0"/>
              <a:t>var</a:t>
            </a:r>
            <a:r>
              <a:rPr lang="en-US" altLang="zh-CN" sz="2400" i="1" dirty="0" smtClean="0"/>
              <a:t> </a:t>
            </a:r>
            <a:r>
              <a:rPr lang="en-US" altLang="zh-CN" sz="2400" i="1" dirty="0" err="1" smtClean="0"/>
              <a:t>arr</a:t>
            </a:r>
            <a:r>
              <a:rPr lang="en-US" altLang="zh-CN" sz="2400" i="1" dirty="0" smtClean="0"/>
              <a:t> = [1,2,3,4];</a:t>
            </a:r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en-US" altLang="zh-CN" sz="2400" i="1" dirty="0" err="1" smtClean="0"/>
              <a:t>var</a:t>
            </a:r>
            <a:r>
              <a:rPr lang="en-US" altLang="zh-CN" sz="2400" i="1" dirty="0" smtClean="0"/>
              <a:t> </a:t>
            </a:r>
            <a:r>
              <a:rPr lang="en-US" altLang="zh-CN" sz="2400" i="1" dirty="0" err="1" smtClean="0"/>
              <a:t>str</a:t>
            </a:r>
            <a:r>
              <a:rPr lang="en-US" altLang="zh-CN" sz="2400" i="1" dirty="0" smtClean="0"/>
              <a:t> = …</a:t>
            </a:r>
            <a:r>
              <a:rPr lang="en-US" altLang="zh-CN" sz="2400" i="1" dirty="0" err="1" smtClean="0"/>
              <a:t>arr</a:t>
            </a:r>
            <a:r>
              <a:rPr lang="en-US" altLang="zh-CN" sz="2400" i="1" dirty="0" smtClean="0"/>
              <a:t>;    =&gt; 1,2,3,4</a:t>
            </a:r>
          </a:p>
          <a:p>
            <a:pPr>
              <a:buNone/>
            </a:pPr>
            <a:endParaRPr lang="en-US" altLang="zh-CN" sz="2400" i="1" dirty="0" smtClean="0"/>
          </a:p>
          <a:p>
            <a:pPr>
              <a:buNone/>
            </a:pPr>
            <a:r>
              <a:rPr lang="en-US" altLang="zh-CN" sz="2400" i="1" dirty="0" smtClean="0"/>
              <a:t>   </a:t>
            </a:r>
            <a:r>
              <a:rPr lang="en-US" altLang="zh-CN" sz="2400" i="1" dirty="0" err="1" smtClean="0"/>
              <a:t>var</a:t>
            </a:r>
            <a:r>
              <a:rPr lang="en-US" altLang="zh-CN" sz="2400" i="1" dirty="0" smtClean="0"/>
              <a:t> s = ‘hello’</a:t>
            </a:r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en-US" altLang="zh-CN" sz="2400" i="1" dirty="0" err="1" smtClean="0"/>
              <a:t>var</a:t>
            </a:r>
            <a:r>
              <a:rPr lang="en-US" altLang="zh-CN" sz="2400" i="1" dirty="0" smtClean="0"/>
              <a:t> array = […s]  =&gt; [</a:t>
            </a:r>
            <a:r>
              <a:rPr lang="en-US" altLang="zh-CN" sz="2400" i="1" dirty="0" err="1" smtClean="0"/>
              <a:t>h,e,l,l,o</a:t>
            </a:r>
            <a:r>
              <a:rPr lang="en-US" altLang="zh-CN" sz="2400" i="1" dirty="0" smtClean="0"/>
              <a:t>]</a:t>
            </a:r>
          </a:p>
          <a:p>
            <a:pPr>
              <a:buNone/>
            </a:pPr>
            <a:endParaRPr lang="en-US" altLang="zh-CN" sz="2400" i="1" dirty="0" smtClean="0"/>
          </a:p>
          <a:p>
            <a:pPr>
              <a:buNone/>
            </a:pPr>
            <a:endParaRPr lang="en-US" altLang="zh-CN" sz="6000" i="1" dirty="0" smtClean="0"/>
          </a:p>
          <a:p>
            <a:pPr>
              <a:buNone/>
            </a:pPr>
            <a:endParaRPr lang="en-US" altLang="zh-CN" sz="6000" i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i="1" dirty="0" smtClean="0"/>
              <a:t>箭头函数</a:t>
            </a:r>
            <a:r>
              <a:rPr lang="en-US" altLang="zh-CN" sz="2400" i="1" dirty="0" smtClean="0"/>
              <a:t>: es6</a:t>
            </a:r>
            <a:r>
              <a:rPr lang="zh-CN" altLang="en-US" sz="2400" i="1" dirty="0" smtClean="0"/>
              <a:t>允许使用</a:t>
            </a:r>
            <a:r>
              <a:rPr lang="en-US" altLang="zh-CN" sz="2400" i="1" dirty="0" smtClean="0"/>
              <a:t>”</a:t>
            </a:r>
            <a:r>
              <a:rPr lang="zh-CN" altLang="en-US" sz="2400" i="1" dirty="0" smtClean="0"/>
              <a:t>箭头</a:t>
            </a:r>
            <a:r>
              <a:rPr lang="en-US" altLang="zh-CN" sz="2400" i="1" dirty="0" smtClean="0"/>
              <a:t>(=&gt;)” </a:t>
            </a:r>
            <a:r>
              <a:rPr lang="zh-CN" altLang="en-US" sz="2400" i="1" dirty="0" smtClean="0"/>
              <a:t>定义函数</a:t>
            </a:r>
            <a:r>
              <a:rPr lang="en-US" altLang="zh-CN" sz="2400" i="1" dirty="0" smtClean="0"/>
              <a:t>.</a:t>
            </a:r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zh-CN" altLang="en-US" sz="2400" i="1" dirty="0" smtClean="0"/>
              <a:t>比如</a:t>
            </a:r>
            <a:r>
              <a:rPr lang="en-US" altLang="zh-CN" sz="2400" i="1" dirty="0" smtClean="0"/>
              <a:t>: </a:t>
            </a:r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en-US" altLang="zh-CN" sz="2400" i="1" dirty="0" err="1" smtClean="0"/>
              <a:t>var</a:t>
            </a:r>
            <a:r>
              <a:rPr lang="en-US" altLang="zh-CN" sz="2400" i="1" dirty="0" smtClean="0"/>
              <a:t> fn = a =&gt; a+1;</a:t>
            </a:r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en-US" altLang="zh-CN" sz="2400" i="1" dirty="0" err="1" smtClean="0"/>
              <a:t>var</a:t>
            </a:r>
            <a:r>
              <a:rPr lang="en-US" altLang="zh-CN" sz="2400" i="1" dirty="0" smtClean="0"/>
              <a:t> fn2 = () =&gt; 10;</a:t>
            </a:r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en-US" altLang="zh-CN" sz="2400" i="1" dirty="0" err="1" smtClean="0"/>
              <a:t>var</a:t>
            </a:r>
            <a:r>
              <a:rPr lang="en-US" altLang="zh-CN" sz="2400" i="1" dirty="0" smtClean="0"/>
              <a:t> fn3 = (a, b) =&gt; </a:t>
            </a:r>
            <a:r>
              <a:rPr lang="en-US" altLang="zh-CN" sz="2400" i="1" dirty="0" err="1" smtClean="0"/>
              <a:t>a+b</a:t>
            </a:r>
            <a:r>
              <a:rPr lang="en-US" altLang="zh-CN" sz="2400" i="1" dirty="0" smtClean="0"/>
              <a:t>;</a:t>
            </a:r>
          </a:p>
          <a:p>
            <a:pPr>
              <a:buNone/>
            </a:pPr>
            <a:endParaRPr lang="en-US" altLang="zh-CN" sz="2400" i="1" dirty="0" smtClean="0"/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zh-CN" altLang="en-US" sz="2400" i="1" dirty="0" smtClean="0"/>
              <a:t>注意</a:t>
            </a:r>
            <a:r>
              <a:rPr lang="en-US" altLang="zh-CN" sz="2400" i="1" dirty="0" smtClean="0"/>
              <a:t>: </a:t>
            </a:r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en-US" altLang="zh-CN" sz="2400" i="1" dirty="0" smtClean="0"/>
              <a:t>1, </a:t>
            </a:r>
            <a:r>
              <a:rPr lang="zh-CN" altLang="en-US" sz="2400" i="1" dirty="0" smtClean="0"/>
              <a:t>函数体内的</a:t>
            </a:r>
            <a:r>
              <a:rPr lang="en-US" altLang="zh-CN" sz="2400" i="1" dirty="0" smtClean="0"/>
              <a:t>this</a:t>
            </a:r>
            <a:r>
              <a:rPr lang="zh-CN" altLang="en-US" sz="2400" i="1" dirty="0" smtClean="0"/>
              <a:t>对象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绑定为定义时所在的对象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而不是使用时所在的对象</a:t>
            </a:r>
            <a:r>
              <a:rPr lang="en-US" altLang="zh-CN" sz="2400" i="1" dirty="0" smtClean="0"/>
              <a:t>.</a:t>
            </a:r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en-US" altLang="zh-CN" sz="2400" i="1" dirty="0" smtClean="0"/>
              <a:t>2</a:t>
            </a:r>
            <a:r>
              <a:rPr lang="zh-CN" altLang="en-US" sz="2400" i="1" dirty="0" smtClean="0"/>
              <a:t>， 不可以当作构造函数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不可以使用</a:t>
            </a:r>
            <a:r>
              <a:rPr lang="en-US" altLang="zh-CN" sz="2400" i="1" dirty="0" smtClean="0"/>
              <a:t>new</a:t>
            </a:r>
            <a:r>
              <a:rPr lang="zh-CN" altLang="en-US" sz="2400" i="1" dirty="0" smtClean="0"/>
              <a:t>命令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否则会报错</a:t>
            </a:r>
            <a:r>
              <a:rPr lang="en-US" altLang="zh-CN" sz="2400" i="1" dirty="0" smtClean="0"/>
              <a:t>.</a:t>
            </a:r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en-US" altLang="zh-CN" sz="2400" i="1" dirty="0" smtClean="0"/>
              <a:t>3</a:t>
            </a:r>
            <a:r>
              <a:rPr lang="zh-CN" altLang="en-US" sz="2400" i="1" dirty="0" smtClean="0"/>
              <a:t>， 该函数体内不存在</a:t>
            </a:r>
            <a:r>
              <a:rPr lang="en-US" altLang="zh-CN" sz="2400" i="1" dirty="0" smtClean="0"/>
              <a:t>arguments.</a:t>
            </a:r>
            <a:endParaRPr lang="en-US" altLang="zh-CN" sz="6000" i="1" dirty="0" smtClean="0"/>
          </a:p>
          <a:p>
            <a:pPr>
              <a:buNone/>
            </a:pPr>
            <a:endParaRPr lang="en-US" altLang="zh-CN" sz="6000" i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i="1" dirty="0" smtClean="0"/>
              <a:t>Set: </a:t>
            </a:r>
            <a:r>
              <a:rPr lang="zh-CN" altLang="en-US" sz="2400" i="1" dirty="0" smtClean="0"/>
              <a:t>类似于数组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但成员的值都是唯一的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没有重复值</a:t>
            </a:r>
            <a:r>
              <a:rPr lang="en-US" altLang="zh-CN" sz="2400" i="1" dirty="0" smtClean="0"/>
              <a:t>. </a:t>
            </a:r>
            <a:r>
              <a:rPr lang="zh-CN" altLang="en-US" sz="2400" i="1" dirty="0" smtClean="0"/>
              <a:t>它是一个构造函数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可以传入一个数组初始化默认值</a:t>
            </a:r>
            <a:r>
              <a:rPr lang="en-US" altLang="zh-CN" sz="2400" i="1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set.size</a:t>
            </a: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set.add</a:t>
            </a:r>
            <a:r>
              <a:rPr lang="en-US" altLang="zh-CN" sz="2400" i="1" dirty="0" smtClean="0"/>
              <a:t>(value)</a:t>
            </a:r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set.delete</a:t>
            </a:r>
            <a:r>
              <a:rPr lang="en-US" altLang="zh-CN" sz="2400" i="1" dirty="0" smtClean="0"/>
              <a:t>(value)</a:t>
            </a:r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set.has</a:t>
            </a:r>
            <a:r>
              <a:rPr lang="en-US" altLang="zh-CN" sz="2400" i="1" dirty="0" smtClean="0"/>
              <a:t>(value)</a:t>
            </a:r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set.clear</a:t>
            </a:r>
            <a:r>
              <a:rPr lang="en-US" altLang="zh-CN" sz="2400" i="1" dirty="0" smtClean="0"/>
              <a:t>()</a:t>
            </a:r>
            <a:endParaRPr lang="en-US" altLang="zh-CN" sz="6000" i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数据结构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WeakSet</a:t>
            </a:r>
            <a:r>
              <a:rPr lang="en-US" altLang="zh-CN" sz="2400" i="1" dirty="0" smtClean="0"/>
              <a:t>: </a:t>
            </a:r>
            <a:r>
              <a:rPr lang="zh-CN" altLang="en-US" sz="2400" i="1" dirty="0" smtClean="0"/>
              <a:t>类似于</a:t>
            </a:r>
            <a:r>
              <a:rPr lang="en-US" altLang="zh-CN" sz="2400" i="1" dirty="0" smtClean="0"/>
              <a:t>Set, </a:t>
            </a:r>
          </a:p>
          <a:p>
            <a:pPr lvl="1">
              <a:buNone/>
            </a:pPr>
            <a:r>
              <a:rPr lang="en-US" altLang="zh-CN" sz="2000" i="1" dirty="0" smtClean="0"/>
              <a:t>1, </a:t>
            </a:r>
            <a:r>
              <a:rPr lang="zh-CN" altLang="en-US" sz="2000" i="1" dirty="0" smtClean="0"/>
              <a:t>值都是唯一的</a:t>
            </a:r>
            <a:r>
              <a:rPr lang="en-US" altLang="zh-CN" sz="2000" i="1" dirty="0" smtClean="0"/>
              <a:t>, </a:t>
            </a:r>
            <a:r>
              <a:rPr lang="zh-CN" altLang="en-US" sz="2000" i="1" dirty="0" smtClean="0"/>
              <a:t>没有重复值</a:t>
            </a:r>
            <a:r>
              <a:rPr lang="en-US" altLang="zh-CN" sz="2000" i="1" dirty="0" smtClean="0"/>
              <a:t>. </a:t>
            </a:r>
            <a:endParaRPr lang="en-US" altLang="zh-CN" sz="2000" i="1" dirty="0" smtClean="0"/>
          </a:p>
          <a:p>
            <a:pPr lvl="1">
              <a:buNone/>
            </a:pPr>
            <a:r>
              <a:rPr lang="en-US" altLang="zh-CN" sz="2000" i="1" dirty="0" smtClean="0"/>
              <a:t>2, </a:t>
            </a:r>
            <a:r>
              <a:rPr lang="zh-CN" altLang="en-US" sz="2000" i="1" dirty="0" smtClean="0"/>
              <a:t>一个构造函数</a:t>
            </a:r>
            <a:r>
              <a:rPr lang="en-US" altLang="zh-CN" sz="2000" i="1" dirty="0" smtClean="0"/>
              <a:t>, </a:t>
            </a:r>
            <a:r>
              <a:rPr lang="zh-CN" altLang="en-US" sz="2000" i="1" dirty="0" smtClean="0"/>
              <a:t>可以传入一个数组初始化默认值</a:t>
            </a:r>
            <a:r>
              <a:rPr lang="en-US" altLang="zh-CN" sz="2000" i="1" dirty="0" smtClean="0"/>
              <a:t>.</a:t>
            </a:r>
          </a:p>
          <a:p>
            <a:pPr lvl="1">
              <a:buNone/>
            </a:pPr>
            <a:r>
              <a:rPr lang="en-US" altLang="zh-CN" sz="2000" i="1" dirty="0" smtClean="0"/>
              <a:t>3, </a:t>
            </a:r>
            <a:r>
              <a:rPr lang="zh-CN" altLang="en-US" sz="2000" i="1" dirty="0" smtClean="0"/>
              <a:t>成员只能是对象</a:t>
            </a:r>
            <a:r>
              <a:rPr lang="en-US" altLang="zh-CN" sz="2000" i="1" dirty="0" smtClean="0"/>
              <a:t>, </a:t>
            </a:r>
            <a:r>
              <a:rPr lang="zh-CN" altLang="en-US" sz="2000" i="1" dirty="0" smtClean="0"/>
              <a:t>而不能是其它类型</a:t>
            </a:r>
            <a:r>
              <a:rPr lang="en-US" altLang="zh-CN" sz="2000" i="1" dirty="0" smtClean="0"/>
              <a:t>.</a:t>
            </a:r>
          </a:p>
          <a:p>
            <a:pPr lvl="1">
              <a:buNone/>
            </a:pPr>
            <a:r>
              <a:rPr lang="en-US" altLang="zh-CN" sz="2000" i="1" dirty="0" smtClean="0"/>
              <a:t>4, </a:t>
            </a:r>
            <a:r>
              <a:rPr lang="zh-CN" altLang="en-US" sz="2000" i="1" dirty="0" smtClean="0"/>
              <a:t>它里面的对象都是弱引用</a:t>
            </a:r>
            <a:r>
              <a:rPr lang="en-US" altLang="zh-CN" sz="2000" i="1" dirty="0" smtClean="0"/>
              <a:t>, </a:t>
            </a:r>
            <a:r>
              <a:rPr lang="zh-CN" altLang="en-US" sz="2000" i="1" dirty="0" smtClean="0"/>
              <a:t>即垃圾回收机制不考虑</a:t>
            </a:r>
            <a:r>
              <a:rPr lang="en-US" altLang="zh-CN" sz="2000" i="1" dirty="0" err="1" smtClean="0"/>
              <a:t>weakset</a:t>
            </a:r>
            <a:r>
              <a:rPr lang="zh-CN" altLang="en-US" sz="2000" i="1" dirty="0" smtClean="0"/>
              <a:t>对该对象的引用</a:t>
            </a:r>
            <a:r>
              <a:rPr lang="en-US" altLang="zh-CN" sz="2000" i="1" dirty="0" smtClean="0"/>
              <a:t>.</a:t>
            </a:r>
          </a:p>
          <a:p>
            <a:pPr lvl="1">
              <a:buNone/>
            </a:pPr>
            <a:r>
              <a:rPr lang="en-US" altLang="zh-CN" sz="2000" i="1" dirty="0" smtClean="0"/>
              <a:t>5</a:t>
            </a:r>
            <a:r>
              <a:rPr lang="zh-CN" altLang="en-US" sz="2000" i="1" dirty="0" smtClean="0"/>
              <a:t>， </a:t>
            </a:r>
            <a:r>
              <a:rPr lang="en-US" altLang="zh-CN" sz="2000" i="1" dirty="0" err="1" smtClean="0"/>
              <a:t>weakset</a:t>
            </a:r>
            <a:r>
              <a:rPr lang="zh-CN" altLang="en-US" sz="2000" i="1" dirty="0" smtClean="0"/>
              <a:t>是不可遍历的</a:t>
            </a:r>
            <a:r>
              <a:rPr lang="en-US" altLang="zh-CN" sz="2000" i="1" dirty="0" smtClean="0"/>
              <a:t>.</a:t>
            </a:r>
          </a:p>
          <a:p>
            <a:pPr lvl="1">
              <a:buNone/>
            </a:pPr>
            <a:endParaRPr lang="en-US" altLang="zh-CN" sz="20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weakset.add</a:t>
            </a:r>
            <a:r>
              <a:rPr lang="en-US" altLang="zh-CN" sz="2400" i="1" dirty="0" smtClean="0"/>
              <a:t>()</a:t>
            </a:r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weakset.delete</a:t>
            </a:r>
            <a:r>
              <a:rPr lang="en-US" altLang="zh-CN" sz="2400" i="1" dirty="0" smtClean="0"/>
              <a:t>()</a:t>
            </a:r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weakset.has</a:t>
            </a:r>
            <a:r>
              <a:rPr lang="en-US" altLang="zh-CN" sz="2400" i="1" dirty="0" smtClean="0"/>
              <a:t>()</a:t>
            </a:r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数据结构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i="1" dirty="0" smtClean="0"/>
              <a:t>let</a:t>
            </a:r>
            <a:r>
              <a:rPr lang="zh-CN" altLang="en-US" i="1" dirty="0" smtClean="0"/>
              <a:t>特性：</a:t>
            </a:r>
            <a:br>
              <a:rPr lang="zh-CN" altLang="en-US" i="1" dirty="0" smtClean="0"/>
            </a:br>
            <a:r>
              <a:rPr lang="zh-CN" altLang="en-US" i="1" dirty="0" smtClean="0"/>
              <a:t>      </a:t>
            </a:r>
            <a:r>
              <a:rPr lang="en-US" altLang="zh-CN" i="1" dirty="0" smtClean="0"/>
              <a:t>1</a:t>
            </a:r>
            <a:r>
              <a:rPr lang="zh-CN" altLang="en-US" i="1" dirty="0" smtClean="0"/>
              <a:t>、不允许重复声明</a:t>
            </a:r>
            <a:br>
              <a:rPr lang="zh-CN" altLang="en-US" i="1" dirty="0" smtClean="0"/>
            </a:br>
            <a:r>
              <a:rPr lang="zh-CN" altLang="en-US" i="1" dirty="0" smtClean="0"/>
              <a:t>      </a:t>
            </a:r>
            <a:r>
              <a:rPr lang="en-US" altLang="zh-CN" i="1" dirty="0" smtClean="0"/>
              <a:t>2</a:t>
            </a:r>
            <a:r>
              <a:rPr lang="zh-CN" altLang="en-US" i="1" dirty="0" smtClean="0"/>
              <a:t>、没有预解析。</a:t>
            </a:r>
            <a:br>
              <a:rPr lang="zh-CN" altLang="en-US" i="1" dirty="0" smtClean="0"/>
            </a:br>
            <a:r>
              <a:rPr lang="zh-CN" altLang="en-US" i="1" dirty="0" smtClean="0"/>
              <a:t>      </a:t>
            </a:r>
            <a:r>
              <a:rPr lang="en-US" altLang="zh-CN" i="1" dirty="0" smtClean="0"/>
              <a:t>3</a:t>
            </a:r>
            <a:r>
              <a:rPr lang="zh-CN" altLang="en-US" i="1" dirty="0" smtClean="0"/>
              <a:t>、块级作用域</a:t>
            </a:r>
            <a:br>
              <a:rPr lang="zh-CN" altLang="en-US" i="1" dirty="0" smtClean="0"/>
            </a:br>
            <a:r>
              <a:rPr lang="zh-CN" altLang="en-US" i="1" dirty="0" smtClean="0"/>
              <a:t/>
            </a:r>
            <a:br>
              <a:rPr lang="zh-CN" altLang="en-US" i="1" dirty="0" smtClean="0"/>
            </a:br>
            <a:r>
              <a:rPr lang="zh-CN" altLang="en-US" i="1" dirty="0" smtClean="0"/>
              <a:t>   一对</a:t>
            </a:r>
            <a:r>
              <a:rPr lang="en-US" altLang="zh-CN" i="1" dirty="0" smtClean="0"/>
              <a:t>{}</a:t>
            </a:r>
            <a:r>
              <a:rPr lang="zh-CN" altLang="en-US" i="1" dirty="0" smtClean="0"/>
              <a:t>包括的区域称为代码块</a:t>
            </a:r>
            <a:br>
              <a:rPr lang="zh-CN" altLang="en-US" i="1" dirty="0" smtClean="0"/>
            </a:br>
            <a:r>
              <a:rPr lang="zh-CN" altLang="en-US" i="1" dirty="0" smtClean="0"/>
              <a:t>块级作用域指一个变量或者函数只在该区域才起作用。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变量</a:t>
            </a:r>
            <a:r>
              <a:rPr lang="en-US" altLang="zh-CN" dirty="0" smtClean="0"/>
              <a:t>- let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i="1" dirty="0" smtClean="0"/>
              <a:t>Map: </a:t>
            </a:r>
            <a:r>
              <a:rPr lang="zh-CN" altLang="en-US" sz="2400" i="1" dirty="0" smtClean="0"/>
              <a:t>类似于对象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是键值对的集合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但键的范围可以为各种类型</a:t>
            </a:r>
            <a:r>
              <a:rPr lang="en-US" altLang="zh-CN" sz="2400" i="1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map.size</a:t>
            </a: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map.get</a:t>
            </a:r>
            <a:r>
              <a:rPr lang="en-US" altLang="zh-CN" sz="2400" i="1" dirty="0" smtClean="0"/>
              <a:t>(key)</a:t>
            </a:r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map.set</a:t>
            </a:r>
            <a:r>
              <a:rPr lang="en-US" altLang="zh-CN" sz="2400" i="1" dirty="0" smtClean="0"/>
              <a:t>(key, value)</a:t>
            </a:r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map.has</a:t>
            </a:r>
            <a:r>
              <a:rPr lang="en-US" altLang="zh-CN" sz="2400" i="1" dirty="0" smtClean="0"/>
              <a:t>(key)</a:t>
            </a:r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map.delete</a:t>
            </a:r>
            <a:r>
              <a:rPr lang="en-US" altLang="zh-CN" sz="2400" i="1" dirty="0" smtClean="0"/>
              <a:t>(key)</a:t>
            </a:r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map.clear</a:t>
            </a:r>
            <a:r>
              <a:rPr lang="en-US" altLang="zh-CN" sz="2400" i="1" dirty="0" smtClean="0"/>
              <a:t>()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数据结构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-Map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map.keys</a:t>
            </a:r>
            <a:r>
              <a:rPr lang="en-US" altLang="zh-CN" sz="2400" i="1" dirty="0" smtClean="0"/>
              <a:t>()</a:t>
            </a:r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map.values</a:t>
            </a:r>
            <a:r>
              <a:rPr lang="en-US" altLang="zh-CN" sz="2400" i="1" dirty="0" smtClean="0"/>
              <a:t>()</a:t>
            </a:r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map.entries</a:t>
            </a:r>
            <a:r>
              <a:rPr lang="en-US" altLang="zh-CN" sz="2400" i="1" dirty="0" smtClean="0"/>
              <a:t>()</a:t>
            </a:r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map.forEach</a:t>
            </a:r>
            <a:r>
              <a:rPr lang="en-US" altLang="zh-CN" sz="2400" i="1" dirty="0" smtClean="0"/>
              <a:t>((value, index) =&gt; { // </a:t>
            </a:r>
            <a:r>
              <a:rPr lang="en-US" altLang="zh-CN" sz="2400" i="1" dirty="0" err="1" smtClean="0"/>
              <a:t>todo</a:t>
            </a:r>
            <a:r>
              <a:rPr lang="en-US" altLang="zh-CN" sz="2400" i="1" dirty="0" smtClean="0"/>
              <a:t> })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数据结构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-Map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WeakMap</a:t>
            </a:r>
            <a:r>
              <a:rPr lang="en-US" altLang="zh-CN" sz="2400" i="1" dirty="0" smtClean="0"/>
              <a:t>: </a:t>
            </a:r>
            <a:r>
              <a:rPr lang="zh-CN" altLang="en-US" sz="2400" i="1" dirty="0" smtClean="0"/>
              <a:t>类似于</a:t>
            </a:r>
            <a:r>
              <a:rPr lang="en-US" altLang="zh-CN" sz="2400" i="1" dirty="0" smtClean="0"/>
              <a:t>Map</a:t>
            </a:r>
            <a:r>
              <a:rPr lang="zh-CN" altLang="en-US" sz="2400" i="1" dirty="0" smtClean="0"/>
              <a:t>对象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区别是</a:t>
            </a:r>
            <a:endParaRPr lang="en-US" altLang="zh-CN" sz="2400" i="1" dirty="0" smtClean="0"/>
          </a:p>
          <a:p>
            <a:pPr lvl="1">
              <a:buNone/>
            </a:pPr>
            <a:r>
              <a:rPr lang="en-US" altLang="zh-CN" sz="2000" i="1" dirty="0" smtClean="0"/>
              <a:t>1</a:t>
            </a:r>
            <a:r>
              <a:rPr lang="zh-CN" altLang="en-US" sz="2000" i="1" dirty="0" smtClean="0"/>
              <a:t>， 它只介绍对象作为键名</a:t>
            </a:r>
            <a:r>
              <a:rPr lang="en-US" altLang="zh-CN" sz="2000" i="1" dirty="0" smtClean="0"/>
              <a:t>. </a:t>
            </a:r>
          </a:p>
          <a:p>
            <a:pPr lvl="1">
              <a:buNone/>
            </a:pPr>
            <a:r>
              <a:rPr lang="en-US" altLang="zh-CN" sz="2000" i="1" dirty="0" smtClean="0"/>
              <a:t>2</a:t>
            </a:r>
            <a:r>
              <a:rPr lang="zh-CN" altLang="en-US" sz="2000" i="1" dirty="0" smtClean="0"/>
              <a:t>， 键名指向的对象</a:t>
            </a:r>
            <a:r>
              <a:rPr lang="en-US" altLang="zh-CN" sz="2000" i="1" dirty="0" smtClean="0"/>
              <a:t>, </a:t>
            </a:r>
            <a:r>
              <a:rPr lang="zh-CN" altLang="en-US" sz="2000" i="1" dirty="0" smtClean="0"/>
              <a:t>不计入垃圾回收机制</a:t>
            </a:r>
            <a:endParaRPr lang="en-US" altLang="zh-CN" sz="2000" i="1" dirty="0" smtClean="0"/>
          </a:p>
          <a:p>
            <a:pPr lvl="1">
              <a:buNone/>
            </a:pPr>
            <a:r>
              <a:rPr lang="en-US" altLang="zh-CN" sz="2000" i="1" dirty="0" smtClean="0"/>
              <a:t>3</a:t>
            </a:r>
            <a:r>
              <a:rPr lang="zh-CN" altLang="en-US" sz="2000" i="1" dirty="0" smtClean="0"/>
              <a:t>， 没有遍历方法</a:t>
            </a:r>
            <a:endParaRPr lang="en-US" altLang="zh-CN" sz="2000" i="1" dirty="0" smtClean="0"/>
          </a:p>
          <a:p>
            <a:pPr>
              <a:buNone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map.get</a:t>
            </a:r>
            <a:r>
              <a:rPr lang="en-US" altLang="zh-CN" sz="2400" i="1" dirty="0" smtClean="0"/>
              <a:t>(key)</a:t>
            </a:r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map.set</a:t>
            </a:r>
            <a:r>
              <a:rPr lang="en-US" altLang="zh-CN" sz="2400" i="1" dirty="0" smtClean="0"/>
              <a:t>(key, value)</a:t>
            </a:r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map.has</a:t>
            </a:r>
            <a:r>
              <a:rPr lang="en-US" altLang="zh-CN" sz="2400" i="1" dirty="0" smtClean="0"/>
              <a:t>(key)</a:t>
            </a:r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map.delete</a:t>
            </a:r>
            <a:r>
              <a:rPr lang="en-US" altLang="zh-CN" sz="2400" i="1" dirty="0" smtClean="0"/>
              <a:t>(key)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数据结构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WeakMap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i="1" dirty="0" smtClean="0"/>
              <a:t>Symbol:  ES6</a:t>
            </a:r>
            <a:r>
              <a:rPr lang="zh-CN" altLang="en-US" sz="2400" i="1" dirty="0" smtClean="0"/>
              <a:t>引入的一种新的原始数据类型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表示独一无二的</a:t>
            </a:r>
            <a:r>
              <a:rPr lang="en-US" altLang="zh-CN" sz="2400" i="1" dirty="0" smtClean="0"/>
              <a:t>ID</a:t>
            </a:r>
            <a:r>
              <a:rPr lang="zh-CN" altLang="en-US" sz="2400" i="1" dirty="0" smtClean="0"/>
              <a:t>， 通过</a:t>
            </a:r>
            <a:r>
              <a:rPr lang="en-US" altLang="zh-CN" sz="2400" i="1" dirty="0" smtClean="0"/>
              <a:t>Symbol</a:t>
            </a:r>
            <a:r>
              <a:rPr lang="zh-CN" altLang="en-US" sz="2400" i="1" dirty="0" smtClean="0"/>
              <a:t>函数生成</a:t>
            </a:r>
            <a:r>
              <a:rPr lang="en-US" altLang="zh-CN" sz="2400" i="1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Iterator</a:t>
            </a:r>
            <a:r>
              <a:rPr lang="en-US" altLang="zh-CN" sz="2400" i="1" dirty="0" smtClean="0"/>
              <a:t>: </a:t>
            </a:r>
            <a:r>
              <a:rPr lang="zh-CN" altLang="en-US" sz="2400" i="1" dirty="0" smtClean="0"/>
              <a:t>遍历接口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如果一个对象要有</a:t>
            </a:r>
            <a:r>
              <a:rPr lang="en-US" altLang="zh-CN" sz="2400" i="1" dirty="0" err="1" smtClean="0"/>
              <a:t>Iterator</a:t>
            </a:r>
            <a:r>
              <a:rPr lang="zh-CN" altLang="en-US" sz="2400" i="1" dirty="0" smtClean="0"/>
              <a:t>接口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就必须部署一个</a:t>
            </a:r>
            <a:r>
              <a:rPr lang="en-US" altLang="zh-CN" sz="2400" i="1" dirty="0" smtClean="0"/>
              <a:t>@@</a:t>
            </a:r>
            <a:r>
              <a:rPr lang="en-US" altLang="zh-CN" sz="2400" i="1" dirty="0" err="1" smtClean="0"/>
              <a:t>iterator</a:t>
            </a:r>
            <a:r>
              <a:rPr lang="zh-CN" altLang="en-US" sz="2400" i="1" dirty="0" smtClean="0"/>
              <a:t>方法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该方法部署在一个键名为</a:t>
            </a:r>
            <a:r>
              <a:rPr lang="en-US" altLang="zh-CN" sz="2400" i="1" dirty="0" err="1" smtClean="0"/>
              <a:t>Symbol:iterator</a:t>
            </a:r>
            <a:r>
              <a:rPr lang="zh-CN" altLang="en-US" sz="2400" i="1" dirty="0" smtClean="0"/>
              <a:t>的属性上</a:t>
            </a:r>
            <a:r>
              <a:rPr lang="en-US" altLang="zh-CN" sz="2400" i="1" dirty="0" smtClean="0"/>
              <a:t>. </a:t>
            </a:r>
            <a:r>
              <a:rPr lang="zh-CN" altLang="en-US" sz="2400" i="1" dirty="0" smtClean="0"/>
              <a:t>对应的键值是一个函数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该函数返回一个遍历器对象</a:t>
            </a:r>
            <a:r>
              <a:rPr lang="en-US" altLang="zh-CN" sz="2400" i="1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Symbol.iterator</a:t>
            </a:r>
            <a:r>
              <a:rPr lang="en-US" altLang="zh-CN" sz="2400" i="1" dirty="0" smtClean="0"/>
              <a:t>: </a:t>
            </a:r>
            <a:r>
              <a:rPr lang="zh-CN" altLang="en-US" sz="2400" i="1" dirty="0" smtClean="0"/>
              <a:t>一个预定义好的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类型为</a:t>
            </a:r>
            <a:r>
              <a:rPr lang="en-US" altLang="zh-CN" sz="2400" i="1" dirty="0" smtClean="0"/>
              <a:t>Symbol</a:t>
            </a:r>
            <a:r>
              <a:rPr lang="zh-CN" altLang="en-US" sz="2400" i="1" dirty="0" smtClean="0"/>
              <a:t>的特殊值</a:t>
            </a: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i="1" dirty="0" smtClean="0"/>
              <a:t>接口部署</a:t>
            </a:r>
            <a:r>
              <a:rPr lang="en-US" altLang="zh-CN" sz="2400" i="1" dirty="0" smtClean="0"/>
              <a:t>: </a:t>
            </a:r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 lvl="1">
              <a:buNone/>
            </a:pPr>
            <a:r>
              <a:rPr lang="en-US" altLang="zh-CN" sz="2000" i="1" dirty="0" smtClean="0"/>
              <a:t>object[</a:t>
            </a:r>
            <a:r>
              <a:rPr lang="en-US" altLang="zh-CN" sz="2000" i="1" dirty="0" err="1" smtClean="0"/>
              <a:t>Symbol.iterator</a:t>
            </a:r>
            <a:r>
              <a:rPr lang="en-US" altLang="zh-CN" sz="2000" i="1" dirty="0" smtClean="0"/>
              <a:t>] = function(){</a:t>
            </a:r>
          </a:p>
          <a:p>
            <a:pPr lvl="1">
              <a:buNone/>
            </a:pPr>
            <a:r>
              <a:rPr lang="en-US" altLang="zh-CN" sz="2000" i="1" dirty="0" smtClean="0"/>
              <a:t>	return {</a:t>
            </a:r>
          </a:p>
          <a:p>
            <a:pPr lvl="1">
              <a:buNone/>
            </a:pPr>
            <a:r>
              <a:rPr lang="en-US" altLang="zh-CN" sz="2000" i="1" dirty="0" smtClean="0"/>
              <a:t>	</a:t>
            </a:r>
            <a:r>
              <a:rPr lang="en-US" altLang="zh-CN" sz="2000" i="1" dirty="0" smtClean="0"/>
              <a:t>	next(){</a:t>
            </a:r>
          </a:p>
          <a:p>
            <a:pPr lvl="1">
              <a:buNone/>
            </a:pPr>
            <a:r>
              <a:rPr lang="en-US" altLang="zh-CN" sz="2000" i="1" dirty="0" smtClean="0"/>
              <a:t>	</a:t>
            </a:r>
            <a:r>
              <a:rPr lang="en-US" altLang="zh-CN" sz="2000" i="1" dirty="0" smtClean="0"/>
              <a:t>		return {value: value, done: </a:t>
            </a:r>
            <a:r>
              <a:rPr lang="en-US" altLang="zh-CN" sz="2000" i="1" dirty="0" err="1" smtClean="0"/>
              <a:t>boolean</a:t>
            </a:r>
            <a:r>
              <a:rPr lang="en-US" altLang="zh-CN" sz="1400" b="1" dirty="0" smtClean="0"/>
              <a:t> return </a:t>
            </a:r>
            <a:r>
              <a:rPr lang="en-US" altLang="zh-CN" sz="1400" dirty="0" smtClean="0"/>
              <a:t>{</a:t>
            </a:r>
            <a:br>
              <a:rPr lang="en-US" altLang="zh-CN" sz="1400" dirty="0" smtClean="0"/>
            </a:br>
            <a:r>
              <a:rPr lang="en-US" altLang="zh-CN" sz="1400" dirty="0" smtClean="0"/>
              <a:t>    </a:t>
            </a:r>
            <a:r>
              <a:rPr lang="en-US" altLang="zh-CN" sz="1400" b="1" dirty="0" smtClean="0"/>
              <a:t>value</a:t>
            </a:r>
            <a:r>
              <a:rPr lang="en-US" altLang="zh-CN" sz="1400" dirty="0" smtClean="0"/>
              <a:t>: 1111,</a:t>
            </a:r>
            <a:br>
              <a:rPr lang="en-US" altLang="zh-CN" sz="1400" dirty="0" smtClean="0"/>
            </a:br>
            <a:r>
              <a:rPr lang="en-US" altLang="zh-CN" sz="1400" dirty="0" smtClean="0"/>
              <a:t>    </a:t>
            </a:r>
            <a:r>
              <a:rPr lang="en-US" altLang="zh-CN" sz="1400" b="1" dirty="0" smtClean="0"/>
              <a:t>done</a:t>
            </a:r>
            <a:r>
              <a:rPr lang="en-US" altLang="zh-CN" sz="1400" dirty="0" smtClean="0"/>
              <a:t>: </a:t>
            </a:r>
            <a:r>
              <a:rPr lang="en-US" altLang="zh-CN" sz="1400" b="1" dirty="0" smtClean="0"/>
              <a:t>true</a:t>
            </a:r>
            <a:br>
              <a:rPr lang="en-US" altLang="zh-CN" sz="1400" b="1" dirty="0" smtClean="0"/>
            </a:br>
            <a:r>
              <a:rPr lang="en-US" altLang="zh-CN" sz="1400" dirty="0" smtClean="0"/>
              <a:t>};</a:t>
            </a:r>
            <a:r>
              <a:rPr lang="en-US" altLang="zh-CN" sz="2000" i="1" dirty="0" smtClean="0"/>
              <a:t>}</a:t>
            </a:r>
          </a:p>
          <a:p>
            <a:pPr lvl="1">
              <a:buNone/>
            </a:pPr>
            <a:r>
              <a:rPr lang="en-US" altLang="zh-CN" sz="2000" i="1" dirty="0" smtClean="0"/>
              <a:t>	</a:t>
            </a:r>
            <a:r>
              <a:rPr lang="en-US" altLang="zh-CN" sz="2000" i="1" dirty="0" smtClean="0"/>
              <a:t>	}</a:t>
            </a:r>
          </a:p>
          <a:p>
            <a:pPr lvl="1">
              <a:buNone/>
            </a:pPr>
            <a:r>
              <a:rPr lang="en-US" altLang="zh-CN" sz="2000" i="1" dirty="0" smtClean="0"/>
              <a:t>	</a:t>
            </a:r>
            <a:r>
              <a:rPr lang="en-US" altLang="zh-CN" sz="2000" i="1" dirty="0" smtClean="0"/>
              <a:t>}</a:t>
            </a:r>
            <a:endParaRPr lang="en-US" altLang="zh-CN" sz="2000" i="1" dirty="0" smtClean="0"/>
          </a:p>
          <a:p>
            <a:pPr lvl="1">
              <a:buNone/>
            </a:pPr>
            <a:r>
              <a:rPr lang="en-US" altLang="zh-CN" sz="2000" i="1" dirty="0" smtClean="0"/>
              <a:t>}</a:t>
            </a:r>
            <a:endParaRPr lang="en-US" altLang="zh-CN" sz="2000" i="1" dirty="0" smtClean="0"/>
          </a:p>
          <a:p>
            <a:pPr lvl="1">
              <a:buFont typeface="Wingdings" pitchFamily="2" charset="2"/>
              <a:buChar char="l"/>
            </a:pPr>
            <a:endParaRPr lang="en-US" altLang="zh-CN" sz="2000" i="1" dirty="0" smtClean="0"/>
          </a:p>
          <a:p>
            <a:pPr lvl="1">
              <a:buFont typeface="Wingdings" pitchFamily="2" charset="2"/>
              <a:buChar char="l"/>
            </a:pPr>
            <a:endParaRPr lang="en-US" altLang="zh-CN" sz="2000" i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Iterator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Symbol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i="1" dirty="0" smtClean="0"/>
              <a:t>Generator:  </a:t>
            </a:r>
            <a:r>
              <a:rPr lang="zh-CN" altLang="en-US" sz="2400" i="1" dirty="0" smtClean="0"/>
              <a:t>可以把它理解成一个函数内部状态的遍历器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每调用一次</a:t>
            </a:r>
            <a:r>
              <a:rPr lang="en-US" altLang="zh-CN" sz="2400" i="1" dirty="0" smtClean="0"/>
              <a:t>,</a:t>
            </a:r>
            <a:r>
              <a:rPr lang="zh-CN" altLang="en-US" sz="2400" i="1" dirty="0" smtClean="0"/>
              <a:t>函数的内部状态发生一次改变</a:t>
            </a:r>
            <a:r>
              <a:rPr lang="en-US" altLang="zh-CN" sz="2400" i="1" dirty="0" smtClean="0"/>
              <a:t>. ES6</a:t>
            </a:r>
            <a:r>
              <a:rPr lang="zh-CN" altLang="en-US" sz="2400" i="1" dirty="0" smtClean="0"/>
              <a:t>引入</a:t>
            </a:r>
            <a:r>
              <a:rPr lang="en-US" altLang="zh-CN" sz="2400" i="1" dirty="0" smtClean="0"/>
              <a:t>Generator</a:t>
            </a:r>
            <a:r>
              <a:rPr lang="zh-CN" altLang="en-US" sz="2400" i="1" dirty="0" smtClean="0"/>
              <a:t>函数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作用是可以完全控制函数的内部状态的变化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依次遍历这些状态</a:t>
            </a:r>
            <a:r>
              <a:rPr lang="en-US" altLang="zh-CN" sz="2400" i="1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zh-CN" sz="2400" i="1" dirty="0" smtClean="0"/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zh-CN" altLang="en-US" sz="2400" i="1" dirty="0" smtClean="0"/>
              <a:t>在形式上</a:t>
            </a:r>
            <a:r>
              <a:rPr lang="en-US" altLang="zh-CN" sz="2400" i="1" dirty="0" smtClean="0"/>
              <a:t>, Generator</a:t>
            </a:r>
            <a:r>
              <a:rPr lang="zh-CN" altLang="en-US" sz="2400" i="1" dirty="0" smtClean="0"/>
              <a:t>是一个普通的函数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但有两个特征</a:t>
            </a:r>
            <a:r>
              <a:rPr lang="en-US" altLang="zh-CN" sz="2400" i="1" dirty="0" smtClean="0"/>
              <a:t>:</a:t>
            </a:r>
          </a:p>
          <a:p>
            <a:pPr>
              <a:buNone/>
            </a:pPr>
            <a:r>
              <a:rPr lang="en-US" altLang="zh-CN" sz="2400" i="1" dirty="0" smtClean="0"/>
              <a:t>	1, function</a:t>
            </a:r>
            <a:r>
              <a:rPr lang="zh-CN" altLang="en-US" sz="2400" i="1" dirty="0" smtClean="0"/>
              <a:t>命令与函数名之间有一个</a:t>
            </a:r>
            <a:r>
              <a:rPr lang="en-US" altLang="zh-CN" sz="2400" i="1" dirty="0" smtClean="0"/>
              <a:t>*</a:t>
            </a:r>
            <a:r>
              <a:rPr lang="zh-CN" altLang="en-US" sz="2400" i="1" dirty="0" smtClean="0"/>
              <a:t>号</a:t>
            </a:r>
            <a:r>
              <a:rPr lang="en-US" altLang="zh-CN" sz="2400" i="1" dirty="0" smtClean="0"/>
              <a:t>.</a:t>
            </a:r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en-US" altLang="zh-CN" sz="2400" i="1" dirty="0" smtClean="0"/>
              <a:t>2</a:t>
            </a:r>
            <a:r>
              <a:rPr lang="zh-CN" altLang="en-US" sz="2400" i="1" dirty="0" smtClean="0"/>
              <a:t>， 函数体内部使用</a:t>
            </a:r>
            <a:r>
              <a:rPr lang="en-US" altLang="zh-CN" sz="2400" i="1" dirty="0" smtClean="0"/>
              <a:t>yield</a:t>
            </a:r>
            <a:r>
              <a:rPr lang="zh-CN" altLang="en-US" sz="2400" i="1" dirty="0" smtClean="0"/>
              <a:t>语句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定义遍历器的每个成员</a:t>
            </a:r>
            <a:r>
              <a:rPr lang="en-US" altLang="zh-CN" sz="2400" i="1" dirty="0" smtClean="0"/>
              <a:t>. </a:t>
            </a:r>
            <a:r>
              <a:rPr lang="zh-CN" altLang="en-US" sz="2400" i="1" dirty="0" smtClean="0"/>
              <a:t>即不同的内部状态</a:t>
            </a:r>
            <a:r>
              <a:rPr lang="en-US" altLang="zh-CN" sz="2400" i="1" dirty="0" smtClean="0"/>
              <a:t>.</a:t>
            </a:r>
            <a:endParaRPr lang="en-US" altLang="zh-CN" sz="2400" i="1" dirty="0" smtClean="0"/>
          </a:p>
          <a:p>
            <a:pPr>
              <a:buNone/>
            </a:pPr>
            <a:r>
              <a:rPr lang="en-US" altLang="zh-CN" sz="2400" i="1" dirty="0" smtClean="0"/>
              <a:t>	</a:t>
            </a:r>
          </a:p>
          <a:p>
            <a:pPr>
              <a:buNone/>
            </a:pPr>
            <a:r>
              <a:rPr lang="en-US" altLang="zh-CN" sz="2000" i="1" dirty="0" smtClean="0"/>
              <a:t>	function* fn(){</a:t>
            </a:r>
          </a:p>
          <a:p>
            <a:pPr>
              <a:buNone/>
            </a:pPr>
            <a:r>
              <a:rPr lang="en-US" altLang="zh-CN" sz="2000" i="1" dirty="0" smtClean="0"/>
              <a:t>		yield 1;</a:t>
            </a:r>
          </a:p>
          <a:p>
            <a:pPr>
              <a:buNone/>
            </a:pPr>
            <a:r>
              <a:rPr lang="en-US" altLang="zh-CN" sz="2000" i="1" dirty="0" smtClean="0"/>
              <a:t>	</a:t>
            </a:r>
            <a:r>
              <a:rPr lang="en-US" altLang="zh-CN" sz="2000" i="1" dirty="0" smtClean="0"/>
              <a:t>	yield 2;</a:t>
            </a:r>
            <a:endParaRPr lang="en-US" altLang="zh-CN" sz="2000" i="1" dirty="0" smtClean="0"/>
          </a:p>
          <a:p>
            <a:pPr>
              <a:buNone/>
            </a:pPr>
            <a:r>
              <a:rPr lang="en-US" altLang="zh-CN" sz="2000" i="1" dirty="0" smtClean="0"/>
              <a:t>	}</a:t>
            </a:r>
          </a:p>
          <a:p>
            <a:pPr>
              <a:buNone/>
            </a:pPr>
            <a:endParaRPr lang="en-US" altLang="zh-CN" sz="2000" i="1" dirty="0" smtClean="0"/>
          </a:p>
          <a:p>
            <a:pPr>
              <a:buNone/>
            </a:pPr>
            <a:r>
              <a:rPr lang="en-US" altLang="zh-CN" sz="2000" i="1" dirty="0" smtClean="0"/>
              <a:t>	let f = fn();</a:t>
            </a:r>
          </a:p>
          <a:p>
            <a:pPr>
              <a:buNone/>
            </a:pPr>
            <a:r>
              <a:rPr lang="en-US" altLang="zh-CN" sz="2000" i="1" dirty="0" smtClean="0"/>
              <a:t>	</a:t>
            </a:r>
            <a:r>
              <a:rPr lang="en-US" altLang="zh-CN" sz="2000" i="1" dirty="0" err="1" smtClean="0"/>
              <a:t>f.next</a:t>
            </a:r>
            <a:r>
              <a:rPr lang="en-US" altLang="zh-CN" sz="2000" i="1" dirty="0" smtClean="0"/>
              <a:t>();</a:t>
            </a:r>
          </a:p>
          <a:p>
            <a:pPr>
              <a:buNone/>
            </a:pPr>
            <a:r>
              <a:rPr lang="en-US" altLang="zh-CN" sz="2000" i="1" dirty="0" smtClean="0"/>
              <a:t>	</a:t>
            </a:r>
            <a:r>
              <a:rPr lang="en-US" altLang="zh-CN" sz="2000" i="1" dirty="0" err="1" smtClean="0"/>
              <a:t>f.next</a:t>
            </a:r>
            <a:r>
              <a:rPr lang="en-US" altLang="zh-CN" sz="2000" i="1" dirty="0" smtClean="0"/>
              <a:t>();</a:t>
            </a:r>
            <a:endParaRPr lang="en-US" altLang="zh-CN" sz="2000" i="1" dirty="0" smtClean="0"/>
          </a:p>
          <a:p>
            <a:pPr lvl="1">
              <a:buFont typeface="Wingdings" pitchFamily="2" charset="2"/>
              <a:buChar char="l"/>
            </a:pPr>
            <a:endParaRPr lang="en-US" altLang="zh-CN" sz="2000" i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Generator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i="1" dirty="0" smtClean="0"/>
              <a:t>什么是</a:t>
            </a:r>
            <a:r>
              <a:rPr lang="en-US" altLang="zh-CN" sz="2400" i="1" dirty="0" smtClean="0"/>
              <a:t>Promise</a:t>
            </a:r>
            <a:r>
              <a:rPr lang="zh-CN" altLang="en-US" sz="2400" i="1" dirty="0" smtClean="0"/>
              <a:t>： </a:t>
            </a:r>
            <a:r>
              <a:rPr lang="en-US" altLang="zh-CN" sz="2400" i="1" dirty="0" smtClean="0"/>
              <a:t>ES6</a:t>
            </a:r>
            <a:r>
              <a:rPr lang="zh-CN" altLang="en-US" sz="2400" i="1" dirty="0" smtClean="0"/>
              <a:t>的</a:t>
            </a:r>
            <a:r>
              <a:rPr lang="en-US" altLang="zh-CN" sz="2400" i="1" dirty="0" smtClean="0"/>
              <a:t>promise</a:t>
            </a:r>
            <a:r>
              <a:rPr lang="zh-CN" altLang="en-US" sz="2400" i="1" dirty="0" smtClean="0"/>
              <a:t>是一个构造函数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用来生成</a:t>
            </a:r>
            <a:r>
              <a:rPr lang="en-US" altLang="zh-CN" sz="2400" i="1" dirty="0" smtClean="0"/>
              <a:t>Promise</a:t>
            </a:r>
            <a:r>
              <a:rPr lang="zh-CN" altLang="en-US" sz="2400" i="1" dirty="0" smtClean="0"/>
              <a:t>实例</a:t>
            </a:r>
            <a:r>
              <a:rPr lang="en-US" altLang="zh-CN" sz="2400" i="1" dirty="0" smtClean="0"/>
              <a:t>. </a:t>
            </a: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smtClean="0"/>
              <a:t>Promise</a:t>
            </a:r>
            <a:r>
              <a:rPr lang="zh-CN" altLang="en-US" sz="2400" i="1" dirty="0" smtClean="0"/>
              <a:t>用法</a:t>
            </a:r>
            <a:r>
              <a:rPr lang="en-US" altLang="zh-CN" sz="2400" i="1" dirty="0" smtClean="0"/>
              <a:t>:  </a:t>
            </a:r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en-US" altLang="zh-CN" sz="2400" i="1" dirty="0" err="1" smtClean="0"/>
              <a:t>var</a:t>
            </a:r>
            <a:r>
              <a:rPr lang="en-US" altLang="zh-CN" sz="2400" i="1" dirty="0" smtClean="0"/>
              <a:t> promise = new Promise(function(resolve, reject){});</a:t>
            </a: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smtClean="0"/>
              <a:t>then: </a:t>
            </a:r>
            <a:r>
              <a:rPr lang="zh-CN" altLang="en-US" sz="2400" i="1" dirty="0" smtClean="0"/>
              <a:t>返回</a:t>
            </a:r>
            <a:r>
              <a:rPr lang="en-US" altLang="zh-CN" sz="2400" i="1" dirty="0" smtClean="0"/>
              <a:t>promise</a:t>
            </a:r>
            <a:r>
              <a:rPr lang="zh-CN" altLang="en-US" sz="2400" i="1" dirty="0" smtClean="0"/>
              <a:t>对象</a:t>
            </a:r>
            <a:r>
              <a:rPr lang="en-US" altLang="zh-CN" sz="2400" i="1" dirty="0" smtClean="0"/>
              <a:t>, </a:t>
            </a:r>
            <a:r>
              <a:rPr lang="en-US" altLang="zh-CN" sz="2400" i="1" dirty="0" err="1" smtClean="0"/>
              <a:t>promise.then</a:t>
            </a:r>
            <a:r>
              <a:rPr lang="en-US" altLang="zh-CN" sz="2400" i="1" dirty="0" smtClean="0"/>
              <a:t>(resolve, reject) 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smtClean="0"/>
              <a:t>catch: </a:t>
            </a:r>
            <a:r>
              <a:rPr lang="zh-CN" altLang="en-US" sz="2400" i="1" dirty="0" smtClean="0"/>
              <a:t>捕获前一个回调抛出的错误</a:t>
            </a:r>
            <a:r>
              <a:rPr lang="en-US" altLang="zh-CN" sz="2400" i="1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Promise.all</a:t>
            </a: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err="1" smtClean="0"/>
              <a:t>Promise.race</a:t>
            </a:r>
            <a:endParaRPr lang="en-US" altLang="zh-CN" sz="2000" i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Promise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i="1" dirty="0" smtClean="0"/>
              <a:t>Class</a:t>
            </a:r>
            <a:r>
              <a:rPr lang="zh-CN" altLang="en-US" sz="2400" i="1" dirty="0" smtClean="0"/>
              <a:t>关键字</a:t>
            </a:r>
            <a:r>
              <a:rPr lang="en-US" altLang="zh-CN" sz="2400" i="1" dirty="0" smtClean="0"/>
              <a:t>: </a:t>
            </a:r>
            <a:r>
              <a:rPr lang="zh-CN" altLang="en-US" sz="2400" i="1" dirty="0" smtClean="0"/>
              <a:t>用来申明一个类</a:t>
            </a:r>
            <a:r>
              <a:rPr lang="en-US" altLang="zh-CN" sz="2400" i="1" dirty="0" smtClean="0"/>
              <a:t>. class Person{}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smtClean="0"/>
              <a:t>constructor: </a:t>
            </a:r>
            <a:r>
              <a:rPr lang="zh-CN" altLang="en-US" sz="2400" i="1" dirty="0" smtClean="0"/>
              <a:t>构造函数</a:t>
            </a:r>
            <a:endParaRPr lang="en-US" altLang="zh-CN" sz="16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smtClean="0"/>
              <a:t>extends: </a:t>
            </a:r>
            <a:r>
              <a:rPr lang="zh-CN" altLang="en-US" sz="2400" i="1" dirty="0" smtClean="0"/>
              <a:t>继承</a:t>
            </a: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smtClean="0"/>
              <a:t>super:  </a:t>
            </a:r>
            <a:r>
              <a:rPr lang="zh-CN" altLang="en-US" sz="2400" i="1" dirty="0" smtClean="0"/>
              <a:t>在</a:t>
            </a:r>
            <a:r>
              <a:rPr lang="en-US" altLang="zh-CN" sz="2400" i="1" dirty="0" smtClean="0"/>
              <a:t>constructor</a:t>
            </a:r>
            <a:r>
              <a:rPr lang="zh-CN" altLang="en-US" sz="2400" i="1" dirty="0" smtClean="0"/>
              <a:t>方法内</a:t>
            </a:r>
            <a:r>
              <a:rPr lang="en-US" altLang="zh-CN" sz="2400" i="1" dirty="0" smtClean="0"/>
              <a:t>, super</a:t>
            </a:r>
            <a:r>
              <a:rPr lang="zh-CN" altLang="en-US" sz="2400" i="1" dirty="0" smtClean="0"/>
              <a:t>指代父类的</a:t>
            </a:r>
            <a:r>
              <a:rPr lang="en-US" altLang="zh-CN" sz="2400" i="1" dirty="0" smtClean="0"/>
              <a:t>constructor</a:t>
            </a:r>
            <a:r>
              <a:rPr lang="zh-CN" altLang="en-US" sz="2400" i="1" dirty="0" smtClean="0"/>
              <a:t>方法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在其它方法内</a:t>
            </a:r>
            <a:r>
              <a:rPr lang="en-US" altLang="zh-CN" sz="2400" i="1" dirty="0" smtClean="0"/>
              <a:t>, super</a:t>
            </a:r>
            <a:r>
              <a:rPr lang="zh-CN" altLang="en-US" sz="2400" i="1" dirty="0" smtClean="0"/>
              <a:t>指代父类的同名方法</a:t>
            </a:r>
            <a:r>
              <a:rPr lang="en-US" altLang="zh-CN" sz="2400" i="1" dirty="0" smtClean="0"/>
              <a:t>.</a:t>
            </a:r>
          </a:p>
          <a:p>
            <a:pPr>
              <a:buNone/>
            </a:pPr>
            <a:endParaRPr lang="en-US" altLang="zh-CN" sz="2400" i="1" dirty="0" smtClean="0"/>
          </a:p>
          <a:p>
            <a:pPr>
              <a:buNone/>
            </a:pPr>
            <a:r>
              <a:rPr lang="en-US" altLang="zh-CN" sz="2400" i="1" dirty="0" smtClean="0"/>
              <a:t>class Tom extends Cat{</a:t>
            </a:r>
          </a:p>
          <a:p>
            <a:pPr>
              <a:buNone/>
            </a:pPr>
            <a:r>
              <a:rPr lang="en-US" altLang="zh-CN" sz="2400" i="1" dirty="0" smtClean="0"/>
              <a:t>	constructor(name){</a:t>
            </a:r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en-US" altLang="zh-CN" sz="2400" i="1" dirty="0" smtClean="0"/>
              <a:t>	super(name);</a:t>
            </a:r>
          </a:p>
          <a:p>
            <a:pPr>
              <a:buNone/>
            </a:pPr>
            <a:r>
              <a:rPr lang="en-US" altLang="zh-CN" sz="2400" i="1" dirty="0" smtClean="0"/>
              <a:t>		this.name = name;</a:t>
            </a:r>
            <a:endParaRPr lang="en-US" altLang="zh-CN" sz="2400" i="1" dirty="0" smtClean="0"/>
          </a:p>
          <a:p>
            <a:pPr>
              <a:buNone/>
            </a:pPr>
            <a:r>
              <a:rPr lang="en-US" altLang="zh-CN" sz="2400" i="1" dirty="0" smtClean="0"/>
              <a:t>	}</a:t>
            </a:r>
          </a:p>
          <a:p>
            <a:pPr>
              <a:buNone/>
            </a:pPr>
            <a:r>
              <a:rPr lang="en-US" altLang="zh-CN" sz="2400" i="1" dirty="0" smtClean="0"/>
              <a:t>	</a:t>
            </a:r>
            <a:endParaRPr lang="en-US" altLang="zh-CN" sz="2400" i="1" dirty="0" smtClean="0"/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en-US" altLang="zh-CN" sz="2400" i="1" dirty="0" err="1" smtClean="0"/>
              <a:t>getName</a:t>
            </a:r>
            <a:r>
              <a:rPr lang="en-US" altLang="zh-CN" sz="2400" i="1" dirty="0" smtClean="0"/>
              <a:t>(){</a:t>
            </a:r>
          </a:p>
          <a:p>
            <a:pPr>
              <a:buNone/>
            </a:pPr>
            <a:r>
              <a:rPr lang="en-US" altLang="zh-CN" sz="2400" i="1" dirty="0" smtClean="0"/>
              <a:t>		return this.name;</a:t>
            </a:r>
            <a:endParaRPr lang="en-US" altLang="zh-CN" sz="2400" i="1" dirty="0" smtClean="0"/>
          </a:p>
          <a:p>
            <a:pPr>
              <a:buNone/>
            </a:pPr>
            <a:r>
              <a:rPr lang="en-US" altLang="zh-CN" sz="2400" i="1" dirty="0" smtClean="0"/>
              <a:t>	}</a:t>
            </a:r>
          </a:p>
          <a:p>
            <a:pPr>
              <a:buNone/>
            </a:pPr>
            <a:r>
              <a:rPr lang="en-US" altLang="zh-CN" sz="2400" i="1" dirty="0" smtClean="0"/>
              <a:t>}</a:t>
            </a:r>
            <a:endParaRPr lang="en-US" altLang="zh-CN" sz="2400" i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Class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i="1" dirty="0" smtClean="0"/>
              <a:t>什么是</a:t>
            </a:r>
            <a:r>
              <a:rPr lang="en-US" altLang="zh-CN" sz="2400" i="1" dirty="0" smtClean="0"/>
              <a:t>module: es6</a:t>
            </a:r>
            <a:r>
              <a:rPr lang="zh-CN" altLang="en-US" sz="2400" i="1" dirty="0" smtClean="0"/>
              <a:t>所提供的模块化</a:t>
            </a: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smtClean="0"/>
              <a:t>export</a:t>
            </a:r>
            <a:r>
              <a:rPr lang="zh-CN" altLang="en-US" sz="2400" i="1" dirty="0" smtClean="0"/>
              <a:t>命令</a:t>
            </a:r>
            <a:r>
              <a:rPr lang="en-US" altLang="zh-CN" sz="2400" i="1" dirty="0" smtClean="0"/>
              <a:t>:  </a:t>
            </a:r>
            <a:r>
              <a:rPr lang="zh-CN" altLang="en-US" sz="2400" i="1" dirty="0" smtClean="0"/>
              <a:t>用于用户自定义模块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开放对外接口</a:t>
            </a:r>
            <a:endParaRPr lang="en-US" altLang="zh-CN" sz="2400" i="1" dirty="0" smtClean="0"/>
          </a:p>
          <a:p>
            <a:pPr lvl="1">
              <a:buNone/>
            </a:pPr>
            <a:r>
              <a:rPr lang="zh-CN" altLang="en-US" sz="2000" i="1" dirty="0" smtClean="0"/>
              <a:t>语法</a:t>
            </a:r>
            <a:r>
              <a:rPr lang="en-US" altLang="zh-CN" sz="2000" i="1" dirty="0" smtClean="0"/>
              <a:t>: </a:t>
            </a:r>
          </a:p>
          <a:p>
            <a:pPr lvl="1">
              <a:buNone/>
            </a:pPr>
            <a:r>
              <a:rPr lang="en-US" altLang="zh-CN" sz="2000" i="1" dirty="0" smtClean="0"/>
              <a:t>	</a:t>
            </a:r>
            <a:r>
              <a:rPr lang="en-US" altLang="zh-CN" sz="2000" i="1" dirty="0" smtClean="0"/>
              <a:t>export let name = ‘john’;</a:t>
            </a:r>
          </a:p>
          <a:p>
            <a:pPr lvl="1">
              <a:buNone/>
            </a:pPr>
            <a:r>
              <a:rPr lang="en-US" altLang="zh-CN" sz="2000" i="1" dirty="0" smtClean="0"/>
              <a:t>	</a:t>
            </a:r>
            <a:r>
              <a:rPr lang="en-US" altLang="zh-CN" sz="2000" i="1" dirty="0" smtClean="0"/>
              <a:t>export {name1, name2};</a:t>
            </a:r>
            <a:endParaRPr lang="en-US" altLang="zh-CN" sz="20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smtClean="0"/>
              <a:t>import</a:t>
            </a:r>
            <a:r>
              <a:rPr lang="zh-CN" altLang="en-US" sz="2400" i="1" dirty="0" smtClean="0"/>
              <a:t>命令</a:t>
            </a:r>
            <a:r>
              <a:rPr lang="en-US" altLang="zh-CN" sz="2400" i="1" dirty="0" smtClean="0"/>
              <a:t>: </a:t>
            </a:r>
            <a:r>
              <a:rPr lang="zh-CN" altLang="en-US" sz="2400" i="1" dirty="0" smtClean="0"/>
              <a:t>用于导入其它模块的接口</a:t>
            </a:r>
            <a:endParaRPr lang="en-US" altLang="zh-CN" sz="2400" i="1" dirty="0" smtClean="0"/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zh-CN" altLang="en-US" sz="2400" i="1" dirty="0" smtClean="0"/>
              <a:t>语法</a:t>
            </a:r>
            <a:r>
              <a:rPr lang="en-US" altLang="zh-CN" sz="2400" i="1" dirty="0" smtClean="0"/>
              <a:t>:</a:t>
            </a:r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en-US" altLang="zh-CN" sz="2400" i="1" dirty="0" smtClean="0"/>
              <a:t>	import {name1, name2} from ‘</a:t>
            </a:r>
            <a:r>
              <a:rPr lang="zh-CN" altLang="en-US" sz="2400" i="1" dirty="0" smtClean="0"/>
              <a:t>文件路径</a:t>
            </a:r>
            <a:r>
              <a:rPr lang="en-US" altLang="zh-CN" sz="2400" i="1" dirty="0" smtClean="0"/>
              <a:t>’</a:t>
            </a:r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zh-CN" altLang="en-US" sz="2400" i="1" dirty="0" smtClean="0"/>
              <a:t>注意</a:t>
            </a:r>
            <a:r>
              <a:rPr lang="en-US" altLang="zh-CN" sz="2400" i="1" dirty="0" smtClean="0"/>
              <a:t>: </a:t>
            </a:r>
            <a:r>
              <a:rPr lang="zh-CN" altLang="en-US" sz="2400" i="1" dirty="0" smtClean="0"/>
              <a:t>输入的名称必须与输出的相同</a:t>
            </a:r>
            <a:r>
              <a:rPr lang="en-US" altLang="zh-CN" sz="2400" i="1" dirty="0" smtClean="0"/>
              <a:t>.</a:t>
            </a:r>
            <a:endParaRPr lang="en-US" altLang="zh-CN" sz="2400" i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Module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i="1" dirty="0" smtClean="0"/>
              <a:t>as</a:t>
            </a:r>
            <a:r>
              <a:rPr lang="zh-CN" altLang="en-US" sz="2400" i="1" dirty="0" smtClean="0"/>
              <a:t>关键字： 为输入的变量换一个新的名字</a:t>
            </a:r>
            <a:endParaRPr lang="en-US" altLang="zh-CN" sz="2400" i="1" dirty="0" smtClean="0"/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en-US" altLang="zh-CN" sz="2400" i="1" dirty="0" smtClean="0"/>
              <a:t>import {name as </a:t>
            </a:r>
            <a:r>
              <a:rPr lang="en-US" altLang="zh-CN" sz="2400" i="1" dirty="0" err="1" smtClean="0"/>
              <a:t>newName</a:t>
            </a:r>
            <a:r>
              <a:rPr lang="en-US" altLang="zh-CN" sz="2400" i="1" dirty="0" smtClean="0"/>
              <a:t>} from ‘</a:t>
            </a:r>
            <a:r>
              <a:rPr lang="zh-CN" altLang="en-US" sz="2400" i="1" dirty="0" smtClean="0"/>
              <a:t>文件路径</a:t>
            </a:r>
            <a:r>
              <a:rPr lang="en-US" altLang="zh-CN" sz="2400" i="1" dirty="0" smtClean="0"/>
              <a:t>’</a:t>
            </a:r>
          </a:p>
          <a:p>
            <a:pPr>
              <a:buNone/>
            </a:pPr>
            <a:endParaRPr lang="en-US" altLang="zh-CN" sz="2400" i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i="1" dirty="0" smtClean="0"/>
              <a:t>整体输入模块</a:t>
            </a:r>
            <a:r>
              <a:rPr lang="en-US" altLang="zh-CN" sz="2400" i="1" dirty="0" smtClean="0"/>
              <a:t>: </a:t>
            </a:r>
          </a:p>
          <a:p>
            <a:pPr lvl="1">
              <a:buNone/>
            </a:pPr>
            <a:r>
              <a:rPr lang="en-US" altLang="zh-CN" sz="2000" i="1" dirty="0" smtClean="0"/>
              <a:t>1, import * as </a:t>
            </a:r>
            <a:r>
              <a:rPr lang="zh-CN" altLang="en-US" sz="2000" i="1" dirty="0" smtClean="0"/>
              <a:t>变量名 </a:t>
            </a:r>
            <a:r>
              <a:rPr lang="en-US" altLang="zh-CN" sz="2000" i="1" dirty="0" smtClean="0"/>
              <a:t>from ‘</a:t>
            </a:r>
            <a:r>
              <a:rPr lang="zh-CN" altLang="en-US" sz="2000" i="1" dirty="0" smtClean="0"/>
              <a:t>路径</a:t>
            </a:r>
            <a:r>
              <a:rPr lang="en-US" altLang="zh-CN" sz="2000" i="1" dirty="0" smtClean="0"/>
              <a:t>’</a:t>
            </a:r>
          </a:p>
          <a:p>
            <a:pPr lvl="1">
              <a:buNone/>
            </a:pPr>
            <a:endParaRPr lang="en-US" altLang="zh-CN" sz="2000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400" i="1" dirty="0" smtClean="0"/>
              <a:t>export default</a:t>
            </a:r>
            <a:r>
              <a:rPr lang="zh-CN" altLang="en-US" sz="2400" i="1" dirty="0" smtClean="0"/>
              <a:t>： 输出匿名函数</a:t>
            </a:r>
            <a:endParaRPr lang="en-US" altLang="zh-CN" sz="2400" i="1" dirty="0" smtClean="0"/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zh-CN" altLang="en-US" sz="2400" i="1" dirty="0" smtClean="0"/>
              <a:t>语法</a:t>
            </a:r>
            <a:r>
              <a:rPr lang="en-US" altLang="zh-CN" sz="2400" i="1" dirty="0" smtClean="0"/>
              <a:t>: </a:t>
            </a:r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en-US" altLang="zh-CN" sz="2400" i="1" dirty="0" smtClean="0"/>
              <a:t>	export  default function(){};</a:t>
            </a:r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zh-CN" altLang="en-US" sz="2400" i="1" dirty="0" smtClean="0"/>
              <a:t>在导入的时候</a:t>
            </a:r>
            <a:r>
              <a:rPr lang="en-US" altLang="zh-CN" sz="2400" i="1" dirty="0" smtClean="0"/>
              <a:t>, </a:t>
            </a:r>
            <a:r>
              <a:rPr lang="zh-CN" altLang="en-US" sz="2400" i="1" dirty="0" smtClean="0"/>
              <a:t>可以使用任何名字指向该函数</a:t>
            </a:r>
            <a:endParaRPr lang="en-US" altLang="zh-CN" sz="2400" i="1" dirty="0" smtClean="0"/>
          </a:p>
          <a:p>
            <a:pPr>
              <a:buNone/>
            </a:pPr>
            <a:r>
              <a:rPr lang="en-US" altLang="zh-CN" sz="2400" i="1" dirty="0" smtClean="0"/>
              <a:t>	</a:t>
            </a:r>
            <a:r>
              <a:rPr lang="en-US" altLang="zh-CN" sz="2400" i="1" dirty="0" smtClean="0"/>
              <a:t>	import name from ‘’</a:t>
            </a:r>
            <a:r>
              <a:rPr lang="zh-CN" altLang="en-US" sz="2400" i="1" dirty="0" smtClean="0"/>
              <a:t>路径</a:t>
            </a:r>
            <a:endParaRPr lang="en-US" altLang="zh-CN" sz="2400" i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Module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i="1" dirty="0" smtClean="0"/>
              <a:t>const</a:t>
            </a:r>
            <a:r>
              <a:rPr lang="zh-CN" altLang="en-US" i="1" dirty="0" smtClean="0"/>
              <a:t>特性：</a:t>
            </a:r>
            <a:br>
              <a:rPr lang="zh-CN" altLang="en-US" i="1" dirty="0" smtClean="0"/>
            </a:br>
            <a:r>
              <a:rPr lang="zh-CN" altLang="en-US" i="1" dirty="0" smtClean="0"/>
              <a:t>      </a:t>
            </a:r>
            <a:r>
              <a:rPr lang="en-US" altLang="zh-CN" i="1" dirty="0" smtClean="0"/>
              <a:t>1</a:t>
            </a:r>
            <a:r>
              <a:rPr lang="zh-CN" altLang="en-US" i="1" dirty="0" smtClean="0"/>
              <a:t>、在定义之后值是固定不变的，即为常量</a:t>
            </a:r>
            <a:br>
              <a:rPr lang="zh-CN" altLang="en-US" i="1" dirty="0" smtClean="0"/>
            </a:br>
            <a:r>
              <a:rPr lang="zh-CN" altLang="en-US" i="1" dirty="0" smtClean="0"/>
              <a:t>      </a:t>
            </a:r>
            <a:r>
              <a:rPr lang="en-US" altLang="zh-CN" i="1" dirty="0" smtClean="0"/>
              <a:t>2</a:t>
            </a:r>
            <a:r>
              <a:rPr lang="zh-CN" altLang="en-US" i="1" dirty="0" smtClean="0"/>
              <a:t>、常量的值不能修改，但是如果常量保存的是一个对象，那么对象的属性是可以被修改的。</a:t>
            </a:r>
            <a:br>
              <a:rPr lang="zh-CN" altLang="en-US" i="1" dirty="0" smtClean="0"/>
            </a:br>
            <a:r>
              <a:rPr lang="zh-CN" altLang="en-US" i="1" dirty="0" smtClean="0"/>
              <a:t>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变量</a:t>
            </a:r>
            <a:r>
              <a:rPr lang="en-US" altLang="zh-CN" dirty="0" smtClean="0"/>
              <a:t>- const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i="1" dirty="0" smtClean="0"/>
              <a:t>解构赋值：</a:t>
            </a:r>
            <a:br>
              <a:rPr lang="zh-CN" altLang="en-US" i="1" dirty="0" smtClean="0"/>
            </a:br>
            <a:r>
              <a:rPr lang="zh-CN" altLang="en-US" i="1" dirty="0" smtClean="0"/>
              <a:t>   </a:t>
            </a:r>
            <a:r>
              <a:rPr lang="en-US" altLang="zh-CN" i="1" dirty="0" smtClean="0"/>
              <a:t>ES6</a:t>
            </a:r>
            <a:r>
              <a:rPr lang="zh-CN" altLang="en-US" i="1" dirty="0" smtClean="0"/>
              <a:t>允许按照一定模式，从数组和对象中提取值，对变量进行赋值，这被称为解构（</a:t>
            </a:r>
            <a:r>
              <a:rPr lang="en-US" altLang="zh-CN" i="1" dirty="0" err="1" smtClean="0"/>
              <a:t>Destructuring</a:t>
            </a:r>
            <a:r>
              <a:rPr lang="zh-CN" altLang="en-US" i="1" dirty="0" smtClean="0"/>
              <a:t>）。</a:t>
            </a:r>
            <a:br>
              <a:rPr lang="zh-CN" altLang="en-US" i="1" dirty="0" smtClean="0"/>
            </a:br>
            <a:endParaRPr lang="en-US" altLang="zh-CN" i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i="1" dirty="0" smtClean="0"/>
              <a:t>数组的解构赋值：对应的顺序解构。</a:t>
            </a:r>
            <a:endParaRPr lang="en-US" altLang="zh-CN" i="1" dirty="0" smtClean="0"/>
          </a:p>
          <a:p>
            <a:pPr lvl="1">
              <a:buNone/>
            </a:pPr>
            <a:r>
              <a:rPr lang="en-US" altLang="zh-CN" i="1" dirty="0" err="1" smtClean="0"/>
              <a:t>var</a:t>
            </a:r>
            <a:r>
              <a:rPr lang="en-US" altLang="zh-CN" i="1" dirty="0" smtClean="0"/>
              <a:t> [</a:t>
            </a:r>
            <a:r>
              <a:rPr lang="en-US" altLang="zh-CN" i="1" dirty="0" err="1" smtClean="0"/>
              <a:t>a,b,c</a:t>
            </a:r>
            <a:r>
              <a:rPr lang="en-US" altLang="zh-CN" i="1" dirty="0" smtClean="0"/>
              <a:t>] = [1,2,3];</a:t>
            </a:r>
          </a:p>
          <a:p>
            <a:pPr lvl="1">
              <a:buNone/>
            </a:pPr>
            <a:endParaRPr lang="en-US" altLang="zh-CN" i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i="1" dirty="0" smtClean="0"/>
              <a:t> 对象的赋值语法：对应对象属性的</a:t>
            </a:r>
            <a:r>
              <a:rPr lang="en-US" altLang="zh-CN" i="1" dirty="0" smtClean="0"/>
              <a:t>key.</a:t>
            </a:r>
          </a:p>
          <a:p>
            <a:pPr>
              <a:buNone/>
            </a:pPr>
            <a:r>
              <a:rPr lang="en-US" altLang="zh-CN" i="1" dirty="0" smtClean="0"/>
              <a:t>	</a:t>
            </a:r>
            <a:r>
              <a:rPr lang="en-US" altLang="zh-CN" i="1" dirty="0" err="1" smtClean="0"/>
              <a:t>var</a:t>
            </a:r>
            <a:r>
              <a:rPr lang="en-US" altLang="zh-CN" i="1" dirty="0" smtClean="0"/>
              <a:t> {name, age} = {name: ‘john’, age: 23};</a:t>
            </a:r>
          </a:p>
          <a:p>
            <a:pPr>
              <a:buNone/>
            </a:pPr>
            <a:r>
              <a:rPr lang="zh-CN" altLang="en-US" i="1" dirty="0" smtClean="0"/>
              <a:t/>
            </a:r>
            <a:br>
              <a:rPr lang="zh-CN" altLang="en-US" i="1" dirty="0" smtClean="0"/>
            </a:br>
            <a:r>
              <a:rPr lang="zh-CN" altLang="en-US" i="1" dirty="0" smtClean="0"/>
              <a:t>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解构赋值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i="1" dirty="0" smtClean="0"/>
              <a:t>repeat </a:t>
            </a:r>
            <a:r>
              <a:rPr lang="zh-CN" altLang="en-US" i="1" dirty="0" smtClean="0"/>
              <a:t>：复制多少次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i="1" dirty="0" smtClean="0"/>
              <a:t>	</a:t>
            </a:r>
            <a:r>
              <a:rPr lang="en-US" altLang="zh-CN" i="1" dirty="0" err="1" smtClean="0"/>
              <a:t>var</a:t>
            </a:r>
            <a:r>
              <a:rPr lang="en-US" altLang="zh-CN" i="1" dirty="0" smtClean="0"/>
              <a:t> s = ‘</a:t>
            </a:r>
            <a:r>
              <a:rPr lang="en-US" altLang="zh-CN" i="1" dirty="0" err="1" smtClean="0"/>
              <a:t>h’.repeat</a:t>
            </a:r>
            <a:r>
              <a:rPr lang="en-US" altLang="zh-CN" i="1" dirty="0" smtClean="0"/>
              <a:t>(10)</a:t>
            </a:r>
            <a:r>
              <a:rPr lang="zh-CN" altLang="en-US" i="1" dirty="0" smtClean="0"/>
              <a:t/>
            </a:r>
            <a:br>
              <a:rPr lang="zh-CN" altLang="en-US" i="1" dirty="0" smtClean="0"/>
            </a:br>
            <a:endParaRPr lang="en-US" altLang="zh-CN" i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i="1" dirty="0" smtClean="0"/>
              <a:t>模板字符串</a:t>
            </a:r>
            <a:r>
              <a:rPr lang="en-US" altLang="zh-CN" i="1" dirty="0" smtClean="0"/>
              <a:t>:`hello: ${name}`</a:t>
            </a:r>
          </a:p>
          <a:p>
            <a:pPr>
              <a:buNone/>
            </a:pPr>
            <a:r>
              <a:rPr lang="en-US" altLang="zh-CN" i="1" dirty="0" smtClean="0"/>
              <a:t>	  </a:t>
            </a:r>
            <a:r>
              <a:rPr lang="en-US" altLang="zh-CN" i="1" dirty="0" err="1" smtClean="0"/>
              <a:t>var</a:t>
            </a:r>
            <a:r>
              <a:rPr lang="en-US" altLang="zh-CN" i="1" dirty="0" smtClean="0"/>
              <a:t> name = ‘john’;</a:t>
            </a:r>
          </a:p>
          <a:p>
            <a:pPr lvl="1">
              <a:buNone/>
            </a:pPr>
            <a:r>
              <a:rPr lang="en-US" altLang="zh-CN" i="1" dirty="0" err="1" smtClean="0"/>
              <a:t>var</a:t>
            </a:r>
            <a:r>
              <a:rPr lang="en-US" altLang="zh-CN" i="1" dirty="0" smtClean="0"/>
              <a:t> message = `hell0: ${name}`;</a:t>
            </a:r>
          </a:p>
          <a:p>
            <a:pPr lvl="1">
              <a:buNone/>
            </a:pPr>
            <a:endParaRPr lang="en-US" altLang="zh-CN" i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i="1" dirty="0" smtClean="0"/>
              <a:t> </a:t>
            </a:r>
            <a:r>
              <a:rPr lang="en-US" altLang="zh-CN" i="1" dirty="0" err="1" smtClean="0"/>
              <a:t>str.includes</a:t>
            </a:r>
            <a:r>
              <a:rPr lang="en-US" altLang="zh-CN" i="1" dirty="0" smtClean="0"/>
              <a:t>()</a:t>
            </a:r>
            <a:br>
              <a:rPr lang="en-US" altLang="zh-CN" i="1" dirty="0" smtClean="0"/>
            </a:br>
            <a:r>
              <a:rPr lang="en-US" altLang="zh-CN" i="1" dirty="0" smtClean="0"/>
              <a:t>   </a:t>
            </a:r>
            <a:r>
              <a:rPr lang="zh-CN" altLang="en-US" i="1" dirty="0" smtClean="0"/>
              <a:t>参数：</a:t>
            </a:r>
            <a:br>
              <a:rPr lang="zh-CN" altLang="en-US" i="1" dirty="0" smtClean="0"/>
            </a:br>
            <a:r>
              <a:rPr lang="zh-CN" altLang="en-US" i="1" dirty="0" smtClean="0"/>
              <a:t>   </a:t>
            </a:r>
            <a:r>
              <a:rPr lang="en-US" altLang="zh-CN" i="1" dirty="0" smtClean="0"/>
              <a:t>1</a:t>
            </a:r>
            <a:r>
              <a:rPr lang="zh-CN" altLang="en-US" i="1" dirty="0" smtClean="0"/>
              <a:t>、要查找的字符串</a:t>
            </a:r>
            <a:br>
              <a:rPr lang="zh-CN" altLang="en-US" i="1" dirty="0" smtClean="0"/>
            </a:br>
            <a:r>
              <a:rPr lang="zh-CN" altLang="en-US" i="1" dirty="0" smtClean="0"/>
              <a:t>   </a:t>
            </a:r>
            <a:r>
              <a:rPr lang="en-US" altLang="zh-CN" i="1" dirty="0" smtClean="0"/>
              <a:t>2</a:t>
            </a:r>
            <a:r>
              <a:rPr lang="zh-CN" altLang="en-US" i="1" dirty="0" smtClean="0"/>
              <a:t>、起始位置 </a:t>
            </a:r>
            <a:br>
              <a:rPr lang="zh-CN" altLang="en-US" i="1" dirty="0" smtClean="0"/>
            </a:br>
            <a:r>
              <a:rPr lang="zh-CN" altLang="en-US" i="1" dirty="0" smtClean="0"/>
              <a:t>   返回布尔值，表示是否找到了参数字符串</a:t>
            </a:r>
            <a:br>
              <a:rPr lang="zh-CN" altLang="en-US" i="1" dirty="0" smtClean="0"/>
            </a:br>
            <a:r>
              <a:rPr lang="zh-CN" altLang="en-US" i="1" dirty="0" smtClean="0"/>
              <a:t/>
            </a:r>
            <a:br>
              <a:rPr lang="zh-CN" altLang="en-US" i="1" dirty="0" smtClean="0"/>
            </a:br>
            <a:r>
              <a:rPr lang="zh-CN" altLang="en-US" i="1" dirty="0" smtClean="0"/>
              <a:t>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字符串的扩展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i="1" dirty="0" err="1" smtClean="0"/>
              <a:t>str.startsWith</a:t>
            </a:r>
            <a:r>
              <a:rPr lang="en-US" altLang="zh-CN" i="1" dirty="0" smtClean="0"/>
              <a:t>()</a:t>
            </a:r>
            <a:br>
              <a:rPr lang="en-US" altLang="zh-CN" i="1" dirty="0" smtClean="0"/>
            </a:br>
            <a:r>
              <a:rPr lang="en-US" altLang="zh-CN" i="1" dirty="0" smtClean="0"/>
              <a:t>   </a:t>
            </a:r>
            <a:r>
              <a:rPr lang="zh-CN" altLang="en-US" i="1" dirty="0" smtClean="0"/>
              <a:t>参数：</a:t>
            </a:r>
            <a:br>
              <a:rPr lang="zh-CN" altLang="en-US" i="1" dirty="0" smtClean="0"/>
            </a:br>
            <a:r>
              <a:rPr lang="zh-CN" altLang="en-US" i="1" dirty="0" smtClean="0"/>
              <a:t>      </a:t>
            </a:r>
            <a:r>
              <a:rPr lang="en-US" altLang="zh-CN" i="1" dirty="0" smtClean="0"/>
              <a:t>1</a:t>
            </a:r>
            <a:r>
              <a:rPr lang="zh-CN" altLang="en-US" i="1" dirty="0" smtClean="0"/>
              <a:t>、要查找的字符串</a:t>
            </a:r>
            <a:br>
              <a:rPr lang="zh-CN" altLang="en-US" i="1" dirty="0" smtClean="0"/>
            </a:br>
            <a:r>
              <a:rPr lang="zh-CN" altLang="en-US" i="1" dirty="0" smtClean="0"/>
              <a:t>      </a:t>
            </a:r>
            <a:r>
              <a:rPr lang="en-US" altLang="zh-CN" i="1" dirty="0" smtClean="0"/>
              <a:t>2</a:t>
            </a:r>
            <a:r>
              <a:rPr lang="zh-CN" altLang="en-US" i="1" dirty="0" smtClean="0"/>
              <a:t>、起始位置 </a:t>
            </a:r>
            <a:br>
              <a:rPr lang="zh-CN" altLang="en-US" i="1" dirty="0" smtClean="0"/>
            </a:br>
            <a:r>
              <a:rPr lang="zh-CN" altLang="en-US" i="1" dirty="0" smtClean="0"/>
              <a:t>      返回布尔值，表示参数字符串是否在源字符串的头部。</a:t>
            </a:r>
            <a:br>
              <a:rPr lang="zh-CN" altLang="en-US" i="1" dirty="0" smtClean="0"/>
            </a:br>
            <a:endParaRPr lang="en-US" altLang="zh-CN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i="1" dirty="0" err="1" smtClean="0"/>
              <a:t>str.endsWith</a:t>
            </a:r>
            <a:r>
              <a:rPr lang="en-US" altLang="zh-CN" i="1" dirty="0" smtClean="0"/>
              <a:t>()</a:t>
            </a:r>
            <a:br>
              <a:rPr lang="en-US" altLang="zh-CN" i="1" dirty="0" smtClean="0"/>
            </a:br>
            <a:r>
              <a:rPr lang="en-US" altLang="zh-CN" i="1" dirty="0" smtClean="0"/>
              <a:t>   </a:t>
            </a:r>
            <a:r>
              <a:rPr lang="zh-CN" altLang="en-US" i="1" dirty="0" smtClean="0"/>
              <a:t>参数：</a:t>
            </a:r>
            <a:br>
              <a:rPr lang="zh-CN" altLang="en-US" i="1" dirty="0" smtClean="0"/>
            </a:br>
            <a:r>
              <a:rPr lang="zh-CN" altLang="en-US" i="1" dirty="0" smtClean="0"/>
              <a:t>      </a:t>
            </a:r>
            <a:r>
              <a:rPr lang="en-US" altLang="zh-CN" i="1" dirty="0" smtClean="0"/>
              <a:t>1</a:t>
            </a:r>
            <a:r>
              <a:rPr lang="zh-CN" altLang="en-US" i="1" dirty="0" smtClean="0"/>
              <a:t>、要查找的字符串</a:t>
            </a:r>
            <a:br>
              <a:rPr lang="zh-CN" altLang="en-US" i="1" dirty="0" smtClean="0"/>
            </a:br>
            <a:r>
              <a:rPr lang="zh-CN" altLang="en-US" i="1" dirty="0" smtClean="0"/>
              <a:t>      </a:t>
            </a:r>
            <a:r>
              <a:rPr lang="en-US" altLang="zh-CN" i="1" dirty="0" smtClean="0"/>
              <a:t>2</a:t>
            </a:r>
            <a:r>
              <a:rPr lang="zh-CN" altLang="en-US" i="1" dirty="0" smtClean="0"/>
              <a:t>、起始位置（针对的是</a:t>
            </a:r>
            <a:r>
              <a:rPr lang="en-US" altLang="zh-CN" i="1" dirty="0" smtClean="0"/>
              <a:t>n</a:t>
            </a:r>
            <a:r>
              <a:rPr lang="zh-CN" altLang="en-US" i="1" dirty="0" smtClean="0"/>
              <a:t>个字符）   </a:t>
            </a:r>
            <a:br>
              <a:rPr lang="zh-CN" altLang="en-US" i="1" dirty="0" smtClean="0"/>
            </a:br>
            <a:r>
              <a:rPr lang="zh-CN" altLang="en-US" i="1" dirty="0" smtClean="0"/>
              <a:t>      返回布尔值，表示参数字符串是否在源字符串的尾部。 </a:t>
            </a:r>
            <a:br>
              <a:rPr lang="zh-CN" altLang="en-US" i="1" dirty="0" smtClean="0"/>
            </a:br>
            <a:r>
              <a:rPr lang="zh-CN" altLang="en-US" i="1" dirty="0" smtClean="0"/>
              <a:t>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字符串的扩展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i="1" dirty="0" smtClean="0"/>
              <a:t>二进制和八进制的表示法</a:t>
            </a:r>
            <a:r>
              <a:rPr lang="en-US" altLang="zh-CN" i="1" dirty="0" smtClean="0"/>
              <a:t>:</a:t>
            </a:r>
            <a:br>
              <a:rPr lang="en-US" altLang="zh-CN" i="1" dirty="0" smtClean="0"/>
            </a:br>
            <a:r>
              <a:rPr lang="en-US" altLang="zh-CN" i="1" dirty="0" smtClean="0"/>
              <a:t>   </a:t>
            </a:r>
            <a:r>
              <a:rPr lang="zh-CN" altLang="en-US" i="1" dirty="0" smtClean="0"/>
              <a:t>前缀分别为</a:t>
            </a:r>
            <a:r>
              <a:rPr lang="en-US" altLang="zh-CN" i="1" dirty="0" smtClean="0"/>
              <a:t>: 0b, 0o</a:t>
            </a:r>
            <a:r>
              <a:rPr lang="zh-CN" altLang="en-US" i="1" dirty="0" smtClean="0"/>
              <a:t/>
            </a:r>
            <a:br>
              <a:rPr lang="zh-CN" altLang="en-US" i="1" dirty="0" smtClean="0"/>
            </a:br>
            <a:endParaRPr lang="en-US" altLang="zh-CN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i="1" dirty="0" err="1" smtClean="0"/>
              <a:t>Math.trunc</a:t>
            </a:r>
            <a:r>
              <a:rPr lang="en-US" altLang="zh-CN" i="1" dirty="0" smtClean="0"/>
              <a:t>(num) //</a:t>
            </a:r>
            <a:r>
              <a:rPr lang="zh-CN" altLang="en-US" i="1" dirty="0" smtClean="0"/>
              <a:t>干掉小数点</a:t>
            </a:r>
            <a:endParaRPr lang="en-US" altLang="zh-CN" i="1" dirty="0" smtClean="0"/>
          </a:p>
          <a:p>
            <a:pPr>
              <a:buFont typeface="Wingdings" pitchFamily="2" charset="2"/>
              <a:buChar char="l"/>
            </a:pPr>
            <a:endParaRPr lang="en-US" altLang="zh-CN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i="1" dirty="0" err="1" smtClean="0"/>
              <a:t>Math.sign</a:t>
            </a:r>
            <a:r>
              <a:rPr lang="en-US" altLang="zh-CN" i="1" dirty="0" smtClean="0"/>
              <a:t>(-0); //</a:t>
            </a:r>
            <a:r>
              <a:rPr lang="zh-CN" altLang="en-US" i="1" dirty="0" smtClean="0"/>
              <a:t>判断参数是正数、负数、正</a:t>
            </a:r>
            <a:r>
              <a:rPr lang="en-US" altLang="zh-CN" i="1" dirty="0" smtClean="0"/>
              <a:t>0</a:t>
            </a:r>
            <a:r>
              <a:rPr lang="zh-CN" altLang="en-US" i="1" dirty="0" smtClean="0"/>
              <a:t>还是负</a:t>
            </a:r>
            <a:r>
              <a:rPr lang="en-US" altLang="zh-CN" i="1" dirty="0" smtClean="0"/>
              <a:t>0 </a:t>
            </a:r>
          </a:p>
          <a:p>
            <a:pPr>
              <a:buFont typeface="Wingdings" pitchFamily="2" charset="2"/>
              <a:buChar char="l"/>
            </a:pPr>
            <a:endParaRPr lang="en-US" altLang="zh-CN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i="1" dirty="0" err="1" smtClean="0"/>
              <a:t>Math.hypot</a:t>
            </a:r>
            <a:r>
              <a:rPr lang="en-US" altLang="zh-CN" i="1" dirty="0" smtClean="0"/>
              <a:t>(3,4) //</a:t>
            </a:r>
            <a:r>
              <a:rPr lang="zh-CN" altLang="en-US" i="1" dirty="0" smtClean="0"/>
              <a:t>返回所有参数的平方和的平方根</a:t>
            </a:r>
            <a:r>
              <a:rPr lang="en-US" altLang="zh-CN" i="1" dirty="0" smtClean="0"/>
              <a:t>(</a:t>
            </a:r>
            <a:r>
              <a:rPr lang="zh-CN" altLang="en-US" i="1" dirty="0" smtClean="0"/>
              <a:t>勾股定理</a:t>
            </a:r>
            <a:r>
              <a:rPr lang="en-US" altLang="zh-CN" i="1" dirty="0" smtClean="0"/>
              <a:t>) </a:t>
            </a:r>
            <a:r>
              <a:rPr lang="zh-CN" altLang="en-US" i="1" dirty="0" smtClean="0"/>
              <a:t/>
            </a:r>
            <a:br>
              <a:rPr lang="zh-CN" altLang="en-US" i="1" dirty="0" smtClean="0"/>
            </a:br>
            <a:r>
              <a:rPr lang="zh-CN" altLang="en-US" i="1" dirty="0" smtClean="0"/>
              <a:t>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数值扩展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i="1" dirty="0" err="1" smtClean="0"/>
              <a:t>Array.from</a:t>
            </a:r>
            <a:r>
              <a:rPr lang="en-US" altLang="zh-CN" i="1" dirty="0" smtClean="0"/>
              <a:t>(): </a:t>
            </a:r>
            <a:r>
              <a:rPr lang="zh-CN" altLang="en-US" i="1" dirty="0" smtClean="0"/>
              <a:t>将类数组转化为数值</a:t>
            </a:r>
            <a:endParaRPr lang="en-US" altLang="zh-CN" i="1" dirty="0" smtClean="0"/>
          </a:p>
          <a:p>
            <a:pPr lvl="1">
              <a:buNone/>
            </a:pPr>
            <a:r>
              <a:rPr lang="en-US" altLang="zh-CN" i="1" dirty="0" err="1" smtClean="0"/>
              <a:t>var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divs</a:t>
            </a:r>
            <a:r>
              <a:rPr lang="en-US" altLang="zh-CN" i="1" dirty="0" smtClean="0"/>
              <a:t> = </a:t>
            </a:r>
            <a:r>
              <a:rPr lang="en-US" altLang="zh-CN" i="1" dirty="0" err="1" smtClean="0"/>
              <a:t>document.getElementsByTagName</a:t>
            </a:r>
            <a:r>
              <a:rPr lang="en-US" altLang="zh-CN" i="1" dirty="0" smtClean="0"/>
              <a:t>(‘div’);</a:t>
            </a:r>
          </a:p>
          <a:p>
            <a:pPr lvl="1">
              <a:buNone/>
            </a:pPr>
            <a:r>
              <a:rPr lang="en-US" altLang="zh-CN" i="1" dirty="0" err="1" smtClean="0"/>
              <a:t>var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eles</a:t>
            </a:r>
            <a:r>
              <a:rPr lang="en-US" altLang="zh-CN" i="1" dirty="0" smtClean="0"/>
              <a:t> = </a:t>
            </a:r>
            <a:r>
              <a:rPr lang="en-US" altLang="zh-CN" i="1" dirty="0" err="1" smtClean="0"/>
              <a:t>Array.from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divs</a:t>
            </a:r>
            <a:r>
              <a:rPr lang="en-US" altLang="zh-CN" i="1" dirty="0" smtClean="0"/>
              <a:t>);</a:t>
            </a:r>
          </a:p>
          <a:p>
            <a:pPr lvl="1">
              <a:buNone/>
            </a:pPr>
            <a:endParaRPr lang="en-US" altLang="zh-CN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i="1" dirty="0" err="1" smtClean="0"/>
              <a:t>Array.of</a:t>
            </a:r>
            <a:r>
              <a:rPr lang="en-US" altLang="zh-CN" i="1" dirty="0" smtClean="0"/>
              <a:t>():</a:t>
            </a:r>
            <a:r>
              <a:rPr lang="zh-CN" altLang="en-US" i="1" dirty="0" smtClean="0"/>
              <a:t>用于将一组参数，转换为数组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i="1" dirty="0" smtClean="0"/>
              <a:t>	</a:t>
            </a:r>
            <a:r>
              <a:rPr lang="en-US" altLang="zh-CN" i="1" dirty="0" err="1" smtClean="0"/>
              <a:t>var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arr</a:t>
            </a:r>
            <a:r>
              <a:rPr lang="en-US" altLang="zh-CN" i="1" dirty="0" smtClean="0"/>
              <a:t> = </a:t>
            </a:r>
            <a:r>
              <a:rPr lang="en-US" altLang="zh-CN" i="1" dirty="0" err="1" smtClean="0"/>
              <a:t>Array.of</a:t>
            </a:r>
            <a:r>
              <a:rPr lang="en-US" altLang="zh-CN" i="1" dirty="0" smtClean="0"/>
              <a:t>(1,2,3,4,5,6);</a:t>
            </a:r>
          </a:p>
          <a:p>
            <a:pPr>
              <a:buNone/>
            </a:pPr>
            <a:endParaRPr lang="en-US" altLang="zh-CN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i="1" dirty="0" err="1" smtClean="0"/>
              <a:t>arr.fill</a:t>
            </a:r>
            <a:r>
              <a:rPr lang="en-US" altLang="zh-CN" i="1" dirty="0" smtClean="0"/>
              <a:t>()</a:t>
            </a:r>
            <a:br>
              <a:rPr lang="en-US" altLang="zh-CN" i="1" dirty="0" smtClean="0"/>
            </a:br>
            <a:r>
              <a:rPr lang="zh-CN" altLang="en-US" i="1" dirty="0" smtClean="0"/>
              <a:t>用来填充数组</a:t>
            </a:r>
            <a:br>
              <a:rPr lang="zh-CN" altLang="en-US" i="1" dirty="0" smtClean="0"/>
            </a:br>
            <a:r>
              <a:rPr lang="zh-CN" altLang="en-US" i="1" dirty="0" smtClean="0"/>
              <a:t>参数</a:t>
            </a:r>
            <a:r>
              <a:rPr lang="en-US" altLang="zh-CN" i="1" dirty="0" smtClean="0"/>
              <a:t>:</a:t>
            </a:r>
            <a:br>
              <a:rPr lang="en-US" altLang="zh-CN" i="1" dirty="0" smtClean="0"/>
            </a:br>
            <a:r>
              <a:rPr lang="en-US" altLang="zh-CN" i="1" dirty="0" smtClean="0"/>
              <a:t>      1</a:t>
            </a:r>
            <a:r>
              <a:rPr lang="zh-CN" altLang="en-US" i="1" dirty="0" smtClean="0"/>
              <a:t>、填充的内容</a:t>
            </a:r>
            <a:br>
              <a:rPr lang="zh-CN" altLang="en-US" i="1" dirty="0" smtClean="0"/>
            </a:br>
            <a:r>
              <a:rPr lang="zh-CN" altLang="en-US" i="1" dirty="0" smtClean="0"/>
              <a:t>      </a:t>
            </a:r>
            <a:r>
              <a:rPr lang="en-US" altLang="zh-CN" i="1" dirty="0" smtClean="0"/>
              <a:t>2</a:t>
            </a:r>
            <a:r>
              <a:rPr lang="zh-CN" altLang="en-US" i="1" dirty="0" smtClean="0"/>
              <a:t>、起始位置</a:t>
            </a:r>
            <a:br>
              <a:rPr lang="zh-CN" altLang="en-US" i="1" dirty="0" smtClean="0"/>
            </a:br>
            <a:r>
              <a:rPr lang="zh-CN" altLang="en-US" i="1" dirty="0" smtClean="0"/>
              <a:t>      </a:t>
            </a:r>
            <a:r>
              <a:rPr lang="en-US" altLang="zh-CN" i="1" dirty="0" smtClean="0"/>
              <a:t>3</a:t>
            </a:r>
            <a:r>
              <a:rPr lang="zh-CN" altLang="en-US" i="1" dirty="0" smtClean="0"/>
              <a:t>、结束位置</a:t>
            </a:r>
            <a:endParaRPr lang="en-US" altLang="zh-CN" i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数组扩展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i="1" dirty="0" err="1" smtClean="0"/>
              <a:t>arr.find</a:t>
            </a:r>
            <a:r>
              <a:rPr lang="en-US" altLang="zh-CN" i="1" dirty="0" smtClean="0"/>
              <a:t>():</a:t>
            </a:r>
            <a:r>
              <a:rPr lang="zh-CN" altLang="en-US" i="1" dirty="0" smtClean="0"/>
              <a:t>找出第一个符合条件的数组元素</a:t>
            </a:r>
            <a:endParaRPr lang="en-US" altLang="zh-CN" i="1" dirty="0" smtClean="0"/>
          </a:p>
          <a:p>
            <a:pPr>
              <a:buNone/>
            </a:pPr>
            <a:r>
              <a:rPr lang="zh-CN" altLang="en-US" i="1" dirty="0" smtClean="0"/>
              <a:t>参数：</a:t>
            </a:r>
            <a:br>
              <a:rPr lang="zh-CN" altLang="en-US" i="1" dirty="0" smtClean="0"/>
            </a:br>
            <a:r>
              <a:rPr lang="zh-CN" altLang="en-US" i="1" dirty="0" smtClean="0"/>
              <a:t>   </a:t>
            </a:r>
            <a:r>
              <a:rPr lang="en-US" altLang="zh-CN" i="1" dirty="0" smtClean="0"/>
              <a:t>1</a:t>
            </a:r>
            <a:r>
              <a:rPr lang="zh-CN" altLang="en-US" i="1" dirty="0" smtClean="0"/>
              <a:t>、回调函数</a:t>
            </a:r>
            <a:br>
              <a:rPr lang="zh-CN" altLang="en-US" i="1" dirty="0" smtClean="0"/>
            </a:br>
            <a:r>
              <a:rPr lang="zh-CN" altLang="en-US" i="1" dirty="0" smtClean="0"/>
              <a:t>   </a:t>
            </a:r>
            <a:r>
              <a:rPr lang="en-US" altLang="zh-CN" i="1" dirty="0" smtClean="0"/>
              <a:t>2</a:t>
            </a:r>
            <a:r>
              <a:rPr lang="zh-CN" altLang="en-US" i="1" dirty="0" smtClean="0"/>
              <a:t>、回调函数内</a:t>
            </a:r>
            <a:r>
              <a:rPr lang="en-US" altLang="zh-CN" i="1" dirty="0" smtClean="0"/>
              <a:t>this</a:t>
            </a:r>
            <a:r>
              <a:rPr lang="zh-CN" altLang="en-US" i="1" dirty="0" smtClean="0"/>
              <a:t>的指向</a:t>
            </a:r>
            <a:br>
              <a:rPr lang="zh-CN" altLang="en-US" i="1" dirty="0" smtClean="0"/>
            </a:br>
            <a:r>
              <a:rPr lang="zh-CN" altLang="en-US" i="1" dirty="0" smtClean="0"/>
              <a:t>遍历整个数组，遍历过程中调用回调函数，如果回调函数的返回值为</a:t>
            </a:r>
            <a:r>
              <a:rPr lang="en-US" altLang="zh-CN" i="1" dirty="0" smtClean="0"/>
              <a:t>true</a:t>
            </a:r>
            <a:r>
              <a:rPr lang="zh-CN" altLang="en-US" i="1" dirty="0" smtClean="0"/>
              <a:t>，则返回当前正在遍历的元素。</a:t>
            </a:r>
            <a:br>
              <a:rPr lang="zh-CN" altLang="en-US" i="1" dirty="0" smtClean="0"/>
            </a:br>
            <a:r>
              <a:rPr lang="zh-CN" altLang="en-US" i="1" dirty="0" smtClean="0"/>
              <a:t>如果所有元素都不符合条件则返回</a:t>
            </a:r>
            <a:r>
              <a:rPr lang="en-US" altLang="zh-CN" i="1" dirty="0" smtClean="0"/>
              <a:t>undefined</a:t>
            </a:r>
            <a:br>
              <a:rPr lang="en-US" altLang="zh-CN" i="1" dirty="0" smtClean="0"/>
            </a:br>
            <a:endParaRPr lang="en-US" altLang="zh-CN" i="1" dirty="0" smtClean="0"/>
          </a:p>
          <a:p>
            <a:pPr>
              <a:buFont typeface="Wingdings" pitchFamily="2" charset="2"/>
              <a:buChar char="l"/>
            </a:pPr>
            <a:r>
              <a:rPr lang="en-US" altLang="zh-CN" i="1" dirty="0" err="1" smtClean="0"/>
              <a:t>arr.findIndex</a:t>
            </a:r>
            <a:r>
              <a:rPr lang="en-US" altLang="zh-CN" i="1" dirty="0" smtClean="0"/>
              <a:t>()</a:t>
            </a:r>
            <a:br>
              <a:rPr lang="en-US" altLang="zh-CN" i="1" dirty="0" smtClean="0"/>
            </a:br>
            <a:r>
              <a:rPr lang="zh-CN" altLang="en-US" i="1" dirty="0" smtClean="0"/>
              <a:t>找出第一个符合条件的数组元素的位置</a:t>
            </a:r>
            <a:br>
              <a:rPr lang="zh-CN" altLang="en-US" i="1" dirty="0" smtClean="0"/>
            </a:br>
            <a:r>
              <a:rPr lang="zh-CN" altLang="en-US" i="1" dirty="0" smtClean="0"/>
              <a:t>参数：</a:t>
            </a:r>
            <a:br>
              <a:rPr lang="zh-CN" altLang="en-US" i="1" dirty="0" smtClean="0"/>
            </a:br>
            <a:r>
              <a:rPr lang="zh-CN" altLang="en-US" i="1" dirty="0" smtClean="0"/>
              <a:t>   </a:t>
            </a:r>
            <a:r>
              <a:rPr lang="en-US" altLang="zh-CN" i="1" dirty="0" smtClean="0"/>
              <a:t>1</a:t>
            </a:r>
            <a:r>
              <a:rPr lang="zh-CN" altLang="en-US" i="1" dirty="0" smtClean="0"/>
              <a:t>、回调函数</a:t>
            </a:r>
            <a:br>
              <a:rPr lang="zh-CN" altLang="en-US" i="1" dirty="0" smtClean="0"/>
            </a:br>
            <a:r>
              <a:rPr lang="zh-CN" altLang="en-US" i="1" dirty="0" smtClean="0"/>
              <a:t>   </a:t>
            </a:r>
            <a:r>
              <a:rPr lang="en-US" altLang="zh-CN" i="1" dirty="0" smtClean="0"/>
              <a:t>2</a:t>
            </a:r>
            <a:r>
              <a:rPr lang="zh-CN" altLang="en-US" i="1" dirty="0" smtClean="0"/>
              <a:t>、回调函数内</a:t>
            </a:r>
            <a:r>
              <a:rPr lang="en-US" altLang="zh-CN" i="1" dirty="0" smtClean="0"/>
              <a:t>this</a:t>
            </a:r>
            <a:r>
              <a:rPr lang="zh-CN" altLang="en-US" i="1" dirty="0" smtClean="0"/>
              <a:t>的指向</a:t>
            </a:r>
            <a:br>
              <a:rPr lang="zh-CN" altLang="en-US" i="1" dirty="0" smtClean="0"/>
            </a:br>
            <a:r>
              <a:rPr lang="zh-CN" altLang="en-US" i="1" dirty="0" smtClean="0"/>
              <a:t>遍历整个数组，遍历过程中调用回调函数，如果回调函数的返回值为</a:t>
            </a:r>
            <a:r>
              <a:rPr lang="en-US" altLang="zh-CN" i="1" dirty="0" smtClean="0"/>
              <a:t>true</a:t>
            </a:r>
            <a:r>
              <a:rPr lang="zh-CN" altLang="en-US" i="1" dirty="0" smtClean="0"/>
              <a:t>，则返回该数组元素的位置。</a:t>
            </a:r>
            <a:br>
              <a:rPr lang="zh-CN" altLang="en-US" i="1" dirty="0" smtClean="0"/>
            </a:br>
            <a:r>
              <a:rPr lang="zh-CN" altLang="en-US" i="1" dirty="0" smtClean="0"/>
              <a:t>如果所有元素都不符合条件则返回</a:t>
            </a:r>
            <a:r>
              <a:rPr lang="en-US" altLang="zh-CN" i="1" dirty="0" smtClean="0"/>
              <a:t>-1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数组扩展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456</TotalTime>
  <Words>719</Words>
  <Application>Microsoft Office PowerPoint</Application>
  <PresentationFormat>全屏显示(4:3)</PresentationFormat>
  <Paragraphs>299</Paragraphs>
  <Slides>28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聚合</vt:lpstr>
      <vt:lpstr>ES2015</vt:lpstr>
      <vt:lpstr>变量- let</vt:lpstr>
      <vt:lpstr>变量- const</vt:lpstr>
      <vt:lpstr>解构赋值</vt:lpstr>
      <vt:lpstr>字符串的扩展</vt:lpstr>
      <vt:lpstr>字符串的扩展</vt:lpstr>
      <vt:lpstr>数值扩展</vt:lpstr>
      <vt:lpstr>数组扩展</vt:lpstr>
      <vt:lpstr>数组扩展</vt:lpstr>
      <vt:lpstr>数组扩展</vt:lpstr>
      <vt:lpstr>对象扩展</vt:lpstr>
      <vt:lpstr>对象扩展</vt:lpstr>
      <vt:lpstr>对象扩展</vt:lpstr>
      <vt:lpstr>对象扩展</vt:lpstr>
      <vt:lpstr>函数扩展</vt:lpstr>
      <vt:lpstr>函数扩展</vt:lpstr>
      <vt:lpstr>函数扩展</vt:lpstr>
      <vt:lpstr>数据结构扩展</vt:lpstr>
      <vt:lpstr>数据结构扩展</vt:lpstr>
      <vt:lpstr>数据结构扩展-Map</vt:lpstr>
      <vt:lpstr>数据结构扩展-Map</vt:lpstr>
      <vt:lpstr>数据结构扩展-WeakMap</vt:lpstr>
      <vt:lpstr>Iterator和Symbol</vt:lpstr>
      <vt:lpstr>Generator函数</vt:lpstr>
      <vt:lpstr>Promise对象</vt:lpstr>
      <vt:lpstr>Class</vt:lpstr>
      <vt:lpstr>Module</vt:lpstr>
      <vt:lpstr>Module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ES2015</dc:title>
  <dc:creator>Administrator</dc:creator>
  <cp:lastModifiedBy>Windows User</cp:lastModifiedBy>
  <cp:revision>72</cp:revision>
  <dcterms:created xsi:type="dcterms:W3CDTF">2016-06-25T07:11:53Z</dcterms:created>
  <dcterms:modified xsi:type="dcterms:W3CDTF">2016-06-26T08:56:31Z</dcterms:modified>
</cp:coreProperties>
</file>