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1FA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1E4BA-82BA-497B-9FC4-1EDF552D8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81BEB-1A4E-9ACF-65E7-2F955923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104B2-228C-0BDB-10B0-34BDA88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B5161-5772-F716-CC28-6200306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24456-72BB-3A1E-87D3-E10FB2E4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7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42904-A1B6-EB4A-A36D-42D863A2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C2026C-BF84-3F3F-69FC-9AA4652E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3932AC-0FE8-0DBB-A19F-8413F81F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65090-5860-88C7-75C1-1E283D7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85AD2-B27E-A1ED-97B8-D1E1F381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38A6CC-81DF-26F9-A211-466560A1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262613-767C-07B5-06CE-4D4FDE0A7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0D690-3B22-6B4F-9DDF-BDFC7F7E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D7174-87D7-25FD-BEBA-CCD2CD8E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F3D1AF-E14C-D844-347A-2E9DB59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7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1881D-F143-AB39-5478-CA6A3D9E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B0E7E-80EB-0241-5710-DAD7DF76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2AE03-44FE-6C2E-26D7-6149F29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AEA9F-9100-1409-5A64-FEAFD689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DEB22-5745-119A-08C0-1FBEA94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0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14A6D-33A2-CA88-4B2C-5F51AEA0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75E50E-E7AB-58A5-523B-38771295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B9F48-222A-B15F-0FE4-525A982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B2B88-2701-9F2B-7D0C-699E61DD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E9D69-59D7-318C-5EE6-D356CF54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F14B3-5CBD-7832-B771-23D0981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30C10-9F52-893E-2686-9135F441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948EA9-F090-6552-4DAC-1728D9D8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ACCE1D-5FC2-A946-4EDF-BD4EDBDA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8B4F4-45D1-EA5B-E5FE-E36FBDA8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E872C-1179-BF92-0710-7A0C13FB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BE9F6-F92E-DE93-DF59-EAC7289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4FB38-9C85-F3A9-085A-9DB516E8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3C55C5-13D5-F8CF-A5BD-1D7300EE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51865-A2B2-8338-B4C3-0181D0D55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2DE885-949E-4CD6-44EC-67C17BF9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4BD657-7167-3575-B638-8951B63C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BAA20F-0DC9-062F-4566-0B60607E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8DAA74-C233-E454-CD23-A8F6894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1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B29F2-21C3-E2AF-C346-F8010CB1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51C225-49D4-608B-9180-1BD0088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99CFF8-00D2-26CF-BACD-020B9E7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99FE83-4ADA-796A-59FE-3FDFB31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46C281-BC84-D4E3-5D84-8AE9DFB9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099372-94EB-EC23-DDD8-1912689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1CAC97-B9DF-CF5B-2C17-0566D0E8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5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3E96D-433B-F2AF-ADCD-8E3EC60F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7FF077-7115-A3A9-5C87-69EF6489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2C9EB-872B-CF98-11F8-266665EE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68CFA9-2420-252D-C8AC-1C91FBF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45741-CD79-B2E8-F052-A4BB889E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4A7743-A1B7-AC3C-B601-600B0C2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4F3F2-59FA-291E-EC12-5C853BDD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9F1D51-E2EB-9183-DA12-0796E3811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9BE085-6C66-B534-1B46-4CA9815A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D7BB9-36B6-5D82-1813-E47CA99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027EAA-BE5E-3525-473C-4FDE24E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35FF7-41DD-57A3-8111-2AF510AD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8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789E20-0633-EE57-66A3-CA7E9B53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DA43D-77E4-A6A9-20A0-69B62683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776AC-4A4F-0261-F2C0-DA07647C9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44F1-6BB7-41AF-A343-1434E88040A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6672E-1054-3431-83E1-2BA25AF2A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A6813-38DC-A0E1-038C-C7A83A98A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A666-1D2F-496F-A426-84531B117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92AA7A7-D3F5-5961-1505-B35F98C18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1931670" y="1232286"/>
            <a:ext cx="1874520" cy="17318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AB9EFF-BA45-D568-8EFC-7B5A3F327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4157980" y="1232286"/>
            <a:ext cx="1874520" cy="17318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5B9A2F-AEE8-90D0-37CD-A1455A70D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6384290" y="1232286"/>
            <a:ext cx="1874520" cy="17318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0A470A3-9A2E-D7A5-D080-F6349D4B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8610600" y="1232285"/>
            <a:ext cx="1874520" cy="17318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99CB554-D616-548B-0904-6A3E10E2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834390" y="3451861"/>
            <a:ext cx="1874520" cy="17318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5498E77-8339-1FED-3E08-B9BE3461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3079432" y="3451861"/>
            <a:ext cx="1874520" cy="173189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252F307-AFBC-4B1B-4E8B-CFCFEEA7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5324475" y="3451861"/>
            <a:ext cx="1874520" cy="17318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6737294-0914-C85A-3741-12F745C34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7569517" y="3451860"/>
            <a:ext cx="1874520" cy="17318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9FCEB89-4A8E-48E9-BFB3-BD7CAC800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11635" r="8325" b="11635"/>
          <a:stretch/>
        </p:blipFill>
        <p:spPr>
          <a:xfrm>
            <a:off x="9814560" y="3451860"/>
            <a:ext cx="1874520" cy="173189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6894E7-9B97-6F17-943A-60946B76E3AD}"/>
              </a:ext>
            </a:extLst>
          </p:cNvPr>
          <p:cNvSpPr txBox="1"/>
          <p:nvPr/>
        </p:nvSpPr>
        <p:spPr>
          <a:xfrm>
            <a:off x="2650552" y="17750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A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FD5E62-739A-104D-10A9-753EE5910545}"/>
              </a:ext>
            </a:extLst>
          </p:cNvPr>
          <p:cNvSpPr txBox="1"/>
          <p:nvPr/>
        </p:nvSpPr>
        <p:spPr>
          <a:xfrm>
            <a:off x="4898452" y="1775064"/>
            <a:ext cx="38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B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567651-EB89-65DC-E14A-609BEA28F154}"/>
              </a:ext>
            </a:extLst>
          </p:cNvPr>
          <p:cNvSpPr txBox="1"/>
          <p:nvPr/>
        </p:nvSpPr>
        <p:spPr>
          <a:xfrm>
            <a:off x="7096811" y="1767048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C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1D503F-B5E8-21CE-37A2-E679B6D0826B}"/>
              </a:ext>
            </a:extLst>
          </p:cNvPr>
          <p:cNvSpPr txBox="1"/>
          <p:nvPr/>
        </p:nvSpPr>
        <p:spPr>
          <a:xfrm>
            <a:off x="9321467" y="1767047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D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B0360E-20A9-0D4D-5726-6CD1CA6C9911}"/>
              </a:ext>
            </a:extLst>
          </p:cNvPr>
          <p:cNvSpPr txBox="1"/>
          <p:nvPr/>
        </p:nvSpPr>
        <p:spPr>
          <a:xfrm>
            <a:off x="1556687" y="3994640"/>
            <a:ext cx="37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E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889D0F-B1C3-8306-56E6-71B6F4ADF8C9}"/>
              </a:ext>
            </a:extLst>
          </p:cNvPr>
          <p:cNvSpPr txBox="1"/>
          <p:nvPr/>
        </p:nvSpPr>
        <p:spPr>
          <a:xfrm>
            <a:off x="3843268" y="3994639"/>
            <a:ext cx="3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F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8D3D1D-B681-3F56-EF07-D289739DF28C}"/>
              </a:ext>
            </a:extLst>
          </p:cNvPr>
          <p:cNvSpPr txBox="1"/>
          <p:nvPr/>
        </p:nvSpPr>
        <p:spPr>
          <a:xfrm>
            <a:off x="5991702" y="399463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G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134655-0405-5412-AD89-FE09D686BE0F}"/>
              </a:ext>
            </a:extLst>
          </p:cNvPr>
          <p:cNvSpPr txBox="1"/>
          <p:nvPr/>
        </p:nvSpPr>
        <p:spPr>
          <a:xfrm>
            <a:off x="8294173" y="399463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H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4E9D18-3EBA-B610-A65A-1C20B4603B90}"/>
              </a:ext>
            </a:extLst>
          </p:cNvPr>
          <p:cNvSpPr txBox="1"/>
          <p:nvPr/>
        </p:nvSpPr>
        <p:spPr>
          <a:xfrm>
            <a:off x="10607040" y="3987407"/>
            <a:ext cx="284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Gabriola" panose="04040605051002020D02" pitchFamily="82" charset="0"/>
              </a:rPr>
              <a:t>I</a:t>
            </a:r>
            <a:endParaRPr kumimoji="1" lang="ja-JP" altLang="en-US" b="1" dirty="0">
              <a:latin typeface="Gabriola" panose="04040605051002020D02" pitchFamily="82" charset="0"/>
            </a:endParaRPr>
          </a:p>
        </p:txBody>
      </p:sp>
      <p:pic>
        <p:nvPicPr>
          <p:cNvPr id="1030" name="Picture 6" descr="Placeholder icon">
            <a:extLst>
              <a:ext uri="{FF2B5EF4-FFF2-40B4-BE49-F238E27FC236}">
                <a16:creationId xmlns:a16="http://schemas.microsoft.com/office/drawing/2014/main" id="{EDC38233-6A65-86D2-7158-1E6591FB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601" y="428494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Gabriola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Tatsuki</dc:creator>
  <cp:lastModifiedBy>Tatsuki</cp:lastModifiedBy>
  <cp:revision>1</cp:revision>
  <dcterms:created xsi:type="dcterms:W3CDTF">2023-11-04T18:10:27Z</dcterms:created>
  <dcterms:modified xsi:type="dcterms:W3CDTF">2023-11-04T18:17:49Z</dcterms:modified>
</cp:coreProperties>
</file>