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D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2A7C3-6807-FCC1-523C-32DB1CC52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EC9902-8661-36D4-7C9C-5D3C7E85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0576C-98AA-E739-5D4A-BE6C43D1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F0058-7FAC-673E-4E3B-E5722752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CA666B-1510-66BD-E1E3-BD321BB9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6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80F03-E31C-5D77-375C-C0FDB3AB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1B3496-E83E-415E-428E-D5D398C7D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51A4B-5D0C-FA89-933C-0D94DD51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BE10E-287E-C2F8-9FDF-E326736B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53072-E21F-8EB4-345C-13887102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5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99BD9B-0CD3-49B8-C2CB-AFF42D58F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27264C-DA31-5FCC-8753-ABBCF92A5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798CB-43AE-EC67-FDA5-8B4C53C3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5622F-FFCA-3F02-CF39-3DE88BD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7DE6F-4BA6-7D46-601D-C0637D47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9EC5-C196-0724-E895-EA663D4C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85580E-4A1C-806A-3541-858D7EB7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EB6E7-E9A9-C0AE-1C46-66D72359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853EC-D29C-67C0-723D-D6BCE5FB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5CA55C-5528-82FC-D002-32E144F4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0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AFD05-1FDF-946F-4C20-868803B4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5FE5C-38E4-9602-1234-40592A3B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DC5-7CB6-76A6-AD5F-6B150BB8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38581D-FD5E-2B78-1D4F-3F7D847B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14BED-6FE3-EBB2-2F97-6CA0B2E3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3BFB9-B22C-4CFB-1151-C1152D8F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FB073D-78C5-A5D1-4F0B-96A9D9BE2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3A2966-B3BC-DEB2-A1F8-32AEB50B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BCAC85-6FD1-68D1-BE77-B4F43616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FE6CE-D087-A06D-E9A3-AD51FB31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72A3C3-FF3F-11E9-B9A2-3992EFD5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1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EC6D3-0EF6-8916-2DFF-FF33FEA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E9CF01-396B-6B16-10BA-F4BCECA0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A2A2CD-B1FA-F0CE-41C0-7C84B9C0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99140-F7F7-F9FA-41FA-EC1F50795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7C1851-5CED-CE05-D30C-DBD47C11B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82E8C-980B-17C2-74BC-6990B6B8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75C9EE-8BD8-4145-16CF-0CE7509D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5E4017-7878-ADDE-8C4A-2EED3A0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8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4A8A-73C9-CB43-A5D0-C1DBB88F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57603A-7E27-64A5-F2AF-9A83AB6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CC78BD-B0A6-6E11-4E2E-BE486414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A56BD5-A81E-575C-A9EF-BA3B74F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09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F88BAA-9F6C-58F4-5951-15801D60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C01E47-F62C-DCCD-F625-99D8A89C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B7FEB6-99C4-7F48-414A-3A6927FC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6AAF3-A43E-571E-5A10-56168A52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C914F-76E4-4C73-58FD-C1083CF2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B7A5F-B164-DEEE-9C1B-BBE71A68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18BD1C-C7AE-7DBF-10B8-3CF104E5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C4BB9A-8DB0-4DF0-E30D-89F2A6D6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D1C3A6-8D8B-18ED-314D-4B71A4E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6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BBCB4-CDDB-3871-6A5E-4CEE612F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349410-64C0-40E1-342F-D34BFC489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D99D6-C775-FF57-5C1D-19417647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7F1A7C-DB9E-3B46-20D8-566D6810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FA9D1-DFDF-FE5D-D86C-D39A33BC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CFB5D9-17CC-E932-890C-8D686BB1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6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F6CF3A-2EB2-42C5-52F3-059E3C69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325DC-197F-4686-30A5-F2613A05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CCC5E-5AAE-FF7B-999D-AE6961DE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02F5-9B86-4380-AEE9-7404ED761DAF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6B34A-6CB3-2D33-BF54-EFCE1399A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4DA2F-02C8-DB3D-4A29-C5BAC8DCA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448C-8BA6-458D-ABD2-B827A2454C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A21E54-3489-2CD7-6047-5CC1DAC681EE}"/>
              </a:ext>
            </a:extLst>
          </p:cNvPr>
          <p:cNvSpPr/>
          <p:nvPr/>
        </p:nvSpPr>
        <p:spPr>
          <a:xfrm>
            <a:off x="705392" y="599888"/>
            <a:ext cx="10807337" cy="5314558"/>
          </a:xfrm>
          <a:prstGeom prst="roundRect">
            <a:avLst>
              <a:gd name="adj" fmla="val 4816"/>
            </a:avLst>
          </a:prstGeom>
          <a:solidFill>
            <a:srgbClr val="FFF2CC">
              <a:alpha val="4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24D29D5-8E8F-AD79-79B0-0FDD73EF1665}"/>
              </a:ext>
            </a:extLst>
          </p:cNvPr>
          <p:cNvSpPr/>
          <p:nvPr/>
        </p:nvSpPr>
        <p:spPr>
          <a:xfrm>
            <a:off x="2537666" y="2194560"/>
            <a:ext cx="7142789" cy="2822297"/>
          </a:xfrm>
          <a:prstGeom prst="roundRect">
            <a:avLst>
              <a:gd name="adj" fmla="val 4816"/>
            </a:avLst>
          </a:prstGeom>
          <a:solidFill>
            <a:schemeClr val="accent6">
              <a:lumMod val="20000"/>
              <a:lumOff val="8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180D2C-4BBC-307C-EEB1-E6B8A7BE385B}"/>
              </a:ext>
            </a:extLst>
          </p:cNvPr>
          <p:cNvSpPr txBox="1"/>
          <p:nvPr/>
        </p:nvSpPr>
        <p:spPr>
          <a:xfrm>
            <a:off x="818605" y="230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ソフトウェア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BC3B4B-2151-D40C-CC95-C78404C9EF28}"/>
              </a:ext>
            </a:extLst>
          </p:cNvPr>
          <p:cNvSpPr/>
          <p:nvPr/>
        </p:nvSpPr>
        <p:spPr>
          <a:xfrm>
            <a:off x="3431176" y="848367"/>
            <a:ext cx="5355771" cy="992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アプリケーション（応用ソフトウェア）</a:t>
            </a:r>
            <a:endParaRPr kumimoji="1" lang="en-US" altLang="ja-JP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D207AE-AB75-D61B-C61B-EAD8FC2FE9DB}"/>
              </a:ext>
            </a:extLst>
          </p:cNvPr>
          <p:cNvSpPr/>
          <p:nvPr/>
        </p:nvSpPr>
        <p:spPr>
          <a:xfrm>
            <a:off x="5913125" y="2512597"/>
            <a:ext cx="2873827" cy="704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ミドルウェア</a:t>
            </a:r>
            <a:endParaRPr kumimoji="1" lang="en-US" altLang="ja-JP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BF19295-5641-544C-1CCF-3879FBE83073}"/>
              </a:ext>
            </a:extLst>
          </p:cNvPr>
          <p:cNvGrpSpPr/>
          <p:nvPr/>
        </p:nvGrpSpPr>
        <p:grpSpPr>
          <a:xfrm>
            <a:off x="3435530" y="3779818"/>
            <a:ext cx="5355771" cy="992777"/>
            <a:chOff x="3431176" y="3647998"/>
            <a:chExt cx="5355771" cy="992777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8752DEF-D6C5-65DF-0C30-729203723DA6}"/>
                </a:ext>
              </a:extLst>
            </p:cNvPr>
            <p:cNvSpPr/>
            <p:nvPr/>
          </p:nvSpPr>
          <p:spPr>
            <a:xfrm>
              <a:off x="3431176" y="3647998"/>
              <a:ext cx="5355771" cy="992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源ノ角ゴシック JP Medium" panose="020B0600000000000000" pitchFamily="34" charset="-128"/>
                  <a:ea typeface="源ノ角ゴシック JP Medium" panose="020B0600000000000000" pitchFamily="34" charset="-128"/>
                </a:rPr>
                <a:t>OS</a:t>
              </a:r>
              <a:r>
                <a:rPr kumimoji="1" lang="ja-JP" altLang="en-US" dirty="0">
                  <a:latin typeface="源ノ角ゴシック JP Medium" panose="020B0600000000000000" pitchFamily="34" charset="-128"/>
                  <a:ea typeface="源ノ角ゴシック JP Medium" panose="020B0600000000000000" pitchFamily="34" charset="-128"/>
                </a:rPr>
                <a:t>（基本ソフトウェア）</a:t>
              </a:r>
              <a:endParaRPr kumimoji="1" lang="en-US" altLang="ja-JP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endParaRPr>
            </a:p>
            <a:p>
              <a:pPr algn="ctr"/>
              <a:endParaRPr kumimoji="1" lang="en-US" altLang="ja-JP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endParaRPr>
            </a:p>
          </p:txBody>
        </p:sp>
        <p:sp>
          <p:nvSpPr>
            <p:cNvPr id="11" name="四角形: 上の 2 つの角を丸める 10">
              <a:extLst>
                <a:ext uri="{FF2B5EF4-FFF2-40B4-BE49-F238E27FC236}">
                  <a16:creationId xmlns:a16="http://schemas.microsoft.com/office/drawing/2014/main" id="{E3412FE7-9981-CE87-1D74-731DA1FE12DF}"/>
                </a:ext>
              </a:extLst>
            </p:cNvPr>
            <p:cNvSpPr/>
            <p:nvPr/>
          </p:nvSpPr>
          <p:spPr>
            <a:xfrm>
              <a:off x="4458785" y="4319451"/>
              <a:ext cx="3300549" cy="321324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源ノ角ゴシック JP Medium" panose="020B0600000000000000" pitchFamily="34" charset="-128"/>
                  <a:ea typeface="源ノ角ゴシック JP Medium" panose="020B0600000000000000" pitchFamily="34" charset="-128"/>
                </a:rPr>
                <a:t>デバイスドライバ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1FF3234-09AE-753D-F2AB-BF5B8521273B}"/>
              </a:ext>
            </a:extLst>
          </p:cNvPr>
          <p:cNvGrpSpPr/>
          <p:nvPr/>
        </p:nvGrpSpPr>
        <p:grpSpPr>
          <a:xfrm>
            <a:off x="3431176" y="5545113"/>
            <a:ext cx="5355771" cy="1150453"/>
            <a:chOff x="3431176" y="5110591"/>
            <a:chExt cx="5355771" cy="115045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3D2D798-0F23-99B1-A987-3F9C350B8361}"/>
                </a:ext>
              </a:extLst>
            </p:cNvPr>
            <p:cNvSpPr/>
            <p:nvPr/>
          </p:nvSpPr>
          <p:spPr>
            <a:xfrm>
              <a:off x="3431176" y="5139370"/>
              <a:ext cx="5355771" cy="11216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endParaRPr>
            </a:p>
            <a:p>
              <a:pPr algn="ctr"/>
              <a:r>
                <a:rPr kumimoji="1" lang="ja-JP" altLang="en-US" dirty="0">
                  <a:latin typeface="源ノ角ゴシック JP Medium" panose="020B0600000000000000" pitchFamily="34" charset="-128"/>
                  <a:ea typeface="源ノ角ゴシック JP Medium" panose="020B0600000000000000" pitchFamily="34" charset="-128"/>
                </a:rPr>
                <a:t>ハードウェア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FBB956F-F9C6-9577-5BB5-FB3A9B995368}"/>
                </a:ext>
              </a:extLst>
            </p:cNvPr>
            <p:cNvGrpSpPr/>
            <p:nvPr/>
          </p:nvGrpSpPr>
          <p:grpSpPr>
            <a:xfrm>
              <a:off x="4458784" y="5110591"/>
              <a:ext cx="3300549" cy="369332"/>
              <a:chOff x="4458784" y="5119300"/>
              <a:chExt cx="3300549" cy="369332"/>
            </a:xfrm>
          </p:grpSpPr>
          <p:sp>
            <p:nvSpPr>
              <p:cNvPr id="14" name="四角形: 上の 2 つの角を丸める 13">
                <a:extLst>
                  <a:ext uri="{FF2B5EF4-FFF2-40B4-BE49-F238E27FC236}">
                    <a16:creationId xmlns:a16="http://schemas.microsoft.com/office/drawing/2014/main" id="{29807D1C-E45F-28C0-C5DE-8B73A463B972}"/>
                  </a:ext>
                </a:extLst>
              </p:cNvPr>
              <p:cNvSpPr/>
              <p:nvPr/>
            </p:nvSpPr>
            <p:spPr>
              <a:xfrm flipV="1">
                <a:off x="4458784" y="5152013"/>
                <a:ext cx="3300549" cy="321324"/>
              </a:xfrm>
              <a:prstGeom prst="round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04A1BF7-979D-7AA4-678F-BB19272384DB}"/>
                  </a:ext>
                </a:extLst>
              </p:cNvPr>
              <p:cNvSpPr txBox="1"/>
              <p:nvPr/>
            </p:nvSpPr>
            <p:spPr>
              <a:xfrm>
                <a:off x="5186370" y="5119300"/>
                <a:ext cx="1845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1"/>
                    </a:solidFill>
                    <a:latin typeface="源ノ角ゴシック JP Medium" panose="020B0600000000000000" pitchFamily="34" charset="-128"/>
                    <a:ea typeface="源ノ角ゴシック JP Medium" panose="020B0600000000000000" pitchFamily="34" charset="-128"/>
                  </a:rPr>
                  <a:t>ファームウェア</a:t>
                </a:r>
              </a:p>
            </p:txBody>
          </p:sp>
        </p:grp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DB26122-F6A8-94D4-61A2-93C0CB2BDAAB}"/>
              </a:ext>
            </a:extLst>
          </p:cNvPr>
          <p:cNvSpPr txBox="1"/>
          <p:nvPr/>
        </p:nvSpPr>
        <p:spPr>
          <a:xfrm>
            <a:off x="910339" y="23671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システム</a:t>
            </a:r>
            <a:endParaRPr kumimoji="1" lang="en-US" altLang="ja-JP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 algn="ctr"/>
            <a:r>
              <a:rPr kumimoji="1" lang="ja-JP" altLang="en-US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ソフトウェア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93D2766-D0FA-3EDB-6D65-52E7EE780A16}"/>
              </a:ext>
            </a:extLst>
          </p:cNvPr>
          <p:cNvCxnSpPr>
            <a:cxnSpLocks/>
          </p:cNvCxnSpPr>
          <p:nvPr/>
        </p:nvCxnSpPr>
        <p:spPr>
          <a:xfrm>
            <a:off x="4841962" y="1841144"/>
            <a:ext cx="0" cy="1938674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9B9F8C2-B7AE-8D4C-D7AC-7C40A193F6F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50039" y="1841144"/>
            <a:ext cx="0" cy="671453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C2950B-ED91-28F2-6FBC-FC44895EFF3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50039" y="3216900"/>
            <a:ext cx="0" cy="562918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28C45AA-D310-7E22-F89C-D4F79B1F9EE6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6109059" y="4772595"/>
            <a:ext cx="4355" cy="772518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7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JP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本田 一期</dc:creator>
  <cp:lastModifiedBy>本田 一期</cp:lastModifiedBy>
  <cp:revision>7</cp:revision>
  <dcterms:created xsi:type="dcterms:W3CDTF">2022-12-14T01:37:27Z</dcterms:created>
  <dcterms:modified xsi:type="dcterms:W3CDTF">2022-12-14T01:58:35Z</dcterms:modified>
</cp:coreProperties>
</file>