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0" r:id="rId7"/>
    <p:sldId id="261" r:id="rId8"/>
    <p:sldId id="282" r:id="rId9"/>
    <p:sldId id="262" r:id="rId10"/>
    <p:sldId id="263" r:id="rId11"/>
    <p:sldId id="264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99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7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95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38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7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2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72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67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9BB0-8CA1-4E83-9F91-E83DCA1D1E2E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DD4C-7069-4E9D-9E75-43A64557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81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Integrador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Especificação e Projeto do sistema de Software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187624" y="5877272"/>
            <a:ext cx="3311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Nome: Igor Camargo </a:t>
            </a:r>
            <a:r>
              <a:rPr lang="pt-BR" dirty="0" err="1" smtClean="0"/>
              <a:t>Moiano</a:t>
            </a:r>
            <a:endParaRPr lang="pt-BR" dirty="0" smtClean="0"/>
          </a:p>
          <a:p>
            <a:r>
              <a:rPr lang="pt-BR" dirty="0" err="1" smtClean="0"/>
              <a:t>Email</a:t>
            </a:r>
            <a:r>
              <a:rPr lang="pt-BR" dirty="0" smtClean="0"/>
              <a:t>: igor.moiano@hotmail.com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896"/>
            <a:ext cx="1152128" cy="11372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26724"/>
            <a:ext cx="2664297" cy="7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/>
              <a:t>de classes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945148" cy="5405800"/>
          </a:xfrm>
        </p:spPr>
      </p:pic>
    </p:spTree>
    <p:extLst>
      <p:ext uri="{BB962C8B-B14F-4D97-AF65-F5344CB8AC3E}">
        <p14:creationId xmlns:p14="http://schemas.microsoft.com/office/powerpoint/2010/main" val="31770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</a:t>
            </a:r>
            <a:r>
              <a:rPr lang="pt-BR" dirty="0"/>
              <a:t>das interfaces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pt-BR" b="1" dirty="0"/>
              <a:t>Tela de </a:t>
            </a:r>
            <a:r>
              <a:rPr lang="pt-BR" b="1" dirty="0" err="1"/>
              <a:t>Login</a:t>
            </a: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4"/>
          <a:stretch/>
        </p:blipFill>
        <p:spPr>
          <a:xfrm>
            <a:off x="1676530" y="2132856"/>
            <a:ext cx="5751707" cy="40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pt-BR" b="1" dirty="0"/>
              <a:t>Tela Principal Gerente</a:t>
            </a: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5"/>
            <a:ext cx="7920000" cy="42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pt-BR" b="1" dirty="0"/>
              <a:t>Tela de Cadastro de Membro da Equipe</a:t>
            </a: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86146"/>
            <a:ext cx="7920000" cy="42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pt-BR" b="1" dirty="0"/>
              <a:t>Tela com todos os membros da equipe listados - Gerente</a:t>
            </a: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3"/>
            <a:ext cx="7920000" cy="423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pt-BR" b="1" dirty="0"/>
              <a:t>Tela de recuperação de membro inativo</a:t>
            </a: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59220"/>
            <a:ext cx="7920000" cy="42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pt-BR" b="1" dirty="0"/>
              <a:t>Tela com dados de um membro selecionado</a:t>
            </a: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7920000" cy="424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pt-BR" b="1" dirty="0"/>
              <a:t>Tela com os dados de uma tarefa selecionada</a:t>
            </a: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7920000" cy="42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pt-BR" b="1" dirty="0"/>
              <a:t>Tela </a:t>
            </a:r>
            <a:r>
              <a:rPr lang="pt-BR" b="1" dirty="0" smtClean="0"/>
              <a:t>para alterar </a:t>
            </a:r>
            <a:r>
              <a:rPr lang="pt-BR" b="1" dirty="0"/>
              <a:t>membro da equipe</a:t>
            </a: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3" y="2132856"/>
            <a:ext cx="7920000" cy="42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pt-BR" b="1" dirty="0"/>
              <a:t>Tela de alteração de </a:t>
            </a:r>
            <a:r>
              <a:rPr lang="pt-BR" b="1" dirty="0" smtClean="0"/>
              <a:t>tarefa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0" y="2132856"/>
            <a:ext cx="7920000" cy="42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</a:t>
            </a:r>
            <a:r>
              <a:rPr lang="pt-BR" dirty="0"/>
              <a:t>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Manter membro equipe</a:t>
            </a:r>
          </a:p>
          <a:p>
            <a:r>
              <a:rPr lang="pt-BR" dirty="0" smtClean="0"/>
              <a:t>Manter tarefas</a:t>
            </a:r>
          </a:p>
          <a:p>
            <a:r>
              <a:rPr lang="pt-BR" dirty="0" smtClean="0"/>
              <a:t>Controlar membros equipe</a:t>
            </a:r>
          </a:p>
          <a:p>
            <a:r>
              <a:rPr lang="pt-BR" dirty="0" smtClean="0"/>
              <a:t>Controlar Tarefas</a:t>
            </a:r>
            <a:endParaRPr lang="pt-BR" dirty="0" smtClean="0"/>
          </a:p>
          <a:p>
            <a:r>
              <a:rPr lang="pt-BR" dirty="0" smtClean="0"/>
              <a:t>Manter </a:t>
            </a:r>
            <a:r>
              <a:rPr lang="pt-BR" dirty="0" smtClean="0"/>
              <a:t>histórico de todas as tarefas</a:t>
            </a:r>
          </a:p>
        </p:txBody>
      </p:sp>
    </p:spTree>
    <p:extLst>
      <p:ext uri="{BB962C8B-B14F-4D97-AF65-F5344CB8AC3E}">
        <p14:creationId xmlns:p14="http://schemas.microsoft.com/office/powerpoint/2010/main" val="2524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Tela </a:t>
            </a:r>
            <a:r>
              <a:rPr lang="pt-BR" sz="2400" b="1" dirty="0" smtClean="0"/>
              <a:t>principal Colaborador</a:t>
            </a:r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920000" cy="4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Tela com todos os membros da </a:t>
            </a:r>
            <a:r>
              <a:rPr lang="pt-BR" sz="2400" b="1" dirty="0" smtClean="0"/>
              <a:t>equipe </a:t>
            </a:r>
            <a:r>
              <a:rPr lang="pt-BR" sz="2400" b="1" dirty="0"/>
              <a:t>listados - colaborador </a:t>
            </a:r>
            <a:endParaRPr lang="pt-BR" sz="2400" b="1" dirty="0" smtClean="0"/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7832378" cy="42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Tela com todas as tarefas listadas – </a:t>
            </a:r>
            <a:r>
              <a:rPr lang="pt-BR" sz="2400" b="1" dirty="0" smtClean="0"/>
              <a:t>colaborador</a:t>
            </a:r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920000" cy="42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Tela Cadastro </a:t>
            </a:r>
            <a:r>
              <a:rPr lang="pt-BR" sz="2400" b="1" dirty="0" smtClean="0"/>
              <a:t>Tarefa</a:t>
            </a:r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5"/>
            <a:ext cx="7920000" cy="42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Tela Listar tarefas – </a:t>
            </a:r>
            <a:r>
              <a:rPr lang="pt-BR" sz="2400" b="1" dirty="0" smtClean="0"/>
              <a:t>gerente</a:t>
            </a:r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7920000" cy="42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Tela histórico de tarefas</a:t>
            </a:r>
            <a:r>
              <a:rPr lang="pt-BR" sz="2400" b="1" dirty="0" smtClean="0"/>
              <a:t>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1" y="2204864"/>
            <a:ext cx="7920000" cy="42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das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Tela Avaliar </a:t>
            </a:r>
            <a:r>
              <a:rPr lang="pt-BR" sz="2400" b="1" dirty="0" smtClean="0"/>
              <a:t>tarefas</a:t>
            </a:r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86581"/>
            <a:ext cx="7920000" cy="4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Requisitos </a:t>
            </a:r>
            <a:r>
              <a:rPr lang="pt-BR" dirty="0"/>
              <a:t>funcionais para a(s) funcionalidade(s) mais importante(s),</a:t>
            </a:r>
          </a:p>
        </p:txBody>
      </p:sp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182012"/>
              </p:ext>
            </p:extLst>
          </p:nvPr>
        </p:nvGraphicFramePr>
        <p:xfrm>
          <a:off x="1043608" y="3573016"/>
          <a:ext cx="7056784" cy="952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1418"/>
                <a:gridCol w="1385366"/>
              </a:tblGrid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F11 Verificar frequência das atividades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</a:rPr>
                        <a:t>Oculto (x)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930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sistema devera verificar a frequência das atividades e apresentar elas na tela inicial dos usuários envolvidos, sua apresentação será baseada nas atividades que devem ser realizadas naquele dia.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02594"/>
              </p:ext>
            </p:extLst>
          </p:nvPr>
        </p:nvGraphicFramePr>
        <p:xfrm>
          <a:off x="1043608" y="2204864"/>
          <a:ext cx="7128792" cy="1063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9290"/>
                <a:gridCol w="1399502"/>
              </a:tblGrid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F13 Buscar tarefas diárias e mensais, e atualizar suas datas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</a:rPr>
                        <a:t>Oculto (x)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05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servidor devera utilizar de sua ferramenta </a:t>
                      </a:r>
                      <a:r>
                        <a:rPr lang="pt-BR" sz="1400" dirty="0" err="1">
                          <a:effectLst/>
                        </a:rPr>
                        <a:t>cron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job</a:t>
                      </a:r>
                      <a:r>
                        <a:rPr lang="pt-BR" sz="1400" dirty="0">
                          <a:effectLst/>
                        </a:rPr>
                        <a:t>, para todos os dias executar um script que busque por todas as tarefas diárias ou mensais e atualizar suas datas para que as mesmas não precisem ser cadastradas novamente.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0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Requisitos funcionais para a(s) funcionalidade(s) mais importante(s),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5208"/>
              </p:ext>
            </p:extLst>
          </p:nvPr>
        </p:nvGraphicFramePr>
        <p:xfrm>
          <a:off x="1043608" y="2420888"/>
          <a:ext cx="7056786" cy="3123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639"/>
                <a:gridCol w="2878426"/>
                <a:gridCol w="1195653"/>
                <a:gridCol w="141575"/>
                <a:gridCol w="1355493"/>
              </a:tblGrid>
              <a:tr h="276108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F7 Apresentar Tarefas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</a:rPr>
                        <a:t>Oculto ()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82994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sistema devera apresentar uma tela com todas as tarefas relacionadas aquele usuário, também disponibilizando uma descrição completa de cada tarefa selecionada.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32147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Requisitos não-funcionais associados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43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400">
                          <a:effectLst/>
                        </a:rPr>
                        <a:t>Nome</a:t>
                      </a:r>
                      <a:endParaRPr lang="pt-BR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842" marR="478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400">
                          <a:effectLst/>
                        </a:rPr>
                        <a:t>Restrição</a:t>
                      </a:r>
                      <a:endParaRPr lang="pt-BR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842" marR="478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400">
                          <a:effectLst/>
                        </a:rPr>
                        <a:t>Categoria</a:t>
                      </a:r>
                      <a:endParaRPr lang="pt-BR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842" marR="47842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400" dirty="0">
                          <a:effectLst/>
                        </a:rPr>
                        <a:t>Desejável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842" marR="47842" marT="0" marB="0" anchor="ctr"/>
                </a:tc>
              </a:tr>
              <a:tr h="882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NF7.1 Apresentação das informações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Cada tarefa ira possuir seu titulo, frequência da tarefa, status da tarefa, colaborador responsável se o usuário for do tipo gerente.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</a:rPr>
                        <a:t>Usabilidade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(   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</a:tr>
              <a:tr h="706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</a:rPr>
                        <a:t>NF7.2 Visualização completa da tarefa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O titulo da tarefa deve ser um link que seja possível mostrar todos os dados da tarefa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</a:rPr>
                        <a:t>Usabilidade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(  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842" marR="4784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Requisitos funcionais para a(s) funcionalidade(s) mais importante(s),</a:t>
            </a:r>
            <a:endParaRPr lang="pt-BR" dirty="0"/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462111"/>
              </p:ext>
            </p:extLst>
          </p:nvPr>
        </p:nvGraphicFramePr>
        <p:xfrm>
          <a:off x="1115616" y="1553133"/>
          <a:ext cx="6768752" cy="1299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9932"/>
                <a:gridCol w="1328820"/>
              </a:tblGrid>
              <a:tr h="3327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F3 Enviar tarefa para avaliação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Oculto ()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735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sistema devera apresentar na tela inicial, um botão ao lado das tarefas de cada colaborador, esta funcionalidade é responsável por alterar o status da tarefa para “Em avaliação”.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40758"/>
              </p:ext>
            </p:extLst>
          </p:nvPr>
        </p:nvGraphicFramePr>
        <p:xfrm>
          <a:off x="1115616" y="3068960"/>
          <a:ext cx="6768752" cy="3315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2952328"/>
                <a:gridCol w="1156325"/>
                <a:gridCol w="1435963"/>
              </a:tblGrid>
              <a:tr h="179007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F4 Avaliar Tarefa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926" marR="6392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</a:rPr>
                        <a:t>Oculto ()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926" marR="63926" marT="0" marB="0"/>
                </a:tc>
              </a:tr>
              <a:tr h="993186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sistema devera apresentar uma aba que possui todas as tarefas que precisam ser avaliadas pelo gerente, sendo possível o gerente confirmar a conclusão da tarefa, ou definir que a mesma não foi realizada, esta funcionalidade altera o status da tarefa para “Concluída” ou “Não Concluída”.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926" marR="6392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2262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Requisitos não-funcionais associados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926" marR="6392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865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400">
                          <a:effectLst/>
                        </a:rPr>
                        <a:t>Nome</a:t>
                      </a:r>
                      <a:endParaRPr lang="pt-BR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26" marR="639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400">
                          <a:effectLst/>
                        </a:rPr>
                        <a:t>Restrição</a:t>
                      </a:r>
                      <a:endParaRPr lang="pt-BR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26" marR="639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400">
                          <a:effectLst/>
                        </a:rPr>
                        <a:t>Categoria</a:t>
                      </a:r>
                      <a:endParaRPr lang="pt-BR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26" marR="639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400" dirty="0">
                          <a:effectLst/>
                        </a:rPr>
                        <a:t>Desejável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26" marR="63926" marT="0" marB="0" anchor="ctr"/>
                </a:tc>
              </a:tr>
              <a:tr h="760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</a:rPr>
                        <a:t>NF4.1 Acesso restrito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926" marR="639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A função só poderá ser acessada por um gerente ou um administrador do sistema.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926" marR="639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</a:rPr>
                        <a:t>Segurança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926" marR="639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</a:rPr>
                        <a:t>(   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926" marR="639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8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</a:t>
            </a:r>
            <a:r>
              <a:rPr lang="pt-BR" dirty="0"/>
              <a:t>de caso de uso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5973214" cy="5480455"/>
          </a:xfrm>
        </p:spPr>
      </p:pic>
    </p:spTree>
    <p:extLst>
      <p:ext uri="{BB962C8B-B14F-4D97-AF65-F5344CB8AC3E}">
        <p14:creationId xmlns:p14="http://schemas.microsoft.com/office/powerpoint/2010/main" val="30656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Descrição do </a:t>
            </a:r>
            <a:r>
              <a:rPr lang="pt-BR" dirty="0" smtClean="0"/>
              <a:t>caso </a:t>
            </a:r>
            <a:r>
              <a:rPr lang="pt-BR" dirty="0"/>
              <a:t>de uso mais </a:t>
            </a:r>
            <a:r>
              <a:rPr lang="pt-BR" dirty="0" smtClean="0"/>
              <a:t>importante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53385"/>
              </p:ext>
            </p:extLst>
          </p:nvPr>
        </p:nvGraphicFramePr>
        <p:xfrm>
          <a:off x="2123728" y="1916832"/>
          <a:ext cx="4232714" cy="461189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02651"/>
                <a:gridCol w="2030063"/>
              </a:tblGrid>
              <a:tr h="3352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Descrição: Este caso de permite que cada colaborador envie suas tarefas que devem ser avaliadas.</a:t>
                      </a:r>
                      <a:endParaRPr lang="pt-B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Ator(es) envolvido(s): Colaborador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Pré-condição: existir a tarefas cadastradas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Imagem protótipo: 8.5.10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Fluxo Normal: 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Ator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Sistema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</a:tr>
              <a:tr h="1173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1-O colaborador acessa o sistema.</a:t>
                      </a:r>
                      <a:endParaRPr lang="pt-B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2- O sistema apresenta a interface com todas as opções referentes ao tipo do usuário, juntamente com suas tarefas descritas que devem ser realizadas, em uma tabela com a opção ao lado dos dados para enviar para avaliação.</a:t>
                      </a:r>
                      <a:endParaRPr lang="pt-B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</a:tr>
              <a:tr h="502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3- O colaborador seleciona o botão referente a tarefa que deseja encaminhar para avaliação. 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4- O sistema apresenta uma mensagem solicitando se a tarefa realmente foi concluída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</a:tr>
              <a:tr h="502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5- O colaborador seleciona a opção que sim.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6- O sistema altera a variável status da tarefa seleciona para Em Avaliação.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</a:tr>
              <a:tr h="16762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Fluxo Alternativo: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52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5.1 O colaborador seleciona a opção não e o sistema retorna para a tela inicial.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Fluxo de exceção: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0288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2.1 Caso não existam tarefas cadastradas o sistema apresenta a mensagem que não possui tarefas cadastradas, além das demais funcionalidades de cada tipo de usuário.</a:t>
                      </a:r>
                      <a:endParaRPr lang="pt-B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3407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Caso de uso Avaliar Tarefa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Descrição do caso de uso mais importante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996939"/>
              </p:ext>
            </p:extLst>
          </p:nvPr>
        </p:nvGraphicFramePr>
        <p:xfrm>
          <a:off x="1916747" y="1988840"/>
          <a:ext cx="5310505" cy="36501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63520"/>
                <a:gridCol w="2546985"/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Descrição: Este caso de uso permite o gerente avaliar uma tarefa, que esta com status de “Em avaliação”.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Ator(es) envolvido(s): Gerente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Pré-condição: existir a tarefas com status Em avaliação.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Imagem protótipo: 8.5.15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Fluxo Normal: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Sistema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1-O gerente acessa a opção referente às Tarefas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2- O sistema apresenta a interface com todas as opções referentes as tarefas.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3- O gerente seleciona a opção “Avaliar tarefas”.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4- O sistema apresenta uma lista com todas as tarefas com status Em andamento,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5- O gerente seleciona a opção Concluída.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6- O sistema altera a variável status da tarefa seleciona para Concluído.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Fluxo Alternativo: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5.1 O gerente seleciona a opção não concluído </a:t>
                      </a:r>
                      <a:endParaRPr lang="pt-B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6.1 O sistema altera a variável status da tarefa selecionada para não concluído.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48478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Caso de uso Concluir Tarefa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odelo </a:t>
            </a:r>
            <a:r>
              <a:rPr lang="pt-BR" dirty="0"/>
              <a:t>ER</a:t>
            </a:r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8229600" cy="28055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50" y="3930289"/>
            <a:ext cx="6028755" cy="26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855</Words>
  <Application>Microsoft Office PowerPoint</Application>
  <PresentationFormat>Apresentação na tela (4:3)</PresentationFormat>
  <Paragraphs>124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Projeto Integrador</vt:lpstr>
      <vt:lpstr>Funcionalidades do sistema</vt:lpstr>
      <vt:lpstr>Requisitos funcionais para a(s) funcionalidade(s) mais importante(s),</vt:lpstr>
      <vt:lpstr>Requisitos funcionais para a(s) funcionalidade(s) mais importante(s),</vt:lpstr>
      <vt:lpstr>Requisitos funcionais para a(s) funcionalidade(s) mais importante(s),</vt:lpstr>
      <vt:lpstr>Modelo de caso de uso</vt:lpstr>
      <vt:lpstr>Descrição do caso de uso mais importante</vt:lpstr>
      <vt:lpstr>Descrição do caso de uso mais importante</vt:lpstr>
      <vt:lpstr>Modelo ER</vt:lpstr>
      <vt:lpstr>Diagrama de classes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  <vt:lpstr>Protótipo das 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IgoR</dc:creator>
  <cp:lastModifiedBy>IgoR</cp:lastModifiedBy>
  <cp:revision>9</cp:revision>
  <dcterms:created xsi:type="dcterms:W3CDTF">2017-09-20T18:31:35Z</dcterms:created>
  <dcterms:modified xsi:type="dcterms:W3CDTF">2017-09-20T19:44:31Z</dcterms:modified>
</cp:coreProperties>
</file>