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46" d="100"/>
          <a:sy n="246" d="100"/>
        </p:scale>
        <p:origin x="21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F532-2D25-6180-2CF7-325B1E9AE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AB590F-CE2B-D8FE-530E-9464E98DF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49810-169B-109D-C809-D162B312F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48E7D8-D6E0-C4F8-CD81-E1CB57DF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9962A4-A5B2-2960-D781-6E33589C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6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A9426-B8F9-6918-E143-3FA2B103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D8B213-2073-C69D-CAA1-F6DCA75C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57ECB-3C63-BB80-7BC1-76D687E5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4A4D8-9D97-B3B6-4942-EB563C45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410049-EA4C-2A2F-C927-3328E61CF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85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6D6EC0-34B3-06F8-D51D-D2F7E44D3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E1322C-19B1-214D-4D88-FB694A0C9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3E273-939F-5A6D-8053-41507A57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209DF-0395-9120-2BA2-24DF025B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8946B3-BE08-C619-E41C-BCC485BB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5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8BC1D-3C3C-8C8D-4A4D-FDF4EB1E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D4533A-DB80-97B8-8D7E-845D754BF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DA741-9E82-7F19-13AD-0F8CDD43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65975-A1ED-6337-8820-E46EAD30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EA327-839B-5F24-AEBA-9E56FB4C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33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F24CD0-A896-83CD-8A90-4CB20BFF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942F15-F341-3CF3-4133-4D9BC7F7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F37A74-C364-0719-5B91-B3EEDB34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5763BE-1A42-7F60-4DC2-F0FCDB0E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55ECDF-DC2B-D013-E59C-491A4F39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78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34E34-12F5-F91D-4467-E434A375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35A2AD-03F0-BF5C-BBC4-E91726C4A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6C752F-9936-FB13-4C09-7B8029390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58702-AB2A-3663-D52C-B9685D4B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66F2E8-2805-4EA5-7CAC-35006F89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B59FA1-A234-5CCA-B1D6-915081C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177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EE8536-8E42-EFF8-37C3-09D67732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B63FC-6D54-4373-2297-57DB55DD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A46D9-4DE8-28C1-0CA2-4004423AE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356BD52-9342-70CE-B9F7-46BBC7E6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F4F7E7-DF28-5BDD-31D7-56FDDDC3A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568EFCC-290C-7288-B671-62B34965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20CE83-B155-FE44-FCBE-92062899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E5BBC5-9CC5-FC0C-B8E1-B5DBC159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32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A2C8E-144C-8907-1536-5BEB8EE8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6A0895-81FE-B9C8-174C-5BCC65B5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494501-0BE2-7961-53F1-33AD036B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496E16-8E36-19F6-19F2-3CADE5F0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D7EDE6-9FE3-C23B-6147-A1DA5E19D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C3CFDE-52E2-807C-7253-71E5EC8A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BDC7DB-0921-5879-226E-350A30F7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8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21712-2FF6-62B6-7C1B-8F7FE696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32975A-8CF2-6759-996C-7DB9A1E4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60ED43-534A-77A3-2904-180714938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EC3971-8884-8C5D-CC6C-E4FE4CD7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470B8-F1F9-3CFB-D128-FEF4DCB7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071118-479D-1590-D17D-B322CB15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80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F9071-F687-D3D7-D8FB-552CF39A9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D0EC54-4E6B-7FBB-62F5-DF1376089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82A015-83F0-73C3-059F-81A8835B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FBCF4-E847-081F-9E23-4625369D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68B264-0829-9EEA-6A47-CCE4DBB3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BC371F-A6A7-0137-44DE-0AD99D8A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2CD95C-81FF-E03F-1910-408E0859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ED15B5-A40F-121B-F8BE-4E3C56C7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123DCD-2D1D-FBD8-6592-AD00F134B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2C742-F8B7-4145-ABCE-2D32080ABC69}" type="datetimeFigureOut">
              <a:rPr kumimoji="1" lang="ja-JP" altLang="en-US" smtClean="0"/>
              <a:t>2024/10/12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A5DDB-90F2-565C-CE57-2A3E25A2C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CA1A8-BE3E-90CC-6B55-E676E1E81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99F20-6C35-4009-83A5-648C579C4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9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1E6BBE-E804-5DCF-1E38-391B23EBD8DC}"/>
              </a:ext>
            </a:extLst>
          </p:cNvPr>
          <p:cNvGrpSpPr/>
          <p:nvPr/>
        </p:nvGrpSpPr>
        <p:grpSpPr>
          <a:xfrm>
            <a:off x="1131376" y="2808650"/>
            <a:ext cx="2865975" cy="2542139"/>
            <a:chOff x="2142640" y="2572719"/>
            <a:chExt cx="1088010" cy="896963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239BE47-710D-F61F-ACA5-77E59EC65B18}"/>
                </a:ext>
              </a:extLst>
            </p:cNvPr>
            <p:cNvSpPr/>
            <p:nvPr/>
          </p:nvSpPr>
          <p:spPr>
            <a:xfrm>
              <a:off x="2193010" y="2572719"/>
              <a:ext cx="476573" cy="48044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06A9ED4-0089-32E9-4079-15D74B9086B0}"/>
                </a:ext>
              </a:extLst>
            </p:cNvPr>
            <p:cNvSpPr/>
            <p:nvPr/>
          </p:nvSpPr>
          <p:spPr>
            <a:xfrm>
              <a:off x="2142640" y="2845875"/>
              <a:ext cx="577311" cy="623807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443FBAFA-BE1A-0515-1112-DB2814462646}"/>
                </a:ext>
              </a:extLst>
            </p:cNvPr>
            <p:cNvSpPr txBox="1"/>
            <p:nvPr/>
          </p:nvSpPr>
          <p:spPr>
            <a:xfrm>
              <a:off x="2161264" y="2918484"/>
              <a:ext cx="1069386" cy="20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effectLst>
                    <a:glow rad="50800">
                      <a:schemeClr val="bg1"/>
                    </a:glow>
                  </a:effectLst>
                </a:rPr>
                <a:t>Player</a:t>
              </a:r>
              <a:endParaRPr kumimoji="1" lang="ja-JP" altLang="en-US" sz="3200" b="1" dirty="0">
                <a:effectLst>
                  <a:glow rad="50800">
                    <a:schemeClr val="bg1"/>
                  </a:glow>
                </a:effectLst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EE69AC3-0DEF-C9A0-DC45-B686B721C277}"/>
              </a:ext>
            </a:extLst>
          </p:cNvPr>
          <p:cNvGrpSpPr/>
          <p:nvPr/>
        </p:nvGrpSpPr>
        <p:grpSpPr>
          <a:xfrm>
            <a:off x="7578961" y="2808650"/>
            <a:ext cx="1822071" cy="2542139"/>
            <a:chOff x="6480223" y="2774174"/>
            <a:chExt cx="1152692" cy="1477553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F630198-ECAA-D8F9-FD0E-94DCCA57E7ED}"/>
                </a:ext>
              </a:extLst>
            </p:cNvPr>
            <p:cNvSpPr/>
            <p:nvPr/>
          </p:nvSpPr>
          <p:spPr>
            <a:xfrm>
              <a:off x="6480223" y="2774174"/>
              <a:ext cx="1065509" cy="48566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930B008-5347-85F0-0EB1-17AB730F8008}"/>
                </a:ext>
              </a:extLst>
            </p:cNvPr>
            <p:cNvSpPr/>
            <p:nvPr/>
          </p:nvSpPr>
          <p:spPr>
            <a:xfrm>
              <a:off x="6734229" y="3259836"/>
              <a:ext cx="557499" cy="9918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1AC3C51-378C-E938-1362-C0E74F11F5F6}"/>
                </a:ext>
              </a:extLst>
            </p:cNvPr>
            <p:cNvSpPr txBox="1"/>
            <p:nvPr/>
          </p:nvSpPr>
          <p:spPr>
            <a:xfrm>
              <a:off x="6531900" y="3263946"/>
              <a:ext cx="1101015" cy="339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>
                  <a:effectLst>
                    <a:glow rad="50800">
                      <a:schemeClr val="bg1"/>
                    </a:glow>
                  </a:effectLst>
                </a:rPr>
                <a:t>Enemy</a:t>
              </a:r>
              <a:endParaRPr kumimoji="1" lang="ja-JP" altLang="en-US" sz="3200" b="1" dirty="0">
                <a:effectLst>
                  <a:glow rad="50800">
                    <a:schemeClr val="bg1"/>
                  </a:glow>
                </a:effectLst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9389C71-40DC-6E24-2536-E0C90A2002ED}"/>
              </a:ext>
            </a:extLst>
          </p:cNvPr>
          <p:cNvGrpSpPr/>
          <p:nvPr/>
        </p:nvGrpSpPr>
        <p:grpSpPr>
          <a:xfrm>
            <a:off x="10793747" y="2808650"/>
            <a:ext cx="1287688" cy="2491769"/>
            <a:chOff x="9039386" y="2212383"/>
            <a:chExt cx="782665" cy="1409945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733C28D-6960-317E-2F30-0694B6DCDF71}"/>
                </a:ext>
              </a:extLst>
            </p:cNvPr>
            <p:cNvSpPr/>
            <p:nvPr/>
          </p:nvSpPr>
          <p:spPr>
            <a:xfrm>
              <a:off x="9224955" y="2483203"/>
              <a:ext cx="85240" cy="11391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9DADB713-34E4-5F71-58D0-28FC0A2CBDD7}"/>
                </a:ext>
              </a:extLst>
            </p:cNvPr>
            <p:cNvSpPr/>
            <p:nvPr/>
          </p:nvSpPr>
          <p:spPr>
            <a:xfrm rot="5400000">
              <a:off x="9182746" y="2243380"/>
              <a:ext cx="495946" cy="43395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F2039F0-2DCA-1BAC-169D-0AA1B50FBC31}"/>
                </a:ext>
              </a:extLst>
            </p:cNvPr>
            <p:cNvSpPr txBox="1"/>
            <p:nvPr/>
          </p:nvSpPr>
          <p:spPr>
            <a:xfrm>
              <a:off x="9039386" y="2298537"/>
              <a:ext cx="782665" cy="296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>
                  <a:effectLst>
                    <a:glow rad="50800">
                      <a:schemeClr val="bg1"/>
                    </a:glow>
                  </a:effectLst>
                </a:rPr>
                <a:t>Goal</a:t>
              </a:r>
              <a:endParaRPr kumimoji="1" lang="ja-JP" altLang="en-US" sz="2800" b="1" dirty="0">
                <a:effectLst>
                  <a:glow rad="50800">
                    <a:schemeClr val="bg1"/>
                  </a:glow>
                </a:effectLst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58FCA35-4A21-01A3-5EAF-A6835F64729F}"/>
              </a:ext>
            </a:extLst>
          </p:cNvPr>
          <p:cNvGrpSpPr/>
          <p:nvPr/>
        </p:nvGrpSpPr>
        <p:grpSpPr>
          <a:xfrm>
            <a:off x="3428806" y="3641192"/>
            <a:ext cx="3468311" cy="549119"/>
            <a:chOff x="3428806" y="3641192"/>
            <a:chExt cx="3468311" cy="549119"/>
          </a:xfrm>
        </p:grpSpPr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64B98E76-BDEA-D1BF-B680-125B11D05912}"/>
                </a:ext>
              </a:extLst>
            </p:cNvPr>
            <p:cNvSpPr/>
            <p:nvPr/>
          </p:nvSpPr>
          <p:spPr>
            <a:xfrm>
              <a:off x="3428806" y="3656172"/>
              <a:ext cx="523802" cy="534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3B07B5-4590-97FB-9FF6-A114202075FB}"/>
                </a:ext>
              </a:extLst>
            </p:cNvPr>
            <p:cNvSpPr/>
            <p:nvPr/>
          </p:nvSpPr>
          <p:spPr>
            <a:xfrm>
              <a:off x="4161610" y="3641192"/>
              <a:ext cx="523802" cy="534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B24680E-9D7F-C0CD-A733-9D32D40F2973}"/>
                </a:ext>
              </a:extLst>
            </p:cNvPr>
            <p:cNvSpPr/>
            <p:nvPr/>
          </p:nvSpPr>
          <p:spPr>
            <a:xfrm>
              <a:off x="4919572" y="3641192"/>
              <a:ext cx="523802" cy="534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7E7924E7-E52E-455A-5C62-AB90C1F8702B}"/>
                </a:ext>
              </a:extLst>
            </p:cNvPr>
            <p:cNvSpPr/>
            <p:nvPr/>
          </p:nvSpPr>
          <p:spPr>
            <a:xfrm>
              <a:off x="5572097" y="3651306"/>
              <a:ext cx="523802" cy="534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CCD10A1C-4728-3FB0-3252-EB84B1AC888D}"/>
                </a:ext>
              </a:extLst>
            </p:cNvPr>
            <p:cNvSpPr/>
            <p:nvPr/>
          </p:nvSpPr>
          <p:spPr>
            <a:xfrm>
              <a:off x="6373315" y="3641192"/>
              <a:ext cx="523802" cy="534139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9F03C95-F0D2-C9E1-EB61-6F8C68D498A6}"/>
                </a:ext>
              </a:extLst>
            </p:cNvPr>
            <p:cNvSpPr txBox="1"/>
            <p:nvPr/>
          </p:nvSpPr>
          <p:spPr>
            <a:xfrm>
              <a:off x="4769827" y="3656765"/>
              <a:ext cx="914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dirty="0">
                  <a:effectLst>
                    <a:glow rad="50800">
                      <a:schemeClr val="bg1"/>
                    </a:glow>
                  </a:effectLst>
                </a:rPr>
                <a:t>Ball</a:t>
              </a:r>
              <a:endParaRPr kumimoji="1" lang="ja-JP" altLang="en-US" sz="2800" b="1" dirty="0">
                <a:effectLst>
                  <a:glow rad="50800">
                    <a:schemeClr val="bg1"/>
                  </a:glow>
                </a:effectLst>
              </a:endParaRPr>
            </a:p>
          </p:txBody>
        </p:sp>
      </p:grpSp>
      <p:sp>
        <p:nvSpPr>
          <p:cNvPr id="23" name="矢印: 右 22">
            <a:extLst>
              <a:ext uri="{FF2B5EF4-FFF2-40B4-BE49-F238E27FC236}">
                <a16:creationId xmlns:a16="http://schemas.microsoft.com/office/drawing/2014/main" id="{F6AC7284-C808-8ACB-EDA8-20600A2CEE85}"/>
              </a:ext>
            </a:extLst>
          </p:cNvPr>
          <p:cNvSpPr/>
          <p:nvPr/>
        </p:nvSpPr>
        <p:spPr>
          <a:xfrm>
            <a:off x="1886919" y="4618495"/>
            <a:ext cx="5401159" cy="77879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7D0A108-9C7F-A6A4-DB45-BAB75935DD75}"/>
              </a:ext>
            </a:extLst>
          </p:cNvPr>
          <p:cNvSpPr txBox="1"/>
          <p:nvPr/>
        </p:nvSpPr>
        <p:spPr>
          <a:xfrm>
            <a:off x="4726942" y="4777199"/>
            <a:ext cx="1146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/>
              <a:t>発射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4983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友彦 佐藤</dc:creator>
  <cp:lastModifiedBy>友彦 佐藤</cp:lastModifiedBy>
  <cp:revision>1</cp:revision>
  <dcterms:created xsi:type="dcterms:W3CDTF">2024-10-11T15:28:06Z</dcterms:created>
  <dcterms:modified xsi:type="dcterms:W3CDTF">2024-10-11T15:30:20Z</dcterms:modified>
</cp:coreProperties>
</file>