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5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sv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>
            <p:custDataLst>
              <p:tags r:id="rId1"/>
            </p:custDataLst>
          </p:nvPr>
        </p:nvSpPr>
        <p:spPr>
          <a:xfrm>
            <a:off x="5520318" y="1491218"/>
            <a:ext cx="6395972" cy="3899992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&lt;&lt;Azure&gt;&gt;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3" name="正方形/長方形 52"/>
          <p:cNvSpPr/>
          <p:nvPr>
            <p:custDataLst>
              <p:tags r:id="rId2"/>
            </p:custDataLst>
          </p:nvPr>
        </p:nvSpPr>
        <p:spPr>
          <a:xfrm>
            <a:off x="632298" y="1517515"/>
            <a:ext cx="4538603" cy="3899992"/>
          </a:xfrm>
          <a:prstGeom prst="rect">
            <a:avLst/>
          </a:prstGeom>
          <a:solidFill>
            <a:srgbClr val="55D45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&lt;&lt;Factory&gt;&gt;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Dashboard and Control System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>
            <p:custDataLst>
              <p:tags r:id="rId3"/>
            </p:custDataLst>
          </p:nvPr>
        </p:nvSpPr>
        <p:spPr>
          <a:xfrm>
            <a:off x="1415707" y="2004165"/>
            <a:ext cx="562361" cy="2185792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H/W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>
            <p:custDataLst>
              <p:tags r:id="rId4"/>
            </p:custDataLst>
          </p:nvPr>
        </p:nvSpPr>
        <p:spPr>
          <a:xfrm>
            <a:off x="2993719" y="2041741"/>
            <a:ext cx="1935011" cy="1387259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PC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04788" y="2370549"/>
            <a:ext cx="845507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RS232C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1765125" y="2533388"/>
            <a:ext cx="5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>
            <p:custDataLst>
              <p:tags r:id="rId5"/>
            </p:custDataLst>
          </p:nvPr>
        </p:nvSpPr>
        <p:spPr>
          <a:xfrm>
            <a:off x="3310002" y="2370549"/>
            <a:ext cx="726510" cy="58872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C++ App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>
            <p:custDataLst>
              <p:tags r:id="rId6"/>
            </p:custDataLst>
          </p:nvPr>
        </p:nvSpPr>
        <p:spPr>
          <a:xfrm>
            <a:off x="4146115" y="2370548"/>
            <a:ext cx="688931" cy="917533"/>
          </a:xfrm>
          <a:prstGeom prst="rect">
            <a:avLst/>
          </a:prstGeom>
          <a:solidFill>
            <a:srgbClr val="00188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IoT Device SDK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25" y="2358306"/>
            <a:ext cx="600965" cy="6009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59" y="2368697"/>
            <a:ext cx="600965" cy="60096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13" y="2347541"/>
            <a:ext cx="600965" cy="6009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49" y="2347541"/>
            <a:ext cx="600965" cy="600965"/>
          </a:xfrm>
          <a:prstGeom prst="rect">
            <a:avLst/>
          </a:prstGeom>
        </p:spPr>
      </p:pic>
      <p:sp>
        <p:nvSpPr>
          <p:cNvPr id="16" name="正方形/長方形 15"/>
          <p:cNvSpPr/>
          <p:nvPr>
            <p:custDataLst>
              <p:tags r:id="rId7"/>
            </p:custDataLst>
          </p:nvPr>
        </p:nvSpPr>
        <p:spPr>
          <a:xfrm>
            <a:off x="10019303" y="3780013"/>
            <a:ext cx="1778863" cy="68907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MVC&gt;&gt;</a:t>
            </a:r>
          </a:p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Dashboard/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Control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正方形/長方形 17"/>
          <p:cNvSpPr/>
          <p:nvPr>
            <p:custDataLst>
              <p:tags r:id="rId8"/>
            </p:custDataLst>
          </p:nvPr>
        </p:nvSpPr>
        <p:spPr>
          <a:xfrm>
            <a:off x="5896426" y="4764705"/>
            <a:ext cx="4221914" cy="488515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</a:rPr>
              <a:t>Store/Notification to share status</a:t>
            </a:r>
            <a:endParaRPr kumimoji="1" lang="en-US" altLang="ja-JP" sz="12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rgbClr val="000000"/>
                </a:solidFill>
              </a:rPr>
              <a:t>Status (Start-end)</a:t>
            </a:r>
          </a:p>
          <a:p>
            <a:pPr algn="ctr"/>
            <a:r>
              <a:rPr lang="ja-JP" altLang="en-US" sz="1200" dirty="0">
                <a:solidFill>
                  <a:srgbClr val="000000"/>
                </a:solidFill>
              </a:rPr>
              <a:t>数量</a:t>
            </a:r>
            <a:r>
              <a:rPr lang="en-US" altLang="ja-JP" sz="1200" dirty="0">
                <a:solidFill>
                  <a:srgbClr val="000000"/>
                </a:solidFill>
              </a:rPr>
              <a:t>-&gt;Mix-&gt;</a:t>
            </a:r>
            <a:r>
              <a:rPr lang="ja-JP" altLang="en-US" sz="1200" dirty="0">
                <a:solidFill>
                  <a:srgbClr val="000000"/>
                </a:solidFill>
              </a:rPr>
              <a:t>出庫</a:t>
            </a:r>
            <a:r>
              <a:rPr lang="en-US" altLang="ja-JP" sz="1200" dirty="0">
                <a:solidFill>
                  <a:srgbClr val="000000"/>
                </a:solidFill>
              </a:rPr>
              <a:t>-&gt;Print</a:t>
            </a:r>
          </a:p>
        </p:txBody>
      </p:sp>
      <p:sp>
        <p:nvSpPr>
          <p:cNvPr id="19" name="正方形/長方形 18"/>
          <p:cNvSpPr/>
          <p:nvPr>
            <p:custDataLst>
              <p:tags r:id="rId9"/>
            </p:custDataLst>
          </p:nvPr>
        </p:nvSpPr>
        <p:spPr>
          <a:xfrm>
            <a:off x="2635469" y="6064087"/>
            <a:ext cx="2719407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FFFF"/>
                </a:solidFill>
              </a:rPr>
              <a:t>Purchas Order</a:t>
            </a:r>
          </a:p>
        </p:txBody>
      </p:sp>
      <p:cxnSp>
        <p:nvCxnSpPr>
          <p:cNvPr id="21" name="直線矢印コネクタ 20"/>
          <p:cNvCxnSpPr>
            <a:cxnSpLocks/>
            <a:stCxn id="11" idx="3"/>
            <a:endCxn id="12" idx="1"/>
          </p:cNvCxnSpPr>
          <p:nvPr/>
        </p:nvCxnSpPr>
        <p:spPr>
          <a:xfrm flipV="1">
            <a:off x="4835046" y="2658789"/>
            <a:ext cx="1061379" cy="17052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2" idx="3"/>
            <a:endCxn id="13" idx="1"/>
          </p:cNvCxnSpPr>
          <p:nvPr/>
        </p:nvCxnSpPr>
        <p:spPr>
          <a:xfrm>
            <a:off x="6497390" y="2658789"/>
            <a:ext cx="425769" cy="103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  <a:stCxn id="13" idx="3"/>
            <a:endCxn id="14" idx="1"/>
          </p:cNvCxnSpPr>
          <p:nvPr/>
        </p:nvCxnSpPr>
        <p:spPr>
          <a:xfrm flipV="1">
            <a:off x="7524124" y="2648024"/>
            <a:ext cx="428889" cy="211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  <a:stCxn id="15" idx="1"/>
            <a:endCxn id="14" idx="3"/>
          </p:cNvCxnSpPr>
          <p:nvPr/>
        </p:nvCxnSpPr>
        <p:spPr>
          <a:xfrm flipH="1">
            <a:off x="8553978" y="2648024"/>
            <a:ext cx="78407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>
            <p:custDataLst>
              <p:tags r:id="rId10"/>
            </p:custDataLst>
          </p:nvPr>
        </p:nvSpPr>
        <p:spPr>
          <a:xfrm>
            <a:off x="2993719" y="4164189"/>
            <a:ext cx="1935011" cy="569934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Printer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(dot printer)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線矢印コネクタ 48"/>
          <p:cNvCxnSpPr>
            <a:stCxn id="6" idx="2"/>
            <a:endCxn id="47" idx="0"/>
          </p:cNvCxnSpPr>
          <p:nvPr/>
        </p:nvCxnSpPr>
        <p:spPr>
          <a:xfrm>
            <a:off x="3961225" y="3429000"/>
            <a:ext cx="0" cy="7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グラフィックス 49" descr="ダンプ トラック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5602" y="5788590"/>
            <a:ext cx="914400" cy="914400"/>
          </a:xfrm>
          <a:prstGeom prst="rect">
            <a:avLst/>
          </a:prstGeom>
        </p:spPr>
      </p:pic>
      <p:sp>
        <p:nvSpPr>
          <p:cNvPr id="51" name="正方形/長方形 50"/>
          <p:cNvSpPr/>
          <p:nvPr>
            <p:custDataLst>
              <p:tags r:id="rId11"/>
            </p:custDataLst>
          </p:nvPr>
        </p:nvSpPr>
        <p:spPr>
          <a:xfrm>
            <a:off x="2635469" y="5482278"/>
            <a:ext cx="2719407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FFFF"/>
                </a:solidFill>
              </a:rPr>
              <a:t>Raw Cement</a:t>
            </a:r>
          </a:p>
        </p:txBody>
      </p:sp>
      <p:cxnSp>
        <p:nvCxnSpPr>
          <p:cNvPr id="70" name="コネクタ: 曲線 69"/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397889" y="4488955"/>
            <a:ext cx="1536579" cy="9385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曲線 71"/>
          <p:cNvCxnSpPr>
            <a:cxnSpLocks/>
            <a:stCxn id="47" idx="3"/>
            <a:endCxn id="19" idx="3"/>
          </p:cNvCxnSpPr>
          <p:nvPr/>
        </p:nvCxnSpPr>
        <p:spPr>
          <a:xfrm>
            <a:off x="4928730" y="4449156"/>
            <a:ext cx="426146" cy="1859189"/>
          </a:xfrm>
          <a:prstGeom prst="curvedConnector3">
            <a:avLst>
              <a:gd name="adj1" fmla="val 153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グラフィックス 72" descr="工場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7928" y="1512355"/>
            <a:ext cx="737779" cy="737779"/>
          </a:xfrm>
          <a:prstGeom prst="rect">
            <a:avLst/>
          </a:prstGeom>
        </p:spPr>
      </p:pic>
      <p:cxnSp>
        <p:nvCxnSpPr>
          <p:cNvPr id="36" name="コネクタ: カギ線 35"/>
          <p:cNvCxnSpPr>
            <a:cxnSpLocks/>
            <a:stCxn id="15" idx="0"/>
            <a:endCxn id="12" idx="0"/>
          </p:cNvCxnSpPr>
          <p:nvPr/>
        </p:nvCxnSpPr>
        <p:spPr>
          <a:xfrm rot="16200000" flipH="1" flipV="1">
            <a:off x="7912337" y="632111"/>
            <a:ext cx="10765" cy="3441624"/>
          </a:xfrm>
          <a:prstGeom prst="bentConnector3">
            <a:avLst>
              <a:gd name="adj1" fmla="val -2123549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/>
          <p:cNvCxnSpPr>
            <a:cxnSpLocks/>
            <a:stCxn id="15" idx="3"/>
            <a:endCxn id="16" idx="0"/>
          </p:cNvCxnSpPr>
          <p:nvPr/>
        </p:nvCxnSpPr>
        <p:spPr>
          <a:xfrm>
            <a:off x="9939014" y="2648024"/>
            <a:ext cx="969721" cy="1131989"/>
          </a:xfrm>
          <a:prstGeom prst="bentConnector2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>
            <p:custDataLst>
              <p:tags r:id="rId12"/>
            </p:custDataLst>
          </p:nvPr>
        </p:nvSpPr>
        <p:spPr>
          <a:xfrm>
            <a:off x="9999470" y="1998627"/>
            <a:ext cx="1769319" cy="473710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Web API&gt;&gt;</a:t>
            </a:r>
            <a:endParaRPr lang="en-US" altLang="ja-JP" sz="1200" dirty="0">
              <a:solidFill>
                <a:srgbClr val="FFFF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82" y="3790114"/>
            <a:ext cx="616733" cy="61673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66" y="3790115"/>
            <a:ext cx="616733" cy="616733"/>
          </a:xfrm>
          <a:prstGeom prst="rect">
            <a:avLst/>
          </a:prstGeom>
        </p:spPr>
      </p:pic>
      <p:cxnSp>
        <p:nvCxnSpPr>
          <p:cNvPr id="23" name="コネクタ: カギ線 22"/>
          <p:cNvCxnSpPr>
            <a:cxnSpLocks/>
            <a:stCxn id="13" idx="3"/>
            <a:endCxn id="17" idx="1"/>
          </p:cNvCxnSpPr>
          <p:nvPr/>
        </p:nvCxnSpPr>
        <p:spPr>
          <a:xfrm>
            <a:off x="7524124" y="2669180"/>
            <a:ext cx="524842" cy="14293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/>
          <p:cNvCxnSpPr>
            <a:cxnSpLocks/>
            <a:stCxn id="3" idx="1"/>
            <a:endCxn id="14" idx="3"/>
          </p:cNvCxnSpPr>
          <p:nvPr/>
        </p:nvCxnSpPr>
        <p:spPr>
          <a:xfrm rot="10800000">
            <a:off x="8553978" y="2648025"/>
            <a:ext cx="475704" cy="14504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/>
          <p:cNvCxnSpPr>
            <a:cxnSpLocks/>
            <a:stCxn id="3" idx="3"/>
            <a:endCxn id="15" idx="2"/>
          </p:cNvCxnSpPr>
          <p:nvPr/>
        </p:nvCxnSpPr>
        <p:spPr>
          <a:xfrm flipH="1" flipV="1">
            <a:off x="9638532" y="2948506"/>
            <a:ext cx="7883" cy="1149975"/>
          </a:xfrm>
          <a:prstGeom prst="bentConnector4">
            <a:avLst>
              <a:gd name="adj1" fmla="val -2899911"/>
              <a:gd name="adj2" fmla="val 6340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73" y="3778706"/>
            <a:ext cx="477644" cy="4776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17" y="3257888"/>
            <a:ext cx="531209" cy="531209"/>
          </a:xfrm>
          <a:prstGeom prst="rect">
            <a:avLst/>
          </a:prstGeom>
        </p:spPr>
      </p:pic>
      <p:cxnSp>
        <p:nvCxnSpPr>
          <p:cNvPr id="46" name="コネクタ: カギ線 45"/>
          <p:cNvCxnSpPr>
            <a:cxnSpLocks/>
            <a:stCxn id="24" idx="0"/>
            <a:endCxn id="13" idx="2"/>
          </p:cNvCxnSpPr>
          <p:nvPr/>
        </p:nvCxnSpPr>
        <p:spPr>
          <a:xfrm rot="5400000" flipH="1" flipV="1">
            <a:off x="6762219" y="2796465"/>
            <a:ext cx="288226" cy="6346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/>
          <p:cNvCxnSpPr>
            <a:cxnSpLocks/>
            <a:stCxn id="8" idx="1"/>
            <a:endCxn id="24" idx="2"/>
          </p:cNvCxnSpPr>
          <p:nvPr/>
        </p:nvCxnSpPr>
        <p:spPr>
          <a:xfrm rot="10800000">
            <a:off x="6589023" y="3789098"/>
            <a:ext cx="402851" cy="228431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/>
          <p:cNvCxnSpPr>
            <a:cxnSpLocks/>
            <a:stCxn id="14" idx="2"/>
            <a:endCxn id="8" idx="0"/>
          </p:cNvCxnSpPr>
          <p:nvPr/>
        </p:nvCxnSpPr>
        <p:spPr>
          <a:xfrm rot="5400000">
            <a:off x="7326996" y="2852206"/>
            <a:ext cx="830200" cy="10228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/>
          <p:cNvCxnSpPr>
            <a:cxnSpLocks/>
            <a:stCxn id="17" idx="2"/>
            <a:endCxn id="3" idx="2"/>
          </p:cNvCxnSpPr>
          <p:nvPr/>
        </p:nvCxnSpPr>
        <p:spPr>
          <a:xfrm rot="5400000" flipH="1" flipV="1">
            <a:off x="8847690" y="3916490"/>
            <a:ext cx="1" cy="98071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 UI</vt:lpstr>
      <vt:lpstr>Arial</vt:lpstr>
      <vt:lpstr>Segoe UI</vt:lpstr>
      <vt:lpstr>Office テーマ</vt:lpstr>
      <vt:lpstr>Remote Dashboard and Control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Daiyu Hatakeyama</dc:creator>
  <cp:lastModifiedBy>Daiyu Hatakeyama</cp:lastModifiedBy>
  <cp:revision>10</cp:revision>
  <dcterms:created xsi:type="dcterms:W3CDTF">2017-01-24T07:30:57Z</dcterms:created>
  <dcterms:modified xsi:type="dcterms:W3CDTF">2017-01-27T01:57:35Z</dcterms:modified>
</cp:coreProperties>
</file>