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35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4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78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46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95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23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43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29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66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54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0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62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2B5A1-0951-494E-A89F-238EF8F36C4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1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4.png"/><Relationship Id="rId3" Type="http://schemas.openxmlformats.org/officeDocument/2006/relationships/tags" Target="../tags/tag3.xml"/><Relationship Id="rId21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image" Target="../media/image2.png"/><Relationship Id="rId20" Type="http://schemas.openxmlformats.org/officeDocument/2006/relationships/image" Target="../media/image6.sv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6.xml"/><Relationship Id="rId22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/>
          <p:cNvSpPr/>
          <p:nvPr>
            <p:custDataLst>
              <p:tags r:id="rId1"/>
            </p:custDataLst>
          </p:nvPr>
        </p:nvSpPr>
        <p:spPr>
          <a:xfrm>
            <a:off x="5520318" y="1517515"/>
            <a:ext cx="6395972" cy="3365044"/>
          </a:xfrm>
          <a:prstGeom prst="rect">
            <a:avLst/>
          </a:prstGeom>
          <a:solidFill>
            <a:srgbClr val="00BCF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>
                <a:solidFill>
                  <a:srgbClr val="000000"/>
                </a:solidFill>
              </a:rPr>
              <a:t>&lt;&lt;Azure&gt;&gt;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53" name="正方形/長方形 52"/>
          <p:cNvSpPr/>
          <p:nvPr>
            <p:custDataLst>
              <p:tags r:id="rId2"/>
            </p:custDataLst>
          </p:nvPr>
        </p:nvSpPr>
        <p:spPr>
          <a:xfrm>
            <a:off x="632298" y="1517515"/>
            <a:ext cx="4538603" cy="3365044"/>
          </a:xfrm>
          <a:prstGeom prst="rect">
            <a:avLst/>
          </a:prstGeom>
          <a:solidFill>
            <a:srgbClr val="55D45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>
                <a:solidFill>
                  <a:srgbClr val="000000"/>
                </a:solidFill>
              </a:rPr>
              <a:t>&lt;&lt;Factory&gt;&gt;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Remote Dashboard and Control System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>
            <p:custDataLst>
              <p:tags r:id="rId3"/>
            </p:custDataLst>
          </p:nvPr>
        </p:nvSpPr>
        <p:spPr>
          <a:xfrm>
            <a:off x="1415707" y="2004165"/>
            <a:ext cx="562361" cy="2185792"/>
          </a:xfrm>
          <a:prstGeom prst="rect">
            <a:avLst/>
          </a:prstGeom>
          <a:solidFill>
            <a:srgbClr val="00723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H/W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6" name="正方形/長方形 5"/>
          <p:cNvSpPr/>
          <p:nvPr>
            <p:custDataLst>
              <p:tags r:id="rId4"/>
            </p:custDataLst>
          </p:nvPr>
        </p:nvSpPr>
        <p:spPr>
          <a:xfrm>
            <a:off x="2993719" y="2041741"/>
            <a:ext cx="1935011" cy="1387259"/>
          </a:xfrm>
          <a:prstGeom prst="rect">
            <a:avLst/>
          </a:prstGeom>
          <a:solidFill>
            <a:srgbClr val="00723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solidFill>
                  <a:srgbClr val="FFFFFF"/>
                </a:solidFill>
              </a:rPr>
              <a:t>PC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04788" y="2370549"/>
            <a:ext cx="845507" cy="32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RS232C</a:t>
            </a:r>
            <a:endParaRPr kumimoji="1" lang="ja-JP" altLang="en-US" sz="1200" dirty="0"/>
          </a:p>
        </p:txBody>
      </p:sp>
      <p:cxnSp>
        <p:nvCxnSpPr>
          <p:cNvPr id="9" name="直線矢印コネクタ 8"/>
          <p:cNvCxnSpPr>
            <a:endCxn id="7" idx="1"/>
          </p:cNvCxnSpPr>
          <p:nvPr/>
        </p:nvCxnSpPr>
        <p:spPr>
          <a:xfrm>
            <a:off x="1765125" y="2533388"/>
            <a:ext cx="539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>
            <p:custDataLst>
              <p:tags r:id="rId5"/>
            </p:custDataLst>
          </p:nvPr>
        </p:nvSpPr>
        <p:spPr>
          <a:xfrm>
            <a:off x="3310002" y="2370549"/>
            <a:ext cx="726510" cy="588722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C++ App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>
            <p:custDataLst>
              <p:tags r:id="rId6"/>
            </p:custDataLst>
          </p:nvPr>
        </p:nvSpPr>
        <p:spPr>
          <a:xfrm>
            <a:off x="4146115" y="2370548"/>
            <a:ext cx="688931" cy="917533"/>
          </a:xfrm>
          <a:prstGeom prst="rect">
            <a:avLst/>
          </a:prstGeom>
          <a:solidFill>
            <a:srgbClr val="00188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IoT Device SDK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1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66" y="2029888"/>
            <a:ext cx="780290" cy="78029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00" y="2040279"/>
            <a:ext cx="780290" cy="78029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454" y="2019123"/>
            <a:ext cx="780290" cy="78029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490" y="2019123"/>
            <a:ext cx="780290" cy="780290"/>
          </a:xfrm>
          <a:prstGeom prst="rect">
            <a:avLst/>
          </a:prstGeom>
        </p:spPr>
      </p:pic>
      <p:sp>
        <p:nvSpPr>
          <p:cNvPr id="16" name="正方形/長方形 15"/>
          <p:cNvSpPr/>
          <p:nvPr>
            <p:custDataLst>
              <p:tags r:id="rId7"/>
            </p:custDataLst>
          </p:nvPr>
        </p:nvSpPr>
        <p:spPr>
          <a:xfrm>
            <a:off x="10001214" y="3564853"/>
            <a:ext cx="1778863" cy="807309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&lt;&lt;ASP.NET MVC&gt;&gt;</a:t>
            </a:r>
          </a:p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Dashboard/</a:t>
            </a:r>
          </a:p>
          <a:p>
            <a:pPr algn="ctr"/>
            <a:r>
              <a:rPr lang="en-US" altLang="ja-JP" sz="1200" dirty="0">
                <a:solidFill>
                  <a:srgbClr val="FFFFFF"/>
                </a:solidFill>
              </a:rPr>
              <a:t>Control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8" name="正方形/長方形 17"/>
          <p:cNvSpPr/>
          <p:nvPr>
            <p:custDataLst>
              <p:tags r:id="rId8"/>
            </p:custDataLst>
          </p:nvPr>
        </p:nvSpPr>
        <p:spPr>
          <a:xfrm>
            <a:off x="7542412" y="3883647"/>
            <a:ext cx="2168580" cy="488515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0000"/>
                </a:solidFill>
              </a:rPr>
              <a:t>Status (Start-end)</a:t>
            </a:r>
          </a:p>
          <a:p>
            <a:pPr algn="ctr"/>
            <a:r>
              <a:rPr lang="ja-JP" altLang="en-US" sz="1200" dirty="0">
                <a:solidFill>
                  <a:srgbClr val="000000"/>
                </a:solidFill>
              </a:rPr>
              <a:t>数量</a:t>
            </a:r>
            <a:r>
              <a:rPr lang="en-US" altLang="ja-JP" sz="1200" dirty="0">
                <a:solidFill>
                  <a:srgbClr val="000000"/>
                </a:solidFill>
              </a:rPr>
              <a:t>-&gt;Mix-&gt;</a:t>
            </a:r>
            <a:r>
              <a:rPr lang="ja-JP" altLang="en-US" sz="1200" dirty="0">
                <a:solidFill>
                  <a:srgbClr val="000000"/>
                </a:solidFill>
              </a:rPr>
              <a:t>出庫</a:t>
            </a:r>
            <a:r>
              <a:rPr lang="en-US" altLang="ja-JP" sz="1200" dirty="0">
                <a:solidFill>
                  <a:srgbClr val="000000"/>
                </a:solidFill>
              </a:rPr>
              <a:t>-&gt;Print</a:t>
            </a:r>
          </a:p>
        </p:txBody>
      </p:sp>
      <p:sp>
        <p:nvSpPr>
          <p:cNvPr id="19" name="正方形/長方形 18"/>
          <p:cNvSpPr/>
          <p:nvPr>
            <p:custDataLst>
              <p:tags r:id="rId9"/>
            </p:custDataLst>
          </p:nvPr>
        </p:nvSpPr>
        <p:spPr>
          <a:xfrm>
            <a:off x="2656617" y="5663187"/>
            <a:ext cx="2272512" cy="488515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rgbClr val="FFFFFF"/>
                </a:solidFill>
              </a:rPr>
              <a:t>伝票</a:t>
            </a:r>
            <a:endParaRPr lang="en-US" altLang="ja-JP" sz="3200" dirty="0">
              <a:solidFill>
                <a:srgbClr val="FFFFFF"/>
              </a:solidFill>
            </a:endParaRPr>
          </a:p>
        </p:txBody>
      </p:sp>
      <p:cxnSp>
        <p:nvCxnSpPr>
          <p:cNvPr id="21" name="直線矢印コネクタ 20"/>
          <p:cNvCxnSpPr>
            <a:stCxn id="11" idx="3"/>
            <a:endCxn id="12" idx="1"/>
          </p:cNvCxnSpPr>
          <p:nvPr/>
        </p:nvCxnSpPr>
        <p:spPr>
          <a:xfrm flipV="1">
            <a:off x="4835046" y="2420033"/>
            <a:ext cx="995820" cy="409282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cxnSpLocks/>
            <a:stCxn id="12" idx="3"/>
            <a:endCxn id="13" idx="1"/>
          </p:cNvCxnSpPr>
          <p:nvPr/>
        </p:nvCxnSpPr>
        <p:spPr>
          <a:xfrm>
            <a:off x="6611156" y="2420033"/>
            <a:ext cx="246444" cy="1039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cxnSpLocks/>
            <a:stCxn id="13" idx="3"/>
            <a:endCxn id="14" idx="1"/>
          </p:cNvCxnSpPr>
          <p:nvPr/>
        </p:nvCxnSpPr>
        <p:spPr>
          <a:xfrm flipV="1">
            <a:off x="7637890" y="2409268"/>
            <a:ext cx="249564" cy="211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cxnSpLocks/>
            <a:stCxn id="15" idx="1"/>
            <a:endCxn id="14" idx="3"/>
          </p:cNvCxnSpPr>
          <p:nvPr/>
        </p:nvCxnSpPr>
        <p:spPr>
          <a:xfrm flipH="1">
            <a:off x="8667744" y="2409268"/>
            <a:ext cx="60474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cxnSpLocks/>
          </p:cNvCxnSpPr>
          <p:nvPr/>
        </p:nvCxnSpPr>
        <p:spPr>
          <a:xfrm flipH="1">
            <a:off x="7597162" y="2664910"/>
            <a:ext cx="382516" cy="121873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cxnSpLocks/>
          </p:cNvCxnSpPr>
          <p:nvPr/>
        </p:nvCxnSpPr>
        <p:spPr>
          <a:xfrm>
            <a:off x="8619387" y="2735370"/>
            <a:ext cx="1091605" cy="114827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>
            <p:custDataLst>
              <p:tags r:id="rId10"/>
            </p:custDataLst>
          </p:nvPr>
        </p:nvSpPr>
        <p:spPr>
          <a:xfrm>
            <a:off x="2993719" y="4164189"/>
            <a:ext cx="1935011" cy="569934"/>
          </a:xfrm>
          <a:prstGeom prst="rect">
            <a:avLst/>
          </a:prstGeom>
          <a:solidFill>
            <a:srgbClr val="00723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Printer</a:t>
            </a:r>
          </a:p>
          <a:p>
            <a:pPr algn="ctr"/>
            <a:r>
              <a:rPr lang="en-US" altLang="ja-JP" sz="1200" dirty="0">
                <a:solidFill>
                  <a:srgbClr val="FFFFFF"/>
                </a:solidFill>
              </a:rPr>
              <a:t>(dot printer)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49" name="直線矢印コネクタ 48"/>
          <p:cNvCxnSpPr>
            <a:stCxn id="6" idx="2"/>
            <a:endCxn id="47" idx="0"/>
          </p:cNvCxnSpPr>
          <p:nvPr/>
        </p:nvCxnSpPr>
        <p:spPr>
          <a:xfrm>
            <a:off x="3961225" y="3429000"/>
            <a:ext cx="0" cy="7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グラフィックス 49" descr="ダンプ トラック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17661" y="5461889"/>
            <a:ext cx="914400" cy="914400"/>
          </a:xfrm>
          <a:prstGeom prst="rect">
            <a:avLst/>
          </a:prstGeom>
        </p:spPr>
      </p:pic>
      <p:sp>
        <p:nvSpPr>
          <p:cNvPr id="51" name="正方形/長方形 50"/>
          <p:cNvSpPr/>
          <p:nvPr>
            <p:custDataLst>
              <p:tags r:id="rId11"/>
            </p:custDataLst>
          </p:nvPr>
        </p:nvSpPr>
        <p:spPr>
          <a:xfrm>
            <a:off x="2656617" y="5081378"/>
            <a:ext cx="2272512" cy="488515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rgbClr val="FFFFFF"/>
                </a:solidFill>
              </a:rPr>
              <a:t>生コン</a:t>
            </a:r>
            <a:endParaRPr lang="en-US" altLang="ja-JP" sz="3200" dirty="0">
              <a:solidFill>
                <a:srgbClr val="FFFFFF"/>
              </a:solidFill>
            </a:endParaRPr>
          </a:p>
        </p:txBody>
      </p:sp>
      <p:cxnSp>
        <p:nvCxnSpPr>
          <p:cNvPr id="70" name="コネクタ: 曲線 69"/>
          <p:cNvCxnSpPr>
            <a:cxnSpLocks/>
            <a:stCxn id="5" idx="2"/>
            <a:endCxn id="51" idx="1"/>
          </p:cNvCxnSpPr>
          <p:nvPr/>
        </p:nvCxnSpPr>
        <p:spPr>
          <a:xfrm rot="16200000" flipH="1">
            <a:off x="1608913" y="4277931"/>
            <a:ext cx="1135679" cy="9597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曲線 71"/>
          <p:cNvCxnSpPr>
            <a:stCxn id="47" idx="3"/>
            <a:endCxn id="19" idx="3"/>
          </p:cNvCxnSpPr>
          <p:nvPr/>
        </p:nvCxnSpPr>
        <p:spPr>
          <a:xfrm>
            <a:off x="4928730" y="4449156"/>
            <a:ext cx="399" cy="1458289"/>
          </a:xfrm>
          <a:prstGeom prst="curvedConnector3">
            <a:avLst>
              <a:gd name="adj1" fmla="val 57393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グラフィックス 72" descr="工場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7928" y="1512355"/>
            <a:ext cx="737779" cy="737779"/>
          </a:xfrm>
          <a:prstGeom prst="rect">
            <a:avLst/>
          </a:prstGeom>
        </p:spPr>
      </p:pic>
      <p:cxnSp>
        <p:nvCxnSpPr>
          <p:cNvPr id="36" name="コネクタ: カギ線 35"/>
          <p:cNvCxnSpPr>
            <a:cxnSpLocks/>
            <a:stCxn id="15" idx="2"/>
            <a:endCxn id="12" idx="2"/>
          </p:cNvCxnSpPr>
          <p:nvPr/>
        </p:nvCxnSpPr>
        <p:spPr>
          <a:xfrm rot="5400000">
            <a:off x="7936441" y="1083983"/>
            <a:ext cx="10765" cy="3441624"/>
          </a:xfrm>
          <a:prstGeom prst="bentConnector3">
            <a:avLst>
              <a:gd name="adj1" fmla="val 2223549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コネクタ: カギ線 51"/>
          <p:cNvCxnSpPr>
            <a:cxnSpLocks/>
            <a:stCxn id="15" idx="3"/>
            <a:endCxn id="16" idx="0"/>
          </p:cNvCxnSpPr>
          <p:nvPr/>
        </p:nvCxnSpPr>
        <p:spPr>
          <a:xfrm>
            <a:off x="10052780" y="2409268"/>
            <a:ext cx="837866" cy="1155585"/>
          </a:xfrm>
          <a:prstGeom prst="bentConnector2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>
            <p:custDataLst>
              <p:tags r:id="rId12"/>
            </p:custDataLst>
          </p:nvPr>
        </p:nvSpPr>
        <p:spPr>
          <a:xfrm>
            <a:off x="10082762" y="1566569"/>
            <a:ext cx="1778863" cy="473710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&lt;&lt;ASP.NET </a:t>
            </a:r>
            <a:r>
              <a:rPr lang="en-US" altLang="ja-JP" sz="1200" dirty="0" err="1">
                <a:solidFill>
                  <a:srgbClr val="FFFFFF"/>
                </a:solidFill>
              </a:rPr>
              <a:t>SignalR</a:t>
            </a:r>
            <a:r>
              <a:rPr kumimoji="1" lang="en-US" altLang="ja-JP" sz="1200" dirty="0">
                <a:solidFill>
                  <a:srgbClr val="FFFFFF"/>
                </a:solidFill>
              </a:rPr>
              <a:t>&gt;&gt;</a:t>
            </a:r>
          </a:p>
        </p:txBody>
      </p:sp>
      <p:sp>
        <p:nvSpPr>
          <p:cNvPr id="59" name="吹き出し: 角を丸めた四角形 58"/>
          <p:cNvSpPr/>
          <p:nvPr>
            <p:custDataLst>
              <p:tags r:id="rId13"/>
            </p:custDataLst>
          </p:nvPr>
        </p:nvSpPr>
        <p:spPr>
          <a:xfrm>
            <a:off x="10958018" y="723868"/>
            <a:ext cx="1112108" cy="588683"/>
          </a:xfrm>
          <a:prstGeom prst="wedgeRoundRectCallout">
            <a:avLst>
              <a:gd name="adj1" fmla="val -70833"/>
              <a:gd name="adj2" fmla="val 113267"/>
              <a:gd name="adj3" fmla="val 16667"/>
            </a:avLst>
          </a:prstGeom>
          <a:solidFill>
            <a:srgbClr val="DD5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</a:rPr>
              <a:t>Option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290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/ Yu Gothic UI">
      <a:majorFont>
        <a:latin typeface="Segoe UI"/>
        <a:ea typeface="Yu Gothic UI"/>
        <a:cs typeface=""/>
      </a:majorFont>
      <a:minorFont>
        <a:latin typeface="Segoe U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57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 UI</vt:lpstr>
      <vt:lpstr>Arial</vt:lpstr>
      <vt:lpstr>Segoe UI</vt:lpstr>
      <vt:lpstr>Office テーマ</vt:lpstr>
      <vt:lpstr>Remote Dashboard and Control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Daiyu Hatakeyama</dc:creator>
  <cp:lastModifiedBy>Daiyu Hatakeyama</cp:lastModifiedBy>
  <cp:revision>10</cp:revision>
  <dcterms:created xsi:type="dcterms:W3CDTF">2017-01-24T07:30:57Z</dcterms:created>
  <dcterms:modified xsi:type="dcterms:W3CDTF">2017-01-26T06:14:18Z</dcterms:modified>
</cp:coreProperties>
</file>