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1563-DE09-020E-4CA7-8320CBBBE6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2934E3-6F41-7E75-17C1-B68847E54F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DD806B-D954-336D-B441-2D8EE4A74C3F}"/>
              </a:ext>
            </a:extLst>
          </p:cNvPr>
          <p:cNvSpPr>
            <a:spLocks noGrp="1"/>
          </p:cNvSpPr>
          <p:nvPr>
            <p:ph type="dt" sz="half" idx="10"/>
          </p:nvPr>
        </p:nvSpPr>
        <p:spPr/>
        <p:txBody>
          <a:bodyPr/>
          <a:lstStyle/>
          <a:p>
            <a:fld id="{993752C1-E9D7-43B5-ADE4-B828DD954B27}" type="datetimeFigureOut">
              <a:rPr lang="en-US" smtClean="0"/>
              <a:t>10/16/2022</a:t>
            </a:fld>
            <a:endParaRPr lang="en-US"/>
          </a:p>
        </p:txBody>
      </p:sp>
      <p:sp>
        <p:nvSpPr>
          <p:cNvPr id="5" name="Footer Placeholder 4">
            <a:extLst>
              <a:ext uri="{FF2B5EF4-FFF2-40B4-BE49-F238E27FC236}">
                <a16:creationId xmlns:a16="http://schemas.microsoft.com/office/drawing/2014/main" id="{DB71AB4F-E4EC-A87C-223D-D6AF5CDC8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BF61E-64FC-DD37-E74C-AB0EBF096B81}"/>
              </a:ext>
            </a:extLst>
          </p:cNvPr>
          <p:cNvSpPr>
            <a:spLocks noGrp="1"/>
          </p:cNvSpPr>
          <p:nvPr>
            <p:ph type="sldNum" sz="quarter" idx="12"/>
          </p:nvPr>
        </p:nvSpPr>
        <p:spPr/>
        <p:txBody>
          <a:bodyPr/>
          <a:lstStyle/>
          <a:p>
            <a:fld id="{162673C9-D0DB-4878-8FC6-B27187D68D94}" type="slidenum">
              <a:rPr lang="en-US" smtClean="0"/>
              <a:t>‹#›</a:t>
            </a:fld>
            <a:endParaRPr lang="en-US"/>
          </a:p>
        </p:txBody>
      </p:sp>
    </p:spTree>
    <p:extLst>
      <p:ext uri="{BB962C8B-B14F-4D97-AF65-F5344CB8AC3E}">
        <p14:creationId xmlns:p14="http://schemas.microsoft.com/office/powerpoint/2010/main" val="3304223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5910-0EF6-F625-AAA5-EAC5EEAE49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ED5E0F-BA59-59D5-7DA7-BE23669C02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9B9A5E-7CBD-1558-7CAC-7AA8F88CE710}"/>
              </a:ext>
            </a:extLst>
          </p:cNvPr>
          <p:cNvSpPr>
            <a:spLocks noGrp="1"/>
          </p:cNvSpPr>
          <p:nvPr>
            <p:ph type="dt" sz="half" idx="10"/>
          </p:nvPr>
        </p:nvSpPr>
        <p:spPr/>
        <p:txBody>
          <a:bodyPr/>
          <a:lstStyle/>
          <a:p>
            <a:fld id="{993752C1-E9D7-43B5-ADE4-B828DD954B27}" type="datetimeFigureOut">
              <a:rPr lang="en-US" smtClean="0"/>
              <a:t>10/16/2022</a:t>
            </a:fld>
            <a:endParaRPr lang="en-US"/>
          </a:p>
        </p:txBody>
      </p:sp>
      <p:sp>
        <p:nvSpPr>
          <p:cNvPr id="5" name="Footer Placeholder 4">
            <a:extLst>
              <a:ext uri="{FF2B5EF4-FFF2-40B4-BE49-F238E27FC236}">
                <a16:creationId xmlns:a16="http://schemas.microsoft.com/office/drawing/2014/main" id="{33823A21-6E4C-96E1-AFB1-E5F6D7C388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C17907-62EA-E648-17F9-B585E6C987C8}"/>
              </a:ext>
            </a:extLst>
          </p:cNvPr>
          <p:cNvSpPr>
            <a:spLocks noGrp="1"/>
          </p:cNvSpPr>
          <p:nvPr>
            <p:ph type="sldNum" sz="quarter" idx="12"/>
          </p:nvPr>
        </p:nvSpPr>
        <p:spPr/>
        <p:txBody>
          <a:bodyPr/>
          <a:lstStyle/>
          <a:p>
            <a:fld id="{162673C9-D0DB-4878-8FC6-B27187D68D94}" type="slidenum">
              <a:rPr lang="en-US" smtClean="0"/>
              <a:t>‹#›</a:t>
            </a:fld>
            <a:endParaRPr lang="en-US"/>
          </a:p>
        </p:txBody>
      </p:sp>
    </p:spTree>
    <p:extLst>
      <p:ext uri="{BB962C8B-B14F-4D97-AF65-F5344CB8AC3E}">
        <p14:creationId xmlns:p14="http://schemas.microsoft.com/office/powerpoint/2010/main" val="2327261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316F7C-A457-8827-1F0A-842EB4ED37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B32C0B-91D8-B617-8684-AE542923F4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970338-5FD1-1D5B-BE02-6520847937A4}"/>
              </a:ext>
            </a:extLst>
          </p:cNvPr>
          <p:cNvSpPr>
            <a:spLocks noGrp="1"/>
          </p:cNvSpPr>
          <p:nvPr>
            <p:ph type="dt" sz="half" idx="10"/>
          </p:nvPr>
        </p:nvSpPr>
        <p:spPr/>
        <p:txBody>
          <a:bodyPr/>
          <a:lstStyle/>
          <a:p>
            <a:fld id="{993752C1-E9D7-43B5-ADE4-B828DD954B27}" type="datetimeFigureOut">
              <a:rPr lang="en-US" smtClean="0"/>
              <a:t>10/16/2022</a:t>
            </a:fld>
            <a:endParaRPr lang="en-US"/>
          </a:p>
        </p:txBody>
      </p:sp>
      <p:sp>
        <p:nvSpPr>
          <p:cNvPr id="5" name="Footer Placeholder 4">
            <a:extLst>
              <a:ext uri="{FF2B5EF4-FFF2-40B4-BE49-F238E27FC236}">
                <a16:creationId xmlns:a16="http://schemas.microsoft.com/office/drawing/2014/main" id="{FC01D63C-78D8-2406-C621-AF188DBF1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028E93-A47C-78BB-767A-50F2FB603121}"/>
              </a:ext>
            </a:extLst>
          </p:cNvPr>
          <p:cNvSpPr>
            <a:spLocks noGrp="1"/>
          </p:cNvSpPr>
          <p:nvPr>
            <p:ph type="sldNum" sz="quarter" idx="12"/>
          </p:nvPr>
        </p:nvSpPr>
        <p:spPr/>
        <p:txBody>
          <a:bodyPr/>
          <a:lstStyle/>
          <a:p>
            <a:fld id="{162673C9-D0DB-4878-8FC6-B27187D68D94}" type="slidenum">
              <a:rPr lang="en-US" smtClean="0"/>
              <a:t>‹#›</a:t>
            </a:fld>
            <a:endParaRPr lang="en-US"/>
          </a:p>
        </p:txBody>
      </p:sp>
    </p:spTree>
    <p:extLst>
      <p:ext uri="{BB962C8B-B14F-4D97-AF65-F5344CB8AC3E}">
        <p14:creationId xmlns:p14="http://schemas.microsoft.com/office/powerpoint/2010/main" val="568742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F67D1-1717-2FAF-7E1B-02B4E2C1F5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7A7FB1-2BB1-B12F-25C0-AC7D641187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13133-B065-2C0C-431F-C58E838AC588}"/>
              </a:ext>
            </a:extLst>
          </p:cNvPr>
          <p:cNvSpPr>
            <a:spLocks noGrp="1"/>
          </p:cNvSpPr>
          <p:nvPr>
            <p:ph type="dt" sz="half" idx="10"/>
          </p:nvPr>
        </p:nvSpPr>
        <p:spPr/>
        <p:txBody>
          <a:bodyPr/>
          <a:lstStyle/>
          <a:p>
            <a:fld id="{993752C1-E9D7-43B5-ADE4-B828DD954B27}" type="datetimeFigureOut">
              <a:rPr lang="en-US" smtClean="0"/>
              <a:t>10/16/2022</a:t>
            </a:fld>
            <a:endParaRPr lang="en-US"/>
          </a:p>
        </p:txBody>
      </p:sp>
      <p:sp>
        <p:nvSpPr>
          <p:cNvPr id="5" name="Footer Placeholder 4">
            <a:extLst>
              <a:ext uri="{FF2B5EF4-FFF2-40B4-BE49-F238E27FC236}">
                <a16:creationId xmlns:a16="http://schemas.microsoft.com/office/drawing/2014/main" id="{14909FC0-B77E-E21B-AC6A-346633254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806C1-1590-7315-D997-B21C7980E163}"/>
              </a:ext>
            </a:extLst>
          </p:cNvPr>
          <p:cNvSpPr>
            <a:spLocks noGrp="1"/>
          </p:cNvSpPr>
          <p:nvPr>
            <p:ph type="sldNum" sz="quarter" idx="12"/>
          </p:nvPr>
        </p:nvSpPr>
        <p:spPr/>
        <p:txBody>
          <a:bodyPr/>
          <a:lstStyle/>
          <a:p>
            <a:fld id="{162673C9-D0DB-4878-8FC6-B27187D68D94}" type="slidenum">
              <a:rPr lang="en-US" smtClean="0"/>
              <a:t>‹#›</a:t>
            </a:fld>
            <a:endParaRPr lang="en-US"/>
          </a:p>
        </p:txBody>
      </p:sp>
    </p:spTree>
    <p:extLst>
      <p:ext uri="{BB962C8B-B14F-4D97-AF65-F5344CB8AC3E}">
        <p14:creationId xmlns:p14="http://schemas.microsoft.com/office/powerpoint/2010/main" val="1054736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21265-1EE8-1934-DFD5-9E8E175AB7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6E044F-3F17-A665-EC5A-500266E88D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F1EC73-58AE-CD4D-47C0-269B49405698}"/>
              </a:ext>
            </a:extLst>
          </p:cNvPr>
          <p:cNvSpPr>
            <a:spLocks noGrp="1"/>
          </p:cNvSpPr>
          <p:nvPr>
            <p:ph type="dt" sz="half" idx="10"/>
          </p:nvPr>
        </p:nvSpPr>
        <p:spPr/>
        <p:txBody>
          <a:bodyPr/>
          <a:lstStyle/>
          <a:p>
            <a:fld id="{993752C1-E9D7-43B5-ADE4-B828DD954B27}" type="datetimeFigureOut">
              <a:rPr lang="en-US" smtClean="0"/>
              <a:t>10/16/2022</a:t>
            </a:fld>
            <a:endParaRPr lang="en-US"/>
          </a:p>
        </p:txBody>
      </p:sp>
      <p:sp>
        <p:nvSpPr>
          <p:cNvPr id="5" name="Footer Placeholder 4">
            <a:extLst>
              <a:ext uri="{FF2B5EF4-FFF2-40B4-BE49-F238E27FC236}">
                <a16:creationId xmlns:a16="http://schemas.microsoft.com/office/drawing/2014/main" id="{2516FD19-1BBA-BE16-A9A9-32F348A954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452B05-B246-AFC3-5721-6FB6F335FBA0}"/>
              </a:ext>
            </a:extLst>
          </p:cNvPr>
          <p:cNvSpPr>
            <a:spLocks noGrp="1"/>
          </p:cNvSpPr>
          <p:nvPr>
            <p:ph type="sldNum" sz="quarter" idx="12"/>
          </p:nvPr>
        </p:nvSpPr>
        <p:spPr/>
        <p:txBody>
          <a:bodyPr/>
          <a:lstStyle/>
          <a:p>
            <a:fld id="{162673C9-D0DB-4878-8FC6-B27187D68D94}" type="slidenum">
              <a:rPr lang="en-US" smtClean="0"/>
              <a:t>‹#›</a:t>
            </a:fld>
            <a:endParaRPr lang="en-US"/>
          </a:p>
        </p:txBody>
      </p:sp>
    </p:spTree>
    <p:extLst>
      <p:ext uri="{BB962C8B-B14F-4D97-AF65-F5344CB8AC3E}">
        <p14:creationId xmlns:p14="http://schemas.microsoft.com/office/powerpoint/2010/main" val="3109676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A5523-9446-0A60-D06F-030A73258A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B1840B-9C84-26C1-3585-76D47B9CE0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42D4D4-5979-34B1-9B0B-AF35712AE7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0C32BA-8BE5-1BA7-886F-7E45EB1383BC}"/>
              </a:ext>
            </a:extLst>
          </p:cNvPr>
          <p:cNvSpPr>
            <a:spLocks noGrp="1"/>
          </p:cNvSpPr>
          <p:nvPr>
            <p:ph type="dt" sz="half" idx="10"/>
          </p:nvPr>
        </p:nvSpPr>
        <p:spPr/>
        <p:txBody>
          <a:bodyPr/>
          <a:lstStyle/>
          <a:p>
            <a:fld id="{993752C1-E9D7-43B5-ADE4-B828DD954B27}" type="datetimeFigureOut">
              <a:rPr lang="en-US" smtClean="0"/>
              <a:t>10/16/2022</a:t>
            </a:fld>
            <a:endParaRPr lang="en-US"/>
          </a:p>
        </p:txBody>
      </p:sp>
      <p:sp>
        <p:nvSpPr>
          <p:cNvPr id="6" name="Footer Placeholder 5">
            <a:extLst>
              <a:ext uri="{FF2B5EF4-FFF2-40B4-BE49-F238E27FC236}">
                <a16:creationId xmlns:a16="http://schemas.microsoft.com/office/drawing/2014/main" id="{13AFC8C6-BD80-CEE9-C7CB-D37F3C1A7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A9D815-8A3E-137E-7A84-E0DF779FDE07}"/>
              </a:ext>
            </a:extLst>
          </p:cNvPr>
          <p:cNvSpPr>
            <a:spLocks noGrp="1"/>
          </p:cNvSpPr>
          <p:nvPr>
            <p:ph type="sldNum" sz="quarter" idx="12"/>
          </p:nvPr>
        </p:nvSpPr>
        <p:spPr/>
        <p:txBody>
          <a:bodyPr/>
          <a:lstStyle/>
          <a:p>
            <a:fld id="{162673C9-D0DB-4878-8FC6-B27187D68D94}" type="slidenum">
              <a:rPr lang="en-US" smtClean="0"/>
              <a:t>‹#›</a:t>
            </a:fld>
            <a:endParaRPr lang="en-US"/>
          </a:p>
        </p:txBody>
      </p:sp>
    </p:spTree>
    <p:extLst>
      <p:ext uri="{BB962C8B-B14F-4D97-AF65-F5344CB8AC3E}">
        <p14:creationId xmlns:p14="http://schemas.microsoft.com/office/powerpoint/2010/main" val="1713738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3742-4BCE-939F-925C-00B5DCBE55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7061D2-D214-71EE-1D04-886ADEE2FC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2BE047-7C15-6262-38B3-14270CDF1E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7A3033-1A18-596D-73C7-215BC9F5CD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5A9360-D805-9C95-0A0B-3192D4ADC0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93994F-1D15-320E-04D5-80D07B8D7D3E}"/>
              </a:ext>
            </a:extLst>
          </p:cNvPr>
          <p:cNvSpPr>
            <a:spLocks noGrp="1"/>
          </p:cNvSpPr>
          <p:nvPr>
            <p:ph type="dt" sz="half" idx="10"/>
          </p:nvPr>
        </p:nvSpPr>
        <p:spPr/>
        <p:txBody>
          <a:bodyPr/>
          <a:lstStyle/>
          <a:p>
            <a:fld id="{993752C1-E9D7-43B5-ADE4-B828DD954B27}" type="datetimeFigureOut">
              <a:rPr lang="en-US" smtClean="0"/>
              <a:t>10/16/2022</a:t>
            </a:fld>
            <a:endParaRPr lang="en-US"/>
          </a:p>
        </p:txBody>
      </p:sp>
      <p:sp>
        <p:nvSpPr>
          <p:cNvPr id="8" name="Footer Placeholder 7">
            <a:extLst>
              <a:ext uri="{FF2B5EF4-FFF2-40B4-BE49-F238E27FC236}">
                <a16:creationId xmlns:a16="http://schemas.microsoft.com/office/drawing/2014/main" id="{8B9C960C-1856-ADC5-479E-C12794DE67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83C0A8-72D6-B637-40D9-095B6AF9C4C6}"/>
              </a:ext>
            </a:extLst>
          </p:cNvPr>
          <p:cNvSpPr>
            <a:spLocks noGrp="1"/>
          </p:cNvSpPr>
          <p:nvPr>
            <p:ph type="sldNum" sz="quarter" idx="12"/>
          </p:nvPr>
        </p:nvSpPr>
        <p:spPr/>
        <p:txBody>
          <a:bodyPr/>
          <a:lstStyle/>
          <a:p>
            <a:fld id="{162673C9-D0DB-4878-8FC6-B27187D68D94}" type="slidenum">
              <a:rPr lang="en-US" smtClean="0"/>
              <a:t>‹#›</a:t>
            </a:fld>
            <a:endParaRPr lang="en-US"/>
          </a:p>
        </p:txBody>
      </p:sp>
    </p:spTree>
    <p:extLst>
      <p:ext uri="{BB962C8B-B14F-4D97-AF65-F5344CB8AC3E}">
        <p14:creationId xmlns:p14="http://schemas.microsoft.com/office/powerpoint/2010/main" val="14431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DD39E-99AD-010D-D377-5A746A7E2F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DDF025-1FDC-EB13-FA26-AF601EAE3B51}"/>
              </a:ext>
            </a:extLst>
          </p:cNvPr>
          <p:cNvSpPr>
            <a:spLocks noGrp="1"/>
          </p:cNvSpPr>
          <p:nvPr>
            <p:ph type="dt" sz="half" idx="10"/>
          </p:nvPr>
        </p:nvSpPr>
        <p:spPr/>
        <p:txBody>
          <a:bodyPr/>
          <a:lstStyle/>
          <a:p>
            <a:fld id="{993752C1-E9D7-43B5-ADE4-B828DD954B27}" type="datetimeFigureOut">
              <a:rPr lang="en-US" smtClean="0"/>
              <a:t>10/16/2022</a:t>
            </a:fld>
            <a:endParaRPr lang="en-US"/>
          </a:p>
        </p:txBody>
      </p:sp>
      <p:sp>
        <p:nvSpPr>
          <p:cNvPr id="4" name="Footer Placeholder 3">
            <a:extLst>
              <a:ext uri="{FF2B5EF4-FFF2-40B4-BE49-F238E27FC236}">
                <a16:creationId xmlns:a16="http://schemas.microsoft.com/office/drawing/2014/main" id="{398668D1-63B4-268D-9BC8-6330763F5F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FC9F04-EF71-C1B4-44B4-9D674BB7334A}"/>
              </a:ext>
            </a:extLst>
          </p:cNvPr>
          <p:cNvSpPr>
            <a:spLocks noGrp="1"/>
          </p:cNvSpPr>
          <p:nvPr>
            <p:ph type="sldNum" sz="quarter" idx="12"/>
          </p:nvPr>
        </p:nvSpPr>
        <p:spPr/>
        <p:txBody>
          <a:bodyPr/>
          <a:lstStyle/>
          <a:p>
            <a:fld id="{162673C9-D0DB-4878-8FC6-B27187D68D94}" type="slidenum">
              <a:rPr lang="en-US" smtClean="0"/>
              <a:t>‹#›</a:t>
            </a:fld>
            <a:endParaRPr lang="en-US"/>
          </a:p>
        </p:txBody>
      </p:sp>
    </p:spTree>
    <p:extLst>
      <p:ext uri="{BB962C8B-B14F-4D97-AF65-F5344CB8AC3E}">
        <p14:creationId xmlns:p14="http://schemas.microsoft.com/office/powerpoint/2010/main" val="420481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327B91-BF07-256B-2A68-E4606E240EBC}"/>
              </a:ext>
            </a:extLst>
          </p:cNvPr>
          <p:cNvSpPr>
            <a:spLocks noGrp="1"/>
          </p:cNvSpPr>
          <p:nvPr>
            <p:ph type="dt" sz="half" idx="10"/>
          </p:nvPr>
        </p:nvSpPr>
        <p:spPr/>
        <p:txBody>
          <a:bodyPr/>
          <a:lstStyle/>
          <a:p>
            <a:fld id="{993752C1-E9D7-43B5-ADE4-B828DD954B27}" type="datetimeFigureOut">
              <a:rPr lang="en-US" smtClean="0"/>
              <a:t>10/16/2022</a:t>
            </a:fld>
            <a:endParaRPr lang="en-US"/>
          </a:p>
        </p:txBody>
      </p:sp>
      <p:sp>
        <p:nvSpPr>
          <p:cNvPr id="3" name="Footer Placeholder 2">
            <a:extLst>
              <a:ext uri="{FF2B5EF4-FFF2-40B4-BE49-F238E27FC236}">
                <a16:creationId xmlns:a16="http://schemas.microsoft.com/office/drawing/2014/main" id="{3B115601-7B28-CEA0-5AAA-38AD3D4AC5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95652B-70E5-41F8-A06C-D19FC2F32DBE}"/>
              </a:ext>
            </a:extLst>
          </p:cNvPr>
          <p:cNvSpPr>
            <a:spLocks noGrp="1"/>
          </p:cNvSpPr>
          <p:nvPr>
            <p:ph type="sldNum" sz="quarter" idx="12"/>
          </p:nvPr>
        </p:nvSpPr>
        <p:spPr/>
        <p:txBody>
          <a:bodyPr/>
          <a:lstStyle/>
          <a:p>
            <a:fld id="{162673C9-D0DB-4878-8FC6-B27187D68D94}" type="slidenum">
              <a:rPr lang="en-US" smtClean="0"/>
              <a:t>‹#›</a:t>
            </a:fld>
            <a:endParaRPr lang="en-US"/>
          </a:p>
        </p:txBody>
      </p:sp>
    </p:spTree>
    <p:extLst>
      <p:ext uri="{BB962C8B-B14F-4D97-AF65-F5344CB8AC3E}">
        <p14:creationId xmlns:p14="http://schemas.microsoft.com/office/powerpoint/2010/main" val="2842563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675D5-2408-6759-86D1-13612B99B6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C655A3-2298-2424-E595-FED070BB30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335D81-0BC4-E52E-9027-AE60752B68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592652-5CC6-DC2E-08F4-64F293B53CFA}"/>
              </a:ext>
            </a:extLst>
          </p:cNvPr>
          <p:cNvSpPr>
            <a:spLocks noGrp="1"/>
          </p:cNvSpPr>
          <p:nvPr>
            <p:ph type="dt" sz="half" idx="10"/>
          </p:nvPr>
        </p:nvSpPr>
        <p:spPr/>
        <p:txBody>
          <a:bodyPr/>
          <a:lstStyle/>
          <a:p>
            <a:fld id="{993752C1-E9D7-43B5-ADE4-B828DD954B27}" type="datetimeFigureOut">
              <a:rPr lang="en-US" smtClean="0"/>
              <a:t>10/16/2022</a:t>
            </a:fld>
            <a:endParaRPr lang="en-US"/>
          </a:p>
        </p:txBody>
      </p:sp>
      <p:sp>
        <p:nvSpPr>
          <p:cNvPr id="6" name="Footer Placeholder 5">
            <a:extLst>
              <a:ext uri="{FF2B5EF4-FFF2-40B4-BE49-F238E27FC236}">
                <a16:creationId xmlns:a16="http://schemas.microsoft.com/office/drawing/2014/main" id="{6E1731A1-512E-A892-1344-14E444D5FC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66F57-6C25-1FE3-97CB-E7B36A0C4DDC}"/>
              </a:ext>
            </a:extLst>
          </p:cNvPr>
          <p:cNvSpPr>
            <a:spLocks noGrp="1"/>
          </p:cNvSpPr>
          <p:nvPr>
            <p:ph type="sldNum" sz="quarter" idx="12"/>
          </p:nvPr>
        </p:nvSpPr>
        <p:spPr/>
        <p:txBody>
          <a:bodyPr/>
          <a:lstStyle/>
          <a:p>
            <a:fld id="{162673C9-D0DB-4878-8FC6-B27187D68D94}" type="slidenum">
              <a:rPr lang="en-US" smtClean="0"/>
              <a:t>‹#›</a:t>
            </a:fld>
            <a:endParaRPr lang="en-US"/>
          </a:p>
        </p:txBody>
      </p:sp>
    </p:spTree>
    <p:extLst>
      <p:ext uri="{BB962C8B-B14F-4D97-AF65-F5344CB8AC3E}">
        <p14:creationId xmlns:p14="http://schemas.microsoft.com/office/powerpoint/2010/main" val="4198576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FCA6-8A37-C845-31C4-E477242E25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13B574-77CB-4554-C9EC-72B8CB174A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BE863D-EC80-366C-F346-9E12C6C01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5D1574-CD40-ADA7-A1D2-A89EF368D069}"/>
              </a:ext>
            </a:extLst>
          </p:cNvPr>
          <p:cNvSpPr>
            <a:spLocks noGrp="1"/>
          </p:cNvSpPr>
          <p:nvPr>
            <p:ph type="dt" sz="half" idx="10"/>
          </p:nvPr>
        </p:nvSpPr>
        <p:spPr/>
        <p:txBody>
          <a:bodyPr/>
          <a:lstStyle/>
          <a:p>
            <a:fld id="{993752C1-E9D7-43B5-ADE4-B828DD954B27}" type="datetimeFigureOut">
              <a:rPr lang="en-US" smtClean="0"/>
              <a:t>10/16/2022</a:t>
            </a:fld>
            <a:endParaRPr lang="en-US"/>
          </a:p>
        </p:txBody>
      </p:sp>
      <p:sp>
        <p:nvSpPr>
          <p:cNvPr id="6" name="Footer Placeholder 5">
            <a:extLst>
              <a:ext uri="{FF2B5EF4-FFF2-40B4-BE49-F238E27FC236}">
                <a16:creationId xmlns:a16="http://schemas.microsoft.com/office/drawing/2014/main" id="{C10B5AE0-B32B-0A5A-863A-963D53DD5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305822-2C4C-4CC6-51E7-FD33DE7C1558}"/>
              </a:ext>
            </a:extLst>
          </p:cNvPr>
          <p:cNvSpPr>
            <a:spLocks noGrp="1"/>
          </p:cNvSpPr>
          <p:nvPr>
            <p:ph type="sldNum" sz="quarter" idx="12"/>
          </p:nvPr>
        </p:nvSpPr>
        <p:spPr/>
        <p:txBody>
          <a:bodyPr/>
          <a:lstStyle/>
          <a:p>
            <a:fld id="{162673C9-D0DB-4878-8FC6-B27187D68D94}" type="slidenum">
              <a:rPr lang="en-US" smtClean="0"/>
              <a:t>‹#›</a:t>
            </a:fld>
            <a:endParaRPr lang="en-US"/>
          </a:p>
        </p:txBody>
      </p:sp>
    </p:spTree>
    <p:extLst>
      <p:ext uri="{BB962C8B-B14F-4D97-AF65-F5344CB8AC3E}">
        <p14:creationId xmlns:p14="http://schemas.microsoft.com/office/powerpoint/2010/main" val="623516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20FEFF-F756-2E71-3399-839922CCAE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4D5EB1-9FA5-3B77-6C15-976E9E79BD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F2F95E-2CB6-AB36-916A-47DE1596FB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3752C1-E9D7-43B5-ADE4-B828DD954B27}" type="datetimeFigureOut">
              <a:rPr lang="en-US" smtClean="0"/>
              <a:t>10/16/2022</a:t>
            </a:fld>
            <a:endParaRPr lang="en-US"/>
          </a:p>
        </p:txBody>
      </p:sp>
      <p:sp>
        <p:nvSpPr>
          <p:cNvPr id="5" name="Footer Placeholder 4">
            <a:extLst>
              <a:ext uri="{FF2B5EF4-FFF2-40B4-BE49-F238E27FC236}">
                <a16:creationId xmlns:a16="http://schemas.microsoft.com/office/drawing/2014/main" id="{3617EDFA-AEFE-DFF0-F5C9-4EA42259C1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D46A04-8CD9-D8BE-3CAF-6C73DE5D5E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2673C9-D0DB-4878-8FC6-B27187D68D94}" type="slidenum">
              <a:rPr lang="en-US" smtClean="0"/>
              <a:t>‹#›</a:t>
            </a:fld>
            <a:endParaRPr lang="en-US"/>
          </a:p>
        </p:txBody>
      </p:sp>
    </p:spTree>
    <p:extLst>
      <p:ext uri="{BB962C8B-B14F-4D97-AF65-F5344CB8AC3E}">
        <p14:creationId xmlns:p14="http://schemas.microsoft.com/office/powerpoint/2010/main" val="4066797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crum.org/resources/blog/characteristics-great-" TargetMode="External"/><Relationship Id="rId2" Type="http://schemas.openxmlformats.org/officeDocument/2006/relationships/hyperlink" Target="https://www.wrike.com/agile-guide/agile-development-lif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55C79-09A7-44C9-6A49-AC19BEA31808}"/>
              </a:ext>
            </a:extLst>
          </p:cNvPr>
          <p:cNvSpPr>
            <a:spLocks noGrp="1"/>
          </p:cNvSpPr>
          <p:nvPr>
            <p:ph type="ctrTitle"/>
          </p:nvPr>
        </p:nvSpPr>
        <p:spPr>
          <a:xfrm>
            <a:off x="1524000" y="1122363"/>
            <a:ext cx="9144000" cy="835746"/>
          </a:xfrm>
        </p:spPr>
        <p:txBody>
          <a:bodyPr>
            <a:normAutofit fontScale="90000"/>
          </a:bodyPr>
          <a:lstStyle/>
          <a:p>
            <a:r>
              <a:rPr lang="en-US" dirty="0"/>
              <a:t>Roles of a Scrum Team</a:t>
            </a:r>
          </a:p>
        </p:txBody>
      </p:sp>
      <p:sp>
        <p:nvSpPr>
          <p:cNvPr id="3" name="Subtitle 2">
            <a:extLst>
              <a:ext uri="{FF2B5EF4-FFF2-40B4-BE49-F238E27FC236}">
                <a16:creationId xmlns:a16="http://schemas.microsoft.com/office/drawing/2014/main" id="{90482384-F76C-ADFA-F551-7B82A61386B4}"/>
              </a:ext>
            </a:extLst>
          </p:cNvPr>
          <p:cNvSpPr>
            <a:spLocks noGrp="1"/>
          </p:cNvSpPr>
          <p:nvPr>
            <p:ph type="subTitle" idx="1"/>
          </p:nvPr>
        </p:nvSpPr>
        <p:spPr>
          <a:xfrm>
            <a:off x="1524000" y="2004147"/>
            <a:ext cx="9144000" cy="3731490"/>
          </a:xfrm>
        </p:spPr>
        <p:txBody>
          <a:bodyPr>
            <a:normAutofit/>
          </a:bodyPr>
          <a:lstStyle/>
          <a:p>
            <a:pPr algn="l"/>
            <a:r>
              <a:rPr lang="en-US" sz="2000" dirty="0"/>
              <a:t>The Product Owner: Communicates with the team in what they are looking for project wise. Either the owner gives the team a project or communicates with a customer to get information for the scrum team to make a project.</a:t>
            </a:r>
          </a:p>
          <a:p>
            <a:pPr algn="l"/>
            <a:r>
              <a:rPr lang="en-US" sz="2000" dirty="0"/>
              <a:t>The Scrum master: the leader of the team itself. This roles holds the meetings the product developers/testers will have. Important for information from the product owner to the development team and vice versa.</a:t>
            </a:r>
          </a:p>
          <a:p>
            <a:pPr algn="l"/>
            <a:endParaRPr lang="en-US" sz="2000" dirty="0"/>
          </a:p>
          <a:p>
            <a:pPr algn="l"/>
            <a:r>
              <a:rPr lang="en-US" sz="2000" dirty="0"/>
              <a:t>The development team: the group who actually makes the project. They are responsible for the coding and testing of the project and making sure they give explanations on where they are for the scrum master to communicate for the product owner.</a:t>
            </a:r>
          </a:p>
        </p:txBody>
      </p:sp>
    </p:spTree>
    <p:extLst>
      <p:ext uri="{BB962C8B-B14F-4D97-AF65-F5344CB8AC3E}">
        <p14:creationId xmlns:p14="http://schemas.microsoft.com/office/powerpoint/2010/main" val="2453587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3C05-B4F1-35A0-B185-AF39F3EB8EC1}"/>
              </a:ext>
            </a:extLst>
          </p:cNvPr>
          <p:cNvSpPr>
            <a:spLocks noGrp="1"/>
          </p:cNvSpPr>
          <p:nvPr>
            <p:ph type="title"/>
          </p:nvPr>
        </p:nvSpPr>
        <p:spPr/>
        <p:txBody>
          <a:bodyPr/>
          <a:lstStyle/>
          <a:p>
            <a:pPr algn="ctr"/>
            <a:r>
              <a:rPr lang="en-US" dirty="0"/>
              <a:t>Phases if the SDLC work in agile.</a:t>
            </a:r>
          </a:p>
        </p:txBody>
      </p:sp>
      <p:sp>
        <p:nvSpPr>
          <p:cNvPr id="3" name="Content Placeholder 2">
            <a:extLst>
              <a:ext uri="{FF2B5EF4-FFF2-40B4-BE49-F238E27FC236}">
                <a16:creationId xmlns:a16="http://schemas.microsoft.com/office/drawing/2014/main" id="{06BFF195-200C-3A46-C990-74F8196D05B6}"/>
              </a:ext>
            </a:extLst>
          </p:cNvPr>
          <p:cNvSpPr>
            <a:spLocks noGrp="1"/>
          </p:cNvSpPr>
          <p:nvPr>
            <p:ph idx="1"/>
          </p:nvPr>
        </p:nvSpPr>
        <p:spPr/>
        <p:txBody>
          <a:bodyPr>
            <a:normAutofit/>
          </a:bodyPr>
          <a:lstStyle/>
          <a:p>
            <a:pPr marL="514350" indent="-514350">
              <a:buAutoNum type="arabicPeriod"/>
            </a:pPr>
            <a:r>
              <a:rPr lang="en-US" sz="2000" dirty="0"/>
              <a:t>Concept: the phase that focuses on the scope of the project and helps the product owner come up with projects in the first place.</a:t>
            </a:r>
          </a:p>
          <a:p>
            <a:pPr marL="514350" indent="-514350">
              <a:buAutoNum type="arabicPeriod"/>
            </a:pPr>
            <a:r>
              <a:rPr lang="en-US" sz="2000" dirty="0"/>
              <a:t>Inception: this phase is where the team is created by the product owner for the project to see who would be the best candidate.</a:t>
            </a:r>
          </a:p>
          <a:p>
            <a:pPr marL="514350" indent="-514350">
              <a:buAutoNum type="arabicPeriod"/>
            </a:pPr>
            <a:r>
              <a:rPr lang="en-US" sz="2000" dirty="0"/>
              <a:t>Iteration: Also referred as construction, tis phase is where most of the work is done using the tools given to come up with a functional base line product. </a:t>
            </a:r>
          </a:p>
          <a:p>
            <a:pPr marL="514350" indent="-514350">
              <a:buAutoNum type="arabicPeriod"/>
            </a:pPr>
            <a:r>
              <a:rPr lang="en-US" sz="2000" dirty="0"/>
              <a:t>Release: this phase is where the quality is checked by a team focused on making sure the project can be released and is usable. </a:t>
            </a:r>
          </a:p>
          <a:p>
            <a:pPr marL="514350" indent="-514350">
              <a:buAutoNum type="arabicPeriod"/>
            </a:pPr>
            <a:r>
              <a:rPr lang="en-US" sz="2000" dirty="0"/>
              <a:t>Maintenance: with the product now ready for customers, this phase allows ongoing support to make sure the product is able to be used after the initial release and allows for changes. </a:t>
            </a:r>
          </a:p>
          <a:p>
            <a:pPr marL="514350" indent="-514350">
              <a:buAutoNum type="arabicPeriod"/>
            </a:pPr>
            <a:r>
              <a:rPr lang="en-US" sz="2000" dirty="0"/>
              <a:t>Retirement: this is where the project officially ends and will no longer be worked on. </a:t>
            </a:r>
          </a:p>
        </p:txBody>
      </p:sp>
    </p:spTree>
    <p:extLst>
      <p:ext uri="{BB962C8B-B14F-4D97-AF65-F5344CB8AC3E}">
        <p14:creationId xmlns:p14="http://schemas.microsoft.com/office/powerpoint/2010/main" val="1919826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F18D8-3180-2513-A33C-71DAFF7E93F0}"/>
              </a:ext>
            </a:extLst>
          </p:cNvPr>
          <p:cNvSpPr>
            <a:spLocks noGrp="1"/>
          </p:cNvSpPr>
          <p:nvPr>
            <p:ph type="title"/>
          </p:nvPr>
        </p:nvSpPr>
        <p:spPr/>
        <p:txBody>
          <a:bodyPr/>
          <a:lstStyle/>
          <a:p>
            <a:pPr algn="ctr"/>
            <a:r>
              <a:rPr lang="en-US" dirty="0"/>
              <a:t>If this was a waterfall development approach:</a:t>
            </a:r>
          </a:p>
        </p:txBody>
      </p:sp>
      <p:sp>
        <p:nvSpPr>
          <p:cNvPr id="3" name="Content Placeholder 2">
            <a:extLst>
              <a:ext uri="{FF2B5EF4-FFF2-40B4-BE49-F238E27FC236}">
                <a16:creationId xmlns:a16="http://schemas.microsoft.com/office/drawing/2014/main" id="{60628E89-6E68-52C2-FBB7-67993E050D20}"/>
              </a:ext>
            </a:extLst>
          </p:cNvPr>
          <p:cNvSpPr>
            <a:spLocks noGrp="1"/>
          </p:cNvSpPr>
          <p:nvPr>
            <p:ph idx="1"/>
          </p:nvPr>
        </p:nvSpPr>
        <p:spPr/>
        <p:txBody>
          <a:bodyPr/>
          <a:lstStyle/>
          <a:p>
            <a:r>
              <a:rPr lang="en-US" dirty="0"/>
              <a:t>If this SNHU travel product was done in waterfall, when we got to the phase where we switched to health/wellness vacations, we would have needed to essentially restart the project rather than having someone make some changes. The project also most likely would have not released to the public in time. This is due to the very linear approach from the water fall method as the name implies, everybody would have been further down the line and would have a harder time to “swim back up the waterfall”.</a:t>
            </a:r>
          </a:p>
        </p:txBody>
      </p:sp>
    </p:spTree>
    <p:extLst>
      <p:ext uri="{BB962C8B-B14F-4D97-AF65-F5344CB8AC3E}">
        <p14:creationId xmlns:p14="http://schemas.microsoft.com/office/powerpoint/2010/main" val="164760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9BC01-E8DA-ADA9-BF7C-BFE7B1AB85D2}"/>
              </a:ext>
            </a:extLst>
          </p:cNvPr>
          <p:cNvSpPr>
            <a:spLocks noGrp="1"/>
          </p:cNvSpPr>
          <p:nvPr>
            <p:ph type="title"/>
          </p:nvPr>
        </p:nvSpPr>
        <p:spPr/>
        <p:txBody>
          <a:bodyPr/>
          <a:lstStyle/>
          <a:p>
            <a:pPr algn="ctr"/>
            <a:r>
              <a:rPr lang="en-US" dirty="0"/>
              <a:t>Factors to chose waterfall vs agile</a:t>
            </a:r>
          </a:p>
        </p:txBody>
      </p:sp>
      <p:sp>
        <p:nvSpPr>
          <p:cNvPr id="3" name="Content Placeholder 2">
            <a:extLst>
              <a:ext uri="{FF2B5EF4-FFF2-40B4-BE49-F238E27FC236}">
                <a16:creationId xmlns:a16="http://schemas.microsoft.com/office/drawing/2014/main" id="{3CB8C40A-F572-36B4-FCAC-B82312FCEB6E}"/>
              </a:ext>
            </a:extLst>
          </p:cNvPr>
          <p:cNvSpPr>
            <a:spLocks noGrp="1"/>
          </p:cNvSpPr>
          <p:nvPr>
            <p:ph idx="1"/>
          </p:nvPr>
        </p:nvSpPr>
        <p:spPr/>
        <p:txBody>
          <a:bodyPr>
            <a:normAutofit/>
          </a:bodyPr>
          <a:lstStyle/>
          <a:p>
            <a:r>
              <a:rPr lang="en-US" sz="2400" dirty="0"/>
              <a:t>Depending on the project, you need to consider what is better to be used. </a:t>
            </a:r>
          </a:p>
          <a:p>
            <a:r>
              <a:rPr lang="en-US" sz="2400" dirty="0"/>
              <a:t>If the project is a straight forward idea with little to no room to change, water fall is the best option as you shoot for one goal and change will only be created by you within the project code. </a:t>
            </a:r>
          </a:p>
          <a:p>
            <a:r>
              <a:rPr lang="en-US" sz="2400" dirty="0"/>
              <a:t>If the project has a consumer and a projected audience based on outside factors, you need agile to allow you to back step if needed for the benefit of the consumer and not the product itself. </a:t>
            </a:r>
          </a:p>
          <a:p>
            <a:r>
              <a:rPr lang="en-US" sz="2400" dirty="0"/>
              <a:t>Overall the idea is based between whether the project itself is bound to change, most consumer related projects will require the agile approach while more specific projects (something like software for ONE machine only) would be better for waterfall. </a:t>
            </a:r>
          </a:p>
        </p:txBody>
      </p:sp>
    </p:spTree>
    <p:extLst>
      <p:ext uri="{BB962C8B-B14F-4D97-AF65-F5344CB8AC3E}">
        <p14:creationId xmlns:p14="http://schemas.microsoft.com/office/powerpoint/2010/main" val="557091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7F80-9052-859F-768F-0E3D70DF6E68}"/>
              </a:ext>
            </a:extLst>
          </p:cNvPr>
          <p:cNvSpPr>
            <a:spLocks noGrp="1"/>
          </p:cNvSpPr>
          <p:nvPr>
            <p:ph type="title"/>
          </p:nvPr>
        </p:nvSpPr>
        <p:spPr/>
        <p:txBody>
          <a:bodyPr/>
          <a:lstStyle/>
          <a:p>
            <a:pPr algn="ctr"/>
            <a:r>
              <a:rPr lang="en-US" dirty="0"/>
              <a:t>Citations</a:t>
            </a:r>
          </a:p>
        </p:txBody>
      </p:sp>
      <p:sp>
        <p:nvSpPr>
          <p:cNvPr id="3" name="Content Placeholder 2">
            <a:extLst>
              <a:ext uri="{FF2B5EF4-FFF2-40B4-BE49-F238E27FC236}">
                <a16:creationId xmlns:a16="http://schemas.microsoft.com/office/drawing/2014/main" id="{AF7C5B20-5DC4-DE56-00F0-6E0A12B695BE}"/>
              </a:ext>
            </a:extLst>
          </p:cNvPr>
          <p:cNvSpPr>
            <a:spLocks noGrp="1"/>
          </p:cNvSpPr>
          <p:nvPr>
            <p:ph idx="1"/>
          </p:nvPr>
        </p:nvSpPr>
        <p:spPr/>
        <p:txBody>
          <a:bodyPr/>
          <a:lstStyle/>
          <a:p>
            <a:pPr marL="0" indent="0">
              <a:buNone/>
            </a:pPr>
            <a:r>
              <a:rPr lang="en-US" dirty="0">
                <a:effectLst/>
              </a:rPr>
              <a:t>Wrike. (n.d.). </a:t>
            </a:r>
            <a:r>
              <a:rPr lang="en-US" i="1" dirty="0">
                <a:effectLst/>
              </a:rPr>
              <a:t>The Agile Software Development Life Cycle: Wrike Agile 	Guide</a:t>
            </a:r>
            <a:r>
              <a:rPr lang="en-US" dirty="0">
                <a:effectLst/>
              </a:rPr>
              <a:t>. Wrike. Retrieved October 16, 2022, from 	</a:t>
            </a:r>
            <a:r>
              <a:rPr lang="en-US" dirty="0">
                <a:effectLst/>
                <a:hlinkClick r:id="rId2"/>
              </a:rPr>
              <a:t>https://www.wrike.com/agile-guide/agile-development-life-</a:t>
            </a:r>
            <a:r>
              <a:rPr lang="en-US" dirty="0">
                <a:effectLst/>
              </a:rPr>
              <a:t>	cycle/ </a:t>
            </a:r>
          </a:p>
          <a:p>
            <a:pPr marL="0" indent="0">
              <a:buNone/>
            </a:pPr>
            <a:r>
              <a:rPr lang="en-US" dirty="0">
                <a:effectLst/>
              </a:rPr>
              <a:t>Overeem, B. (2016). </a:t>
            </a:r>
            <a:r>
              <a:rPr lang="en-US" i="1" dirty="0">
                <a:effectLst/>
              </a:rPr>
              <a:t>Characteristics of a Great Scrum Team</a:t>
            </a:r>
            <a:r>
              <a:rPr lang="en-US" dirty="0">
                <a:effectLst/>
              </a:rPr>
              <a:t>. Retrieved 	October 9, 2022, from 	</a:t>
            </a:r>
            <a:r>
              <a:rPr lang="en-US" dirty="0">
                <a:effectLst/>
                <a:hlinkClick r:id="rId3"/>
              </a:rPr>
              <a:t>https://www.scrum.org/resources/blog/characteristics-great-</a:t>
            </a:r>
            <a:r>
              <a:rPr lang="en-US" dirty="0">
                <a:effectLst/>
              </a:rPr>
              <a:t>	scrum-team. </a:t>
            </a:r>
          </a:p>
          <a:p>
            <a:pPr marL="0" indent="0">
              <a:buNone/>
            </a:pPr>
            <a:endParaRPr lang="en-US" dirty="0"/>
          </a:p>
        </p:txBody>
      </p:sp>
    </p:spTree>
    <p:extLst>
      <p:ext uri="{BB962C8B-B14F-4D97-AF65-F5344CB8AC3E}">
        <p14:creationId xmlns:p14="http://schemas.microsoft.com/office/powerpoint/2010/main" val="2419345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630</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Roles of a Scrum Team</vt:lpstr>
      <vt:lpstr>Phases if the SDLC work in agile.</vt:lpstr>
      <vt:lpstr>If this was a waterfall development approach:</vt:lpstr>
      <vt:lpstr>Factors to chose waterfall vs agile</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Roles of a Scrum Team</dc:title>
  <dc:creator>Dick Grayson</dc:creator>
  <cp:lastModifiedBy>Dick Grayson</cp:lastModifiedBy>
  <cp:revision>1</cp:revision>
  <dcterms:created xsi:type="dcterms:W3CDTF">2022-10-16T08:50:42Z</dcterms:created>
  <dcterms:modified xsi:type="dcterms:W3CDTF">2022-10-16T10:16:27Z</dcterms:modified>
</cp:coreProperties>
</file>