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4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7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8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7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4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2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69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24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9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8BAA-543C-4B35-B973-1BAC61DACAD7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1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38200" y="1190446"/>
            <a:ext cx="10515600" cy="4986518"/>
          </a:xfrm>
        </p:spPr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のサイト　</a:t>
            </a: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://www.r-project.org</a:t>
            </a:r>
            <a:r>
              <a:rPr lang="en-US" altLang="ja-JP" dirty="0" smtClean="0">
                <a:hlinkClick r:id="rId2"/>
              </a:rPr>
              <a:t>/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（上の</a:t>
            </a:r>
            <a:r>
              <a:rPr lang="en-US" altLang="ja-JP" sz="2400" dirty="0" smtClean="0"/>
              <a:t>URL</a:t>
            </a:r>
            <a:r>
              <a:rPr lang="ja-JP" altLang="en-US" sz="2400" dirty="0" smtClean="0"/>
              <a:t>をコピー＆ペーストするとうまくいかない場合があります．その場合は，　　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　　　</a:t>
            </a:r>
            <a:r>
              <a:rPr lang="ja-JP" altLang="en-US" sz="2400" dirty="0" smtClean="0"/>
              <a:t>アドレスを直接打ち込んでください）</a:t>
            </a:r>
            <a:endParaRPr lang="en-US" altLang="ja-JP" sz="2800" dirty="0" smtClean="0"/>
          </a:p>
          <a:p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r="880" b="9155"/>
          <a:stretch/>
        </p:blipFill>
        <p:spPr>
          <a:xfrm>
            <a:off x="1905000" y="2625796"/>
            <a:ext cx="8580120" cy="442341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863840" y="4565086"/>
            <a:ext cx="955040" cy="272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818880" y="4209486"/>
            <a:ext cx="548640" cy="491807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/>
          <p:cNvSpPr txBox="1">
            <a:spLocks/>
          </p:cNvSpPr>
          <p:nvPr/>
        </p:nvSpPr>
        <p:spPr>
          <a:xfrm>
            <a:off x="556260" y="378812"/>
            <a:ext cx="10515600" cy="13563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ウィンドウズのメニューから</a:t>
            </a:r>
            <a:r>
              <a:rPr lang="en-US" altLang="ja-JP" dirty="0" smtClean="0"/>
              <a:t>R</a:t>
            </a:r>
            <a:r>
              <a:rPr lang="ja-JP" altLang="en-US" dirty="0" smtClean="0"/>
              <a:t>を立ち上げられる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6" r="74000"/>
          <a:stretch/>
        </p:blipFill>
        <p:spPr>
          <a:xfrm>
            <a:off x="228600" y="1735173"/>
            <a:ext cx="3169920" cy="4754879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V="1">
            <a:off x="1295400" y="2270760"/>
            <a:ext cx="2644140" cy="197901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939540" y="1735173"/>
            <a:ext cx="10515600" cy="13563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R XXXX </a:t>
            </a:r>
            <a:r>
              <a:rPr lang="ja-JP" altLang="en-US" dirty="0" smtClean="0"/>
              <a:t>と書いてあるものならどれでも良い</a:t>
            </a:r>
            <a:endParaRPr lang="en-US" altLang="ja-JP" dirty="0"/>
          </a:p>
          <a:p>
            <a:r>
              <a:rPr lang="ja-JP" altLang="en-US" dirty="0" smtClean="0"/>
              <a:t>選んだら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が立ち上がる</a:t>
            </a:r>
            <a:endParaRPr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3091534"/>
            <a:ext cx="6204372" cy="3489959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8881110" y="2490645"/>
            <a:ext cx="186690" cy="1621967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2" y="648665"/>
            <a:ext cx="11815256" cy="6646082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>
            <a:off x="11582400" y="2326640"/>
            <a:ext cx="40640" cy="308356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0630376" y="2316480"/>
            <a:ext cx="738664" cy="30178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下にスクロール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" b="8674"/>
          <a:stretch/>
        </p:blipFill>
        <p:spPr>
          <a:xfrm>
            <a:off x="428414" y="502920"/>
            <a:ext cx="11461026" cy="591311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28414" y="3176071"/>
            <a:ext cx="8822266" cy="466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8958916" y="2684264"/>
            <a:ext cx="548640" cy="491807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7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7192"/>
            <a:ext cx="10835640" cy="6095047"/>
          </a:xfrm>
          <a:prstGeom prst="rect">
            <a:avLst/>
          </a:prstGeom>
        </p:spPr>
      </p:pic>
      <p:cxnSp>
        <p:nvCxnSpPr>
          <p:cNvPr id="10" name="直線矢印コネクタ 9"/>
          <p:cNvCxnSpPr>
            <a:stCxn id="11" idx="1"/>
          </p:cNvCxnSpPr>
          <p:nvPr/>
        </p:nvCxnSpPr>
        <p:spPr>
          <a:xfrm flipH="1" flipV="1">
            <a:off x="5951220" y="2728972"/>
            <a:ext cx="1205480" cy="5306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156700" y="2520430"/>
            <a:ext cx="3507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Windows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の人はこちら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860800" y="2453640"/>
            <a:ext cx="1981200" cy="167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15" idx="1"/>
          </p:cNvCxnSpPr>
          <p:nvPr/>
        </p:nvCxnSpPr>
        <p:spPr>
          <a:xfrm flipH="1">
            <a:off x="5852160" y="2258820"/>
            <a:ext cx="1408680" cy="261610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260840" y="1997210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</a:rPr>
              <a:t>Mac</a:t>
            </a:r>
            <a:r>
              <a:rPr kumimoji="1" lang="ja-JP" altLang="en-US" sz="2800" dirty="0" smtClean="0">
                <a:solidFill>
                  <a:schemeClr val="accent5"/>
                </a:solidFill>
              </a:rPr>
              <a:t>の人はこちら</a:t>
            </a:r>
            <a:endParaRPr kumimoji="1" lang="ja-JP" altLang="en-US" sz="2800" dirty="0">
              <a:solidFill>
                <a:schemeClr val="accent5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70960" y="2623305"/>
            <a:ext cx="1981200" cy="211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4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0" b="8000"/>
          <a:stretch/>
        </p:blipFill>
        <p:spPr>
          <a:xfrm>
            <a:off x="470746" y="731521"/>
            <a:ext cx="10852574" cy="560832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468880" y="2120385"/>
            <a:ext cx="838200" cy="287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3307080" y="1906518"/>
            <a:ext cx="1106420" cy="31953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9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" b="7074"/>
          <a:stretch/>
        </p:blipFill>
        <p:spPr>
          <a:xfrm>
            <a:off x="443653" y="396241"/>
            <a:ext cx="11093028" cy="580644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788920" y="1495545"/>
            <a:ext cx="4495800" cy="394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6217920" y="1889760"/>
            <a:ext cx="669372" cy="31646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5990167" y="2206228"/>
            <a:ext cx="57214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3.1.3</a:t>
            </a:r>
            <a:r>
              <a:rPr kumimoji="1" lang="ja-JP" altLang="en-US" dirty="0" smtClean="0"/>
              <a:t>」の数字はダウンロードするときによって変わるので</a:t>
            </a:r>
            <a:endParaRPr kumimoji="1" lang="en-US" altLang="ja-JP" dirty="0" smtClean="0"/>
          </a:p>
          <a:p>
            <a:r>
              <a:rPr lang="ja-JP" altLang="en-US" dirty="0" smtClean="0"/>
              <a:t>同じでなくて良い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92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3"/>
          <a:stretch/>
        </p:blipFill>
        <p:spPr>
          <a:xfrm>
            <a:off x="274320" y="319087"/>
            <a:ext cx="11597640" cy="617315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6644640" y="6113265"/>
            <a:ext cx="960120" cy="378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7239000" y="5162282"/>
            <a:ext cx="1005840" cy="950983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5817638" y="4515951"/>
            <a:ext cx="58224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この</a:t>
            </a:r>
            <a:r>
              <a:rPr lang="ja-JP" altLang="en-US" dirty="0" smtClean="0"/>
              <a:t>辺は，</a:t>
            </a:r>
            <a:r>
              <a:rPr lang="en-US" altLang="ja-JP" dirty="0" smtClean="0"/>
              <a:t>OS</a:t>
            </a:r>
            <a:r>
              <a:rPr lang="ja-JP" altLang="en-US" dirty="0" smtClean="0"/>
              <a:t>やブラウザによって違うかもしれませんが，</a:t>
            </a:r>
            <a:endParaRPr lang="en-US" altLang="ja-JP" dirty="0" smtClean="0"/>
          </a:p>
          <a:p>
            <a:r>
              <a:rPr kumimoji="1" lang="ja-JP" altLang="en-US" dirty="0" smtClean="0"/>
              <a:t>通常のソフトウェアをインストールする手順と同じです．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17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701040"/>
            <a:ext cx="10515600" cy="1356361"/>
          </a:xfrm>
        </p:spPr>
        <p:txBody>
          <a:bodyPr/>
          <a:lstStyle/>
          <a:p>
            <a:r>
              <a:rPr kumimoji="1" lang="ja-JP" altLang="en-US" dirty="0" smtClean="0"/>
              <a:t>インストールが始まるので、表示に従ってインストールする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" y="1539240"/>
            <a:ext cx="9672320" cy="544067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615940" y="4329173"/>
            <a:ext cx="815340" cy="364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88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25" b="9778"/>
          <a:stretch/>
        </p:blipFill>
        <p:spPr>
          <a:xfrm>
            <a:off x="304800" y="1163673"/>
            <a:ext cx="11018520" cy="5557167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56260" y="378812"/>
            <a:ext cx="10515600" cy="13563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こういう表示が出たら、無事インストール完了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8981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101</Words>
  <Application>Microsoft Office PowerPoint</Application>
  <PresentationFormat>ユーザー設定</PresentationFormat>
  <Paragraphs>15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Rのインストール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momoko</dc:creator>
  <cp:lastModifiedBy>momoko</cp:lastModifiedBy>
  <cp:revision>14</cp:revision>
  <cp:lastPrinted>2015-04-23T03:13:27Z</cp:lastPrinted>
  <dcterms:created xsi:type="dcterms:W3CDTF">2015-04-16T07:38:26Z</dcterms:created>
  <dcterms:modified xsi:type="dcterms:W3CDTF">2015-04-23T03:58:08Z</dcterms:modified>
</cp:coreProperties>
</file>