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6FE90-D5E9-479B-8B10-B750933E40C5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6AD2A-0C63-4B26-829E-467E9B0D2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85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6AD2A-0C63-4B26-829E-467E9B0D26B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57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7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8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7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4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2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69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24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9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463041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8BAA-543C-4B35-B973-1BAC61DACAD7}" type="datetimeFigureOut">
              <a:rPr kumimoji="1" lang="ja-JP" altLang="en-US" smtClean="0"/>
              <a:t>2015/4/26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886A-7A9F-4761-B577-78F69FFF5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1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2375"/>
          </a:xfrm>
        </p:spPr>
        <p:txBody>
          <a:bodyPr/>
          <a:lstStyle/>
          <a:p>
            <a:r>
              <a:rPr lang="ja-JP" altLang="en-US" dirty="0"/>
              <a:t> </a:t>
            </a:r>
            <a:r>
              <a:rPr lang="ja-JP" altLang="en-US"/>
              <a:t>追加</a:t>
            </a:r>
            <a:r>
              <a:rPr lang="ja-JP" altLang="en-US" smtClean="0"/>
              <a:t>パッケージの</a:t>
            </a:r>
            <a:r>
              <a:rPr lang="ja-JP" altLang="en-US" dirty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/>
          <p:cNvSpPr txBox="1">
            <a:spLocks/>
          </p:cNvSpPr>
          <p:nvPr/>
        </p:nvSpPr>
        <p:spPr>
          <a:xfrm>
            <a:off x="556260" y="711200"/>
            <a:ext cx="10515600" cy="10239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ウィンドウズのメニューから</a:t>
            </a:r>
            <a:r>
              <a:rPr lang="en-US" altLang="ja-JP" dirty="0"/>
              <a:t>R</a:t>
            </a:r>
            <a:r>
              <a:rPr lang="ja-JP" altLang="en-US" dirty="0"/>
              <a:t>を立ち上げる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6" r="74000"/>
          <a:stretch/>
        </p:blipFill>
        <p:spPr>
          <a:xfrm>
            <a:off x="228600" y="1735174"/>
            <a:ext cx="3169920" cy="4754879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V="1">
            <a:off x="1295401" y="2270761"/>
            <a:ext cx="2644140" cy="197901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939540" y="1735174"/>
            <a:ext cx="10515600" cy="13563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 XXXX </a:t>
            </a:r>
            <a:r>
              <a:rPr lang="ja-JP" altLang="en-US" dirty="0"/>
              <a:t>と書いてあるものならどれでも良い</a:t>
            </a:r>
            <a:endParaRPr lang="en-US" altLang="ja-JP" dirty="0"/>
          </a:p>
          <a:p>
            <a:r>
              <a:rPr lang="ja-JP" altLang="en-US" dirty="0"/>
              <a:t>選んだら</a:t>
            </a:r>
            <a:r>
              <a:rPr lang="en-US" altLang="ja-JP" dirty="0"/>
              <a:t>R</a:t>
            </a:r>
            <a:r>
              <a:rPr lang="ja-JP" altLang="en-US" dirty="0"/>
              <a:t>が立ち上がる</a:t>
            </a:r>
            <a:endParaRPr lang="en-US" altLang="ja-JP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1" y="3091535"/>
            <a:ext cx="6204372" cy="3489959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8881109" y="2490646"/>
            <a:ext cx="186691" cy="1621967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/>
          <p:cNvSpPr txBox="1">
            <a:spLocks/>
          </p:cNvSpPr>
          <p:nvPr/>
        </p:nvSpPr>
        <p:spPr>
          <a:xfrm>
            <a:off x="556260" y="378813"/>
            <a:ext cx="10515600" cy="13563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8881109" y="2490646"/>
            <a:ext cx="186691" cy="1621967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93" y="1501141"/>
            <a:ext cx="9116908" cy="5128260"/>
          </a:xfrm>
          <a:prstGeom prst="rect">
            <a:avLst/>
          </a:prstGeom>
        </p:spPr>
      </p:pic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556260" y="711200"/>
            <a:ext cx="10515600" cy="10239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「パッケージ」→「パッケージのインストール」</a:t>
            </a:r>
            <a:endParaRPr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2667001" y="2249345"/>
            <a:ext cx="3009900" cy="1509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290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71" y="1474177"/>
            <a:ext cx="8886092" cy="4998427"/>
          </a:xfrm>
          <a:prstGeom prst="rect">
            <a:avLst/>
          </a:prstGeom>
        </p:spPr>
      </p:pic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556260" y="711200"/>
            <a:ext cx="10515600" cy="10239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Japan(Tokyo) </a:t>
            </a:r>
            <a:r>
              <a:rPr lang="ja-JP" altLang="en-US" dirty="0"/>
              <a:t>を選ぶ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5185459" y="4159167"/>
            <a:ext cx="1828800" cy="1581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236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2344103"/>
            <a:ext cx="8763000" cy="4929188"/>
          </a:xfrm>
          <a:prstGeom prst="rect">
            <a:avLst/>
          </a:prstGeom>
        </p:spPr>
      </p:pic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556260" y="711200"/>
            <a:ext cx="10515600" cy="10239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パッケージのリストが出てくるので，必要なパッケージを選んで「ＯＫ」を押す</a:t>
            </a:r>
            <a:endParaRPr lang="en-US" altLang="ja-JP" dirty="0"/>
          </a:p>
          <a:p>
            <a:r>
              <a:rPr lang="en-US" altLang="ja-JP" dirty="0"/>
              <a:t>Control</a:t>
            </a:r>
            <a:r>
              <a:rPr lang="ja-JP" altLang="en-US" dirty="0"/>
              <a:t>キーを押して，複数を同時に選択することもできる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7482840" y="3246120"/>
            <a:ext cx="4282440" cy="32918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必要なパッケージは</a:t>
            </a:r>
            <a:r>
              <a:rPr lang="ja-JP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ja-JP" sz="2400" dirty="0">
                <a:solidFill>
                  <a:schemeClr val="tx1"/>
                </a:solidFill>
              </a:rPr>
              <a:t>maps, </a:t>
            </a:r>
            <a:r>
              <a:rPr lang="en-US" altLang="ja-JP" sz="2400" dirty="0" err="1">
                <a:solidFill>
                  <a:schemeClr val="tx1"/>
                </a:solidFill>
              </a:rPr>
              <a:t>mapdata</a:t>
            </a:r>
            <a:r>
              <a:rPr lang="en-US" altLang="ja-JP" sz="2400" dirty="0">
                <a:solidFill>
                  <a:schemeClr val="tx1"/>
                </a:solidFill>
              </a:rPr>
              <a:t>, </a:t>
            </a:r>
            <a:r>
              <a:rPr lang="en-US" altLang="ja-JP" sz="2400" dirty="0" err="1">
                <a:solidFill>
                  <a:schemeClr val="tx1"/>
                </a:solidFill>
              </a:rPr>
              <a:t>maptools</a:t>
            </a:r>
            <a:r>
              <a:rPr lang="en-US" altLang="ja-JP" sz="2400" dirty="0">
                <a:solidFill>
                  <a:schemeClr val="tx1"/>
                </a:solidFill>
              </a:rPr>
              <a:t>, </a:t>
            </a:r>
            <a:r>
              <a:rPr lang="en-US" altLang="ja-JP" sz="2400" dirty="0" smtClean="0">
                <a:solidFill>
                  <a:schemeClr val="tx1"/>
                </a:solidFill>
              </a:rPr>
              <a:t>MASS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です．講習前に追加されるかもしれませんので，もう一度確認してください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1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93</Words>
  <Application>Microsoft Office PowerPoint</Application>
  <PresentationFormat>ワイド画面</PresentationFormat>
  <Paragraphs>11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 追加パッケージのインストール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momoko</dc:creator>
  <cp:lastModifiedBy>momoko</cp:lastModifiedBy>
  <cp:revision>20</cp:revision>
  <dcterms:created xsi:type="dcterms:W3CDTF">2015-04-16T07:38:26Z</dcterms:created>
  <dcterms:modified xsi:type="dcterms:W3CDTF">2015-04-26T04:13:36Z</dcterms:modified>
</cp:coreProperties>
</file>