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3" r:id="rId12"/>
    <p:sldId id="274" r:id="rId13"/>
    <p:sldId id="275" r:id="rId14"/>
    <p:sldId id="272" r:id="rId15"/>
    <p:sldId id="27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4" autoAdjust="0"/>
    <p:restoredTop sz="94118" autoAdjust="0"/>
  </p:normalViewPr>
  <p:slideViewPr>
    <p:cSldViewPr snapToGrid="0">
      <p:cViewPr>
        <p:scale>
          <a:sx n="50" d="100"/>
          <a:sy n="50" d="100"/>
        </p:scale>
        <p:origin x="1104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FE90-D5E9-479B-8B10-B750933E40C5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6AD2A-0C63-4B26-829E-467E9B0D2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85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AD2A-0C63-4B26-829E-467E9B0D26B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7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4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2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8BAA-543C-4B35-B973-1BAC61DACAD7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 </a:t>
            </a:r>
            <a:r>
              <a:rPr lang="ja-JP" altLang="en-US" sz="4400" dirty="0" smtClean="0"/>
              <a:t>使い方の簡単な練習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0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乱数の発生 </a:t>
            </a:r>
            <a:r>
              <a:rPr lang="en-US" altLang="ja-JP" dirty="0" smtClean="0"/>
              <a:t>(3)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7" y="1539240"/>
            <a:ext cx="11277600" cy="634365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3063240" y="5135880"/>
            <a:ext cx="7162800" cy="1722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本当に平均が０となっているか？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発生させる乱数の数を増やすほど，平均が０に近くなっている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5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値の代入　</a:t>
            </a:r>
            <a:r>
              <a:rPr lang="en-US" altLang="ja-JP" dirty="0" smtClean="0"/>
              <a:t>"&lt;-" 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63240" y="5135880"/>
            <a:ext cx="7162800" cy="1722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本当に平均が０となっているか？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発生させる乱数の数を増やすほど，平均が０に近くなっている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7" y="1421130"/>
            <a:ext cx="11189547" cy="629412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79545" y="2846798"/>
            <a:ext cx="8597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までの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数列を，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x1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という「オブジェクト」に</a:t>
            </a:r>
            <a:r>
              <a:rPr lang="ja-JP" altLang="en-US" sz="2800" dirty="0" smtClean="0">
                <a:solidFill>
                  <a:srgbClr val="FF0000"/>
                </a:solidFill>
              </a:rPr>
              <a:t>代入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　　　　　　　　　　　　　　　代入記号は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"&lt;-"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78157" y="3899248"/>
            <a:ext cx="4594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x1 (Enter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dirty="0" smtClean="0">
                <a:solidFill>
                  <a:srgbClr val="FF0000"/>
                </a:solidFill>
              </a:rPr>
              <a:t>で，</a:t>
            </a:r>
            <a:r>
              <a:rPr lang="en-US" altLang="ja-JP" sz="2800" dirty="0" smtClean="0">
                <a:solidFill>
                  <a:srgbClr val="FF0000"/>
                </a:solidFill>
              </a:rPr>
              <a:t>x1</a:t>
            </a:r>
            <a:r>
              <a:rPr lang="ja-JP" altLang="en-US" sz="2800" dirty="0" smtClean="0">
                <a:solidFill>
                  <a:srgbClr val="FF0000"/>
                </a:solidFill>
              </a:rPr>
              <a:t>の中身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　　　　　　　　が表示される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0226"/>
            <a:ext cx="11115040" cy="62522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480" y="365125"/>
            <a:ext cx="10815320" cy="90360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長いプログラムを書く場合は？→例えば，このようにウィンドウを配置する（左；</a:t>
            </a:r>
            <a:r>
              <a:rPr kumimoji="1" lang="en-US" altLang="ja-JP" dirty="0" smtClean="0"/>
              <a:t>R console, </a:t>
            </a:r>
            <a:r>
              <a:rPr kumimoji="1" lang="ja-JP" altLang="en-US" dirty="0" smtClean="0"/>
              <a:t>右</a:t>
            </a:r>
            <a:r>
              <a:rPr kumimoji="1" lang="en-US" altLang="ja-JP" dirty="0" smtClean="0"/>
              <a:t>; R </a:t>
            </a:r>
            <a:r>
              <a:rPr kumimoji="1" lang="ja-JP" altLang="en-US" dirty="0" smtClean="0"/>
              <a:t>エディタ）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446520" y="2817495"/>
            <a:ext cx="4480560" cy="3154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テキストエディタ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R</a:t>
            </a:r>
            <a:r>
              <a:rPr lang="ja-JP" altLang="en-US" dirty="0" smtClean="0">
                <a:solidFill>
                  <a:schemeClr val="tx1"/>
                </a:solidFill>
              </a:rPr>
              <a:t>のコマンドを編集したりする場所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「ファイル」→「新しいスクリプト」で開く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保存したい場合は「ファイル」→「ファイルの保存」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保存</a:t>
            </a:r>
            <a:r>
              <a:rPr kumimoji="1" lang="ja-JP" altLang="en-US" dirty="0" smtClean="0">
                <a:solidFill>
                  <a:schemeClr val="tx1"/>
                </a:solidFill>
              </a:rPr>
              <a:t>したスクリプトを開く場合は「ファイル」→「スクリプトを開く」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この画面を開いている状態で「ウィンドウ」→「縦に並べて表示」で，このように縦にウィンドウが並ぶ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44880" y="2817495"/>
            <a:ext cx="4480560" cy="1861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R console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コマンドを実行する画面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後戻りはできない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"&gt;" </a:t>
            </a:r>
            <a:r>
              <a:rPr lang="ja-JP" altLang="en-US" dirty="0" smtClean="0">
                <a:solidFill>
                  <a:schemeClr val="tx1"/>
                </a:solidFill>
              </a:rPr>
              <a:t>のあとにコマンドを打っていく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5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480" y="365125"/>
            <a:ext cx="10815320" cy="90360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右のテキストエディタでプログラムを編集→実行したい部分を選んで </a:t>
            </a:r>
            <a:r>
              <a:rPr kumimoji="1" lang="en-US" altLang="ja-JP" dirty="0" smtClean="0"/>
              <a:t>Control + R 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268730"/>
            <a:ext cx="10627360" cy="597789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085840" y="2136934"/>
            <a:ext cx="5770880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# </a:t>
            </a:r>
            <a:r>
              <a:rPr lang="ja-JP" altLang="en-US" sz="1600" dirty="0"/>
              <a:t>少し長いプログラムの例（</a:t>
            </a:r>
            <a:r>
              <a:rPr lang="en-US" altLang="ja-JP" sz="1600" dirty="0"/>
              <a:t>#</a:t>
            </a:r>
            <a:r>
              <a:rPr lang="ja-JP" altLang="en-US" sz="1600" dirty="0"/>
              <a:t>以降はコメントアウトされる）</a:t>
            </a:r>
          </a:p>
          <a:p>
            <a:endParaRPr lang="ja-JP" altLang="en-US" sz="1600" dirty="0"/>
          </a:p>
          <a:p>
            <a:r>
              <a:rPr lang="en-US" altLang="ja-JP" sz="1600" dirty="0"/>
              <a:t># </a:t>
            </a:r>
            <a:r>
              <a:rPr lang="ja-JP" altLang="en-US" sz="1600" dirty="0"/>
              <a:t>正規乱数の平均値は，サンプルサイズが増えると本当に</a:t>
            </a:r>
            <a:r>
              <a:rPr lang="en-US" altLang="ja-JP" sz="1600" dirty="0"/>
              <a:t>0</a:t>
            </a:r>
            <a:r>
              <a:rPr lang="ja-JP" altLang="en-US" sz="1600" dirty="0"/>
              <a:t>に近づくか？</a:t>
            </a:r>
          </a:p>
          <a:p>
            <a:r>
              <a:rPr lang="en-US" altLang="ja-JP" sz="1600" dirty="0"/>
              <a:t># </a:t>
            </a:r>
            <a:r>
              <a:rPr lang="ja-JP" altLang="en-US" sz="1600" dirty="0"/>
              <a:t>サンプルサイズをいろいろに変えて，その平均をとってみる</a:t>
            </a:r>
          </a:p>
          <a:p>
            <a:endParaRPr lang="ja-JP" altLang="en-US" sz="1600" dirty="0"/>
          </a:p>
          <a:p>
            <a:r>
              <a:rPr lang="en-US" altLang="ja-JP" sz="1600" dirty="0"/>
              <a:t># </a:t>
            </a:r>
            <a:r>
              <a:rPr lang="ja-JP" altLang="en-US" sz="1600" dirty="0"/>
              <a:t>発生させる乱数の数は，</a:t>
            </a:r>
            <a:r>
              <a:rPr lang="en-US" altLang="ja-JP" sz="1600" dirty="0"/>
              <a:t>10, 100, 1000...</a:t>
            </a:r>
            <a:r>
              <a:rPr lang="ja-JP" altLang="en-US" sz="1600" dirty="0"/>
              <a:t>と増やしていく</a:t>
            </a:r>
          </a:p>
          <a:p>
            <a:r>
              <a:rPr lang="en-US" altLang="ja-JP" sz="1600" dirty="0"/>
              <a:t>n &lt;- c(10,100,1000,10000,100000) </a:t>
            </a:r>
          </a:p>
          <a:p>
            <a:r>
              <a:rPr lang="en-US" altLang="ja-JP" sz="1600" dirty="0"/>
              <a:t># </a:t>
            </a:r>
            <a:r>
              <a:rPr lang="ja-JP" altLang="en-US" sz="1600" dirty="0"/>
              <a:t>結果を入れる用の行列（</a:t>
            </a:r>
            <a:r>
              <a:rPr lang="en-US" altLang="ja-JP" sz="1600" dirty="0"/>
              <a:t>matrix</a:t>
            </a:r>
            <a:r>
              <a:rPr lang="ja-JP" altLang="en-US" sz="1600" dirty="0"/>
              <a:t>）を作る</a:t>
            </a:r>
          </a:p>
          <a:p>
            <a:r>
              <a:rPr lang="en-US" altLang="ja-JP" sz="1600" dirty="0" err="1"/>
              <a:t>dat</a:t>
            </a:r>
            <a:r>
              <a:rPr lang="en-US" altLang="ja-JP" sz="1600" dirty="0"/>
              <a:t> &lt;- matrix(0,100,5) # </a:t>
            </a:r>
            <a:r>
              <a:rPr lang="ja-JP" altLang="en-US" sz="1600" dirty="0"/>
              <a:t>要素</a:t>
            </a:r>
            <a:r>
              <a:rPr lang="en-US" altLang="ja-JP" sz="1600" dirty="0"/>
              <a:t>0</a:t>
            </a:r>
            <a:r>
              <a:rPr lang="ja-JP" altLang="en-US" sz="1600" dirty="0"/>
              <a:t>の</a:t>
            </a:r>
            <a:r>
              <a:rPr lang="en-US" altLang="ja-JP" sz="1600" dirty="0"/>
              <a:t>100x5</a:t>
            </a:r>
            <a:r>
              <a:rPr lang="ja-JP" altLang="en-US" sz="1600" dirty="0"/>
              <a:t>の行列</a:t>
            </a:r>
          </a:p>
          <a:p>
            <a:r>
              <a:rPr lang="en-US" altLang="ja-JP" sz="1600" dirty="0"/>
              <a:t># for</a:t>
            </a:r>
            <a:r>
              <a:rPr lang="ja-JP" altLang="en-US" sz="1600" dirty="0"/>
              <a:t>は繰り返し計算の意味．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を</a:t>
            </a:r>
            <a:r>
              <a:rPr lang="en-US" altLang="ja-JP" sz="1600" dirty="0"/>
              <a:t>1,2,3,4,5</a:t>
            </a:r>
            <a:r>
              <a:rPr lang="ja-JP" altLang="en-US" sz="1600" dirty="0"/>
              <a:t>と変えて繰り返し計算する</a:t>
            </a:r>
          </a:p>
          <a:p>
            <a:r>
              <a:rPr lang="en-US" altLang="ja-JP" sz="1600" dirty="0"/>
              <a:t>for(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in 1:5){ </a:t>
            </a:r>
          </a:p>
          <a:p>
            <a:r>
              <a:rPr lang="en-US" altLang="ja-JP" sz="1600" dirty="0"/>
              <a:t>  for(j in 1:100){ 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err="1"/>
              <a:t>dat</a:t>
            </a:r>
            <a:r>
              <a:rPr lang="en-US" altLang="ja-JP" sz="1600" dirty="0"/>
              <a:t>[</a:t>
            </a:r>
            <a:r>
              <a:rPr lang="en-US" altLang="ja-JP" sz="1600" dirty="0" err="1"/>
              <a:t>j,i</a:t>
            </a:r>
            <a:r>
              <a:rPr lang="en-US" altLang="ja-JP" sz="1600" dirty="0"/>
              <a:t>] &lt;- mean(</a:t>
            </a:r>
            <a:r>
              <a:rPr lang="en-US" altLang="ja-JP" sz="1600" dirty="0" err="1"/>
              <a:t>rnorm</a:t>
            </a:r>
            <a:r>
              <a:rPr lang="en-US" altLang="ja-JP" sz="1600" dirty="0"/>
              <a:t>(n[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])) </a:t>
            </a:r>
          </a:p>
          <a:p>
            <a:r>
              <a:rPr lang="en-US" altLang="ja-JP" sz="1600" dirty="0"/>
              <a:t>}}</a:t>
            </a:r>
          </a:p>
          <a:p>
            <a:endParaRPr lang="en-US" altLang="ja-JP" sz="1600" dirty="0"/>
          </a:p>
          <a:p>
            <a:r>
              <a:rPr lang="en-US" altLang="ja-JP" sz="1600" dirty="0"/>
              <a:t># </a:t>
            </a:r>
            <a:r>
              <a:rPr lang="ja-JP" altLang="en-US" sz="1600" dirty="0"/>
              <a:t>箱型図で結果を表示</a:t>
            </a:r>
          </a:p>
          <a:p>
            <a:r>
              <a:rPr lang="en-US" altLang="ja-JP" sz="1600" dirty="0"/>
              <a:t>boxplot(</a:t>
            </a:r>
            <a:r>
              <a:rPr lang="en-US" altLang="ja-JP" sz="1600" dirty="0" err="1"/>
              <a:t>dat,names</a:t>
            </a:r>
            <a:r>
              <a:rPr lang="en-US" altLang="ja-JP" sz="1600" dirty="0"/>
              <a:t>=n)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2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2" y="1173480"/>
            <a:ext cx="11494347" cy="6465570"/>
          </a:xfrm>
          <a:prstGeom prst="rect">
            <a:avLst/>
          </a:prstGeom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538480" y="365125"/>
            <a:ext cx="10815320" cy="9036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結果のグラフ（</a:t>
            </a:r>
            <a:r>
              <a:rPr lang="en-US" altLang="ja-JP" dirty="0" err="1" smtClean="0"/>
              <a:t>barplot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65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実習では</a:t>
            </a:r>
            <a:r>
              <a:rPr kumimoji="1" lang="ja-JP" altLang="en-US" dirty="0" err="1" smtClean="0"/>
              <a:t>．．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ja-JP" altLang="en-US" dirty="0" smtClean="0"/>
              <a:t>データ</a:t>
            </a:r>
            <a:r>
              <a:rPr lang="ja-JP" altLang="en-US" dirty="0"/>
              <a:t>の読み込み    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ja-JP" altLang="en-US" dirty="0"/>
              <a:t>様々なデータの集計、</a:t>
            </a:r>
            <a:r>
              <a:rPr lang="ja-JP" altLang="en-US" dirty="0" smtClean="0"/>
              <a:t>ソート</a:t>
            </a:r>
            <a:r>
              <a:rPr lang="ja-JP" altLang="en-US" dirty="0"/>
              <a:t>、整形   </a:t>
            </a:r>
            <a:endParaRPr lang="en-US" altLang="ja-JP" dirty="0" smtClean="0"/>
          </a:p>
          <a:p>
            <a:r>
              <a:rPr lang="ja-JP" altLang="en-US" dirty="0" smtClean="0"/>
              <a:t>プロット   </a:t>
            </a:r>
            <a:endParaRPr lang="en-US" altLang="ja-JP" dirty="0" smtClean="0"/>
          </a:p>
          <a:p>
            <a:r>
              <a:rPr lang="ja-JP" altLang="en-US" dirty="0" smtClean="0"/>
              <a:t>時空間</a:t>
            </a:r>
            <a:r>
              <a:rPr lang="ja-JP" altLang="en-US" dirty="0"/>
              <a:t>データのプロット     </a:t>
            </a:r>
            <a:endParaRPr lang="en-US" altLang="ja-JP" dirty="0" smtClean="0"/>
          </a:p>
          <a:p>
            <a:r>
              <a:rPr lang="ja-JP" altLang="en-US" dirty="0" smtClean="0"/>
              <a:t>簡単</a:t>
            </a:r>
            <a:r>
              <a:rPr lang="ja-JP" altLang="en-US" dirty="0"/>
              <a:t>な統計</a:t>
            </a:r>
            <a:r>
              <a:rPr lang="ja-JP" altLang="en-US" dirty="0" smtClean="0"/>
              <a:t>解析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等を扱う予定です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2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480" y="365125"/>
            <a:ext cx="10815320" cy="90360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R</a:t>
            </a:r>
            <a:r>
              <a:rPr lang="ja-JP" altLang="en-US" dirty="0"/>
              <a:t> </a:t>
            </a:r>
            <a:r>
              <a:rPr lang="en-US" altLang="ja-JP" dirty="0" smtClean="0"/>
              <a:t>console</a:t>
            </a:r>
            <a:r>
              <a:rPr lang="ja-JP" altLang="en-US" dirty="0" smtClean="0"/>
              <a:t>上でコマンドを打っていく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68730"/>
            <a:ext cx="10728960" cy="603504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705860" y="3122295"/>
            <a:ext cx="6306820" cy="1861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R console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コマンドを実行する画面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後戻りはできない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</a:rPr>
              <a:t>"&gt;" </a:t>
            </a:r>
            <a:r>
              <a:rPr lang="ja-JP" altLang="en-US" sz="2800" dirty="0" smtClean="0">
                <a:solidFill>
                  <a:schemeClr val="tx1"/>
                </a:solidFill>
              </a:rPr>
              <a:t>のあとにコマンドを打っていく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90360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計算機がわりに使う</a:t>
            </a:r>
            <a:r>
              <a:rPr lang="en-US" altLang="ja-JP" dirty="0"/>
              <a:t>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8730"/>
            <a:ext cx="10751820" cy="604789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33700" y="3201531"/>
            <a:ext cx="936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「コマンド」を打って，最後に「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Enter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」または「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Return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を押す」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14500" y="3581786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←　その「答え」が表示される</a:t>
            </a:r>
            <a:endParaRPr kumimoji="1" lang="ja-JP" altLang="en-US" sz="2800" dirty="0">
              <a:solidFill>
                <a:schemeClr val="accent5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966078" y="4348088"/>
            <a:ext cx="6674278" cy="1861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基本的な四則演算（＋，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r>
              <a:rPr kumimoji="1" lang="ja-JP" altLang="en-US" sz="2800" dirty="0" err="1" smtClean="0">
                <a:solidFill>
                  <a:schemeClr val="tx1"/>
                </a:solidFill>
              </a:rPr>
              <a:t>，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＊，</a:t>
            </a:r>
            <a:r>
              <a:rPr lang="en-US" altLang="ja-JP" sz="2800" dirty="0" smtClean="0">
                <a:solidFill>
                  <a:schemeClr val="tx1"/>
                </a:solidFill>
              </a:rPr>
              <a:t>/</a:t>
            </a:r>
            <a:r>
              <a:rPr lang="ja-JP" altLang="en-US" sz="2800" dirty="0" smtClean="0">
                <a:solidFill>
                  <a:schemeClr val="tx1"/>
                </a:solidFill>
              </a:rPr>
              <a:t>）や  関数が使える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7" y="1463040"/>
            <a:ext cx="10461413" cy="5884545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計算機がわりに使う</a:t>
            </a:r>
            <a:r>
              <a:rPr lang="en-US" altLang="ja-JP" dirty="0" smtClean="0"/>
              <a:t> (2)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9399" y="2374284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四則演算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8182" y="2994629"/>
            <a:ext cx="893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":" 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で整数をつなげる．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1:5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は，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までの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数列を表す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33654" y="3729364"/>
            <a:ext cx="4990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までの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数列の足し算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14181" y="4324186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までの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数列の平均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" y="1421130"/>
            <a:ext cx="10446173" cy="5875973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グラフを書いてみる </a:t>
            </a:r>
            <a:r>
              <a:rPr lang="en-US" altLang="ja-JP" dirty="0" smtClean="0"/>
              <a:t>(1)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3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グラフを書いてみる 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3" y="1421130"/>
            <a:ext cx="10473268" cy="5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グラフを書いてみる </a:t>
            </a:r>
            <a:r>
              <a:rPr lang="en-US" altLang="ja-JP" dirty="0" smtClean="0"/>
              <a:t>(3)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53" y="1421130"/>
            <a:ext cx="10224347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 smtClean="0"/>
              <a:t>乱数の発生 </a:t>
            </a:r>
            <a:r>
              <a:rPr lang="en-US" altLang="ja-JP" dirty="0" smtClean="0"/>
              <a:t>(1)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7" y="1421131"/>
            <a:ext cx="10796693" cy="607314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45322" y="4419600"/>
            <a:ext cx="7510357" cy="21793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err="1" smtClean="0">
                <a:solidFill>
                  <a:schemeClr val="tx1"/>
                </a:solidFill>
              </a:rPr>
              <a:t>rnorm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 : 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正規分布の乱数を発生させる関数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"n = " : </a:t>
            </a:r>
            <a:r>
              <a:rPr lang="ja-JP" altLang="en-US" sz="2400" dirty="0" smtClean="0">
                <a:solidFill>
                  <a:schemeClr val="tx1"/>
                </a:solidFill>
              </a:rPr>
              <a:t>いくつ発生させるか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"mean=": </a:t>
            </a:r>
            <a:r>
              <a:rPr lang="ja-JP" altLang="en-US" sz="2400" dirty="0" smtClean="0">
                <a:solidFill>
                  <a:schemeClr val="tx1"/>
                </a:solidFill>
              </a:rPr>
              <a:t>正規分布の平均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kumimoji="1" lang="en-US" altLang="ja-JP" sz="2400" dirty="0" smtClean="0">
                <a:solidFill>
                  <a:schemeClr val="tx1"/>
                </a:solidFill>
              </a:rPr>
              <a:t>"</a:t>
            </a:r>
            <a:r>
              <a:rPr kumimoji="1" lang="en-US" altLang="ja-JP" sz="2400" dirty="0" err="1" smtClean="0">
                <a:solidFill>
                  <a:schemeClr val="tx1"/>
                </a:solidFill>
              </a:rPr>
              <a:t>sd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=":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正規分布の標準偏差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/>
          <p:cNvSpPr/>
          <p:nvPr/>
        </p:nvSpPr>
        <p:spPr>
          <a:xfrm>
            <a:off x="7531893" y="5173690"/>
            <a:ext cx="72390" cy="1150620"/>
          </a:xfrm>
          <a:prstGeom prst="rightBrace">
            <a:avLst>
              <a:gd name="adj1" fmla="val 252083"/>
              <a:gd name="adj2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9063" y="5564334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関数の「引数」と呼ぶ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437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80907" y="517525"/>
            <a:ext cx="11025293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乱数の</a:t>
            </a:r>
            <a:r>
              <a:rPr lang="ja-JP" altLang="en-US" dirty="0" smtClean="0"/>
              <a:t>発生 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421130"/>
            <a:ext cx="11003280" cy="618934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15640" y="2473821"/>
            <a:ext cx="8100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引数は省略可能．省略すると「デフォルトの」値が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　　　　　　　　　　　　　　　　　　　　　　　　使われる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5640" y="4194651"/>
            <a:ext cx="80520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←　どんな値がデフォルトとして設定されているかは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　　　　　　　　　　　　　　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args</a:t>
            </a:r>
            <a:r>
              <a:rPr lang="ja-JP" altLang="en-US" sz="2800" dirty="0" smtClean="0">
                <a:solidFill>
                  <a:srgbClr val="FF0000"/>
                </a:solidFill>
              </a:rPr>
              <a:t>関数で確認できる． 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　　　　　　　　　　　　　　　　　　　　　　　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args</a:t>
            </a:r>
            <a:r>
              <a:rPr lang="en-US" altLang="ja-JP" sz="2800" dirty="0" smtClean="0">
                <a:solidFill>
                  <a:srgbClr val="FF0000"/>
                </a:solidFill>
              </a:rPr>
              <a:t>(</a:t>
            </a:r>
            <a:r>
              <a:rPr lang="ja-JP" altLang="en-US" sz="2800" dirty="0" smtClean="0">
                <a:solidFill>
                  <a:srgbClr val="FF0000"/>
                </a:solidFill>
              </a:rPr>
              <a:t>関数名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941320" y="5044440"/>
            <a:ext cx="355092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4511040" y="5044440"/>
            <a:ext cx="45720" cy="8991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72421" y="5922873"/>
            <a:ext cx="766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tx2"/>
                </a:solidFill>
              </a:rPr>
              <a:t>rnorm</a:t>
            </a:r>
            <a:r>
              <a:rPr kumimoji="1" lang="ja-JP" altLang="en-US" sz="2800" dirty="0" smtClean="0">
                <a:solidFill>
                  <a:schemeClr val="tx2"/>
                </a:solidFill>
              </a:rPr>
              <a:t>関数では，平均</a:t>
            </a:r>
            <a:r>
              <a:rPr kumimoji="1" lang="en-US" altLang="ja-JP" sz="2800" dirty="0" smtClean="0">
                <a:solidFill>
                  <a:schemeClr val="tx2"/>
                </a:solidFill>
              </a:rPr>
              <a:t>=0, </a:t>
            </a:r>
            <a:r>
              <a:rPr kumimoji="1" lang="ja-JP" altLang="en-US" sz="2800" dirty="0" smtClean="0">
                <a:solidFill>
                  <a:schemeClr val="tx2"/>
                </a:solidFill>
              </a:rPr>
              <a:t>標準偏差</a:t>
            </a:r>
            <a:r>
              <a:rPr kumimoji="1" lang="en-US" altLang="ja-JP" sz="2800" dirty="0" smtClean="0">
                <a:solidFill>
                  <a:schemeClr val="tx2"/>
                </a:solidFill>
              </a:rPr>
              <a:t>=1</a:t>
            </a:r>
            <a:r>
              <a:rPr kumimoji="1" lang="ja-JP" altLang="en-US" sz="2800" dirty="0" smtClean="0">
                <a:solidFill>
                  <a:schemeClr val="tx2"/>
                </a:solidFill>
              </a:rPr>
              <a:t>がデフォルト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7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504</Words>
  <Application>Microsoft Office PowerPoint</Application>
  <PresentationFormat>ワイド画面</PresentationFormat>
  <Paragraphs>80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 使い方の簡単な練習</vt:lpstr>
      <vt:lpstr>R console上でコマンドを打っていく</vt:lpstr>
      <vt:lpstr>計算機がわりに使う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長いプログラムを書く場合は？→例えば，このようにウィンドウを配置する（左；R console, 右; R エディタ）</vt:lpstr>
      <vt:lpstr>右のテキストエディタでプログラムを編集→実行したい部分を選んで Control + R </vt:lpstr>
      <vt:lpstr>PowerPoint プレゼンテーション</vt:lpstr>
      <vt:lpstr>実習では．．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momoko</dc:creator>
  <cp:lastModifiedBy>momoko</cp:lastModifiedBy>
  <cp:revision>46</cp:revision>
  <dcterms:created xsi:type="dcterms:W3CDTF">2015-04-16T07:38:26Z</dcterms:created>
  <dcterms:modified xsi:type="dcterms:W3CDTF">2015-04-27T06:25:36Z</dcterms:modified>
</cp:coreProperties>
</file>