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00150-2602-4EC0-8BF2-7983DFBE07EC}" v="97" dt="2020-04-27T00:10:39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chinokawa Momoko" userId="97fbd8355b740407" providerId="LiveId" clId="{73700150-2602-4EC0-8BF2-7983DFBE07EC}"/>
    <pc:docChg chg="custSel addSld modSld">
      <pc:chgData name="Ichinokawa Momoko" userId="97fbd8355b740407" providerId="LiveId" clId="{73700150-2602-4EC0-8BF2-7983DFBE07EC}" dt="2020-04-27T00:10:39.539" v="481"/>
      <pc:docMkLst>
        <pc:docMk/>
      </pc:docMkLst>
      <pc:sldChg chg="addSp new">
        <pc:chgData name="Ichinokawa Momoko" userId="97fbd8355b740407" providerId="LiveId" clId="{73700150-2602-4EC0-8BF2-7983DFBE07EC}" dt="2020-04-22T15:47:32.680" v="1"/>
        <pc:sldMkLst>
          <pc:docMk/>
          <pc:sldMk cId="1504764926" sldId="257"/>
        </pc:sldMkLst>
        <pc:picChg chg="add">
          <ac:chgData name="Ichinokawa Momoko" userId="97fbd8355b740407" providerId="LiveId" clId="{73700150-2602-4EC0-8BF2-7983DFBE07EC}" dt="2020-04-22T15:47:32.680" v="1"/>
          <ac:picMkLst>
            <pc:docMk/>
            <pc:sldMk cId="1504764926" sldId="257"/>
            <ac:picMk id="2" creationId="{45E4EFCD-8567-4F93-9450-A08AAA859985}"/>
          </ac:picMkLst>
        </pc:picChg>
      </pc:sldChg>
      <pc:sldChg chg="addSp delSp modSp new">
        <pc:chgData name="Ichinokawa Momoko" userId="97fbd8355b740407" providerId="LiveId" clId="{73700150-2602-4EC0-8BF2-7983DFBE07EC}" dt="2020-04-27T00:10:27.523" v="479" actId="1076"/>
        <pc:sldMkLst>
          <pc:docMk/>
          <pc:sldMk cId="1120072146" sldId="258"/>
        </pc:sldMkLst>
        <pc:spChg chg="add mod">
          <ac:chgData name="Ichinokawa Momoko" userId="97fbd8355b740407" providerId="LiveId" clId="{73700150-2602-4EC0-8BF2-7983DFBE07EC}" dt="2020-04-27T00:06:16.018" v="68" actId="122"/>
          <ac:spMkLst>
            <pc:docMk/>
            <pc:sldMk cId="1120072146" sldId="258"/>
            <ac:spMk id="2" creationId="{B248E03C-3C39-4A45-8F00-8156DC6138E8}"/>
          </ac:spMkLst>
        </pc:spChg>
        <pc:spChg chg="add mod">
          <ac:chgData name="Ichinokawa Momoko" userId="97fbd8355b740407" providerId="LiveId" clId="{73700150-2602-4EC0-8BF2-7983DFBE07EC}" dt="2020-04-27T00:06:16.018" v="68" actId="122"/>
          <ac:spMkLst>
            <pc:docMk/>
            <pc:sldMk cId="1120072146" sldId="258"/>
            <ac:spMk id="5" creationId="{AB2E081E-EEB2-48F5-AD1E-237A09F79319}"/>
          </ac:spMkLst>
        </pc:spChg>
        <pc:spChg chg="add del mod">
          <ac:chgData name="Ichinokawa Momoko" userId="97fbd8355b740407" providerId="LiveId" clId="{73700150-2602-4EC0-8BF2-7983DFBE07EC}" dt="2020-04-27T00:06:47.311" v="81" actId="478"/>
          <ac:spMkLst>
            <pc:docMk/>
            <pc:sldMk cId="1120072146" sldId="258"/>
            <ac:spMk id="8" creationId="{2A0BEE09-BB14-4D16-8D10-735D43AFFBC6}"/>
          </ac:spMkLst>
        </pc:spChg>
        <pc:spChg chg="add mod">
          <ac:chgData name="Ichinokawa Momoko" userId="97fbd8355b740407" providerId="LiveId" clId="{73700150-2602-4EC0-8BF2-7983DFBE07EC}" dt="2020-04-27T00:06:30.323" v="75"/>
          <ac:spMkLst>
            <pc:docMk/>
            <pc:sldMk cId="1120072146" sldId="258"/>
            <ac:spMk id="9" creationId="{7C5102A4-F093-4857-85A1-AA0AB42AC9C6}"/>
          </ac:spMkLst>
        </pc:spChg>
        <pc:spChg chg="add mod">
          <ac:chgData name="Ichinokawa Momoko" userId="97fbd8355b740407" providerId="LiveId" clId="{73700150-2602-4EC0-8BF2-7983DFBE07EC}" dt="2020-04-27T00:06:35.107" v="77" actId="20577"/>
          <ac:spMkLst>
            <pc:docMk/>
            <pc:sldMk cId="1120072146" sldId="258"/>
            <ac:spMk id="11" creationId="{23052441-A3D5-4AAC-BF93-74A97A196A80}"/>
          </ac:spMkLst>
        </pc:spChg>
        <pc:spChg chg="add del mod">
          <ac:chgData name="Ichinokawa Momoko" userId="97fbd8355b740407" providerId="LiveId" clId="{73700150-2602-4EC0-8BF2-7983DFBE07EC}" dt="2020-04-27T00:06:47.311" v="81" actId="478"/>
          <ac:spMkLst>
            <pc:docMk/>
            <pc:sldMk cId="1120072146" sldId="258"/>
            <ac:spMk id="13" creationId="{3A44AFA9-3871-4136-8E2B-AC0014A903F8}"/>
          </ac:spMkLst>
        </pc:spChg>
        <pc:spChg chg="add mod">
          <ac:chgData name="Ichinokawa Momoko" userId="97fbd8355b740407" providerId="LiveId" clId="{73700150-2602-4EC0-8BF2-7983DFBE07EC}" dt="2020-04-27T00:06:33.293" v="76" actId="20577"/>
          <ac:spMkLst>
            <pc:docMk/>
            <pc:sldMk cId="1120072146" sldId="258"/>
            <ac:spMk id="14" creationId="{836036E4-93FB-4D00-B4A7-498FDFB4663A}"/>
          </ac:spMkLst>
        </pc:spChg>
        <pc:spChg chg="add mod">
          <ac:chgData name="Ichinokawa Momoko" userId="97fbd8355b740407" providerId="LiveId" clId="{73700150-2602-4EC0-8BF2-7983DFBE07EC}" dt="2020-04-27T00:06:36.351" v="78" actId="20577"/>
          <ac:spMkLst>
            <pc:docMk/>
            <pc:sldMk cId="1120072146" sldId="258"/>
            <ac:spMk id="16" creationId="{495D0055-6691-4EDA-9D6F-F10005D15DDD}"/>
          </ac:spMkLst>
        </pc:spChg>
        <pc:spChg chg="add del mod">
          <ac:chgData name="Ichinokawa Momoko" userId="97fbd8355b740407" providerId="LiveId" clId="{73700150-2602-4EC0-8BF2-7983DFBE07EC}" dt="2020-04-27T00:06:47.311" v="81" actId="478"/>
          <ac:spMkLst>
            <pc:docMk/>
            <pc:sldMk cId="1120072146" sldId="258"/>
            <ac:spMk id="18" creationId="{3E73A652-6313-49C5-9E19-650A75BF4C06}"/>
          </ac:spMkLst>
        </pc:spChg>
        <pc:spChg chg="add mod">
          <ac:chgData name="Ichinokawa Momoko" userId="97fbd8355b740407" providerId="LiveId" clId="{73700150-2602-4EC0-8BF2-7983DFBE07EC}" dt="2020-04-27T00:07:16.172" v="188" actId="13926"/>
          <ac:spMkLst>
            <pc:docMk/>
            <pc:sldMk cId="1120072146" sldId="258"/>
            <ac:spMk id="19" creationId="{BA46D72D-8EFA-424F-8606-D2A173D9ACE6}"/>
          </ac:spMkLst>
        </pc:spChg>
        <pc:spChg chg="add del">
          <ac:chgData name="Ichinokawa Momoko" userId="97fbd8355b740407" providerId="LiveId" clId="{73700150-2602-4EC0-8BF2-7983DFBE07EC}" dt="2020-04-27T00:07:22.705" v="190"/>
          <ac:spMkLst>
            <pc:docMk/>
            <pc:sldMk cId="1120072146" sldId="258"/>
            <ac:spMk id="20" creationId="{F4BB2836-6A85-4096-B0B5-2137A68DA74A}"/>
          </ac:spMkLst>
        </pc:spChg>
        <pc:spChg chg="add del">
          <ac:chgData name="Ichinokawa Momoko" userId="97fbd8355b740407" providerId="LiveId" clId="{73700150-2602-4EC0-8BF2-7983DFBE07EC}" dt="2020-04-27T00:07:22.705" v="190"/>
          <ac:spMkLst>
            <pc:docMk/>
            <pc:sldMk cId="1120072146" sldId="258"/>
            <ac:spMk id="22" creationId="{5B0FAE4F-4E5D-4F9A-9E38-90D77CF6247B}"/>
          </ac:spMkLst>
        </pc:spChg>
        <pc:spChg chg="add del">
          <ac:chgData name="Ichinokawa Momoko" userId="97fbd8355b740407" providerId="LiveId" clId="{73700150-2602-4EC0-8BF2-7983DFBE07EC}" dt="2020-04-27T00:07:22.705" v="190"/>
          <ac:spMkLst>
            <pc:docMk/>
            <pc:sldMk cId="1120072146" sldId="258"/>
            <ac:spMk id="23" creationId="{8C5577A4-A04C-41EF-A32B-A42F7FC6D962}"/>
          </ac:spMkLst>
        </pc:spChg>
        <pc:spChg chg="add del">
          <ac:chgData name="Ichinokawa Momoko" userId="97fbd8355b740407" providerId="LiveId" clId="{73700150-2602-4EC0-8BF2-7983DFBE07EC}" dt="2020-04-27T00:07:22.705" v="190"/>
          <ac:spMkLst>
            <pc:docMk/>
            <pc:sldMk cId="1120072146" sldId="258"/>
            <ac:spMk id="25" creationId="{4DEA4E8D-9B5D-42C2-A0FA-413404E18DDD}"/>
          </ac:spMkLst>
        </pc:spChg>
        <pc:spChg chg="add del">
          <ac:chgData name="Ichinokawa Momoko" userId="97fbd8355b740407" providerId="LiveId" clId="{73700150-2602-4EC0-8BF2-7983DFBE07EC}" dt="2020-04-27T00:07:22.705" v="190"/>
          <ac:spMkLst>
            <pc:docMk/>
            <pc:sldMk cId="1120072146" sldId="258"/>
            <ac:spMk id="26" creationId="{C3F32EC2-176E-4DF5-A408-2B99E9E6A404}"/>
          </ac:spMkLst>
        </pc:spChg>
        <pc:spChg chg="add del">
          <ac:chgData name="Ichinokawa Momoko" userId="97fbd8355b740407" providerId="LiveId" clId="{73700150-2602-4EC0-8BF2-7983DFBE07EC}" dt="2020-04-27T00:07:22.705" v="190"/>
          <ac:spMkLst>
            <pc:docMk/>
            <pc:sldMk cId="1120072146" sldId="258"/>
            <ac:spMk id="28" creationId="{120C1A29-191B-4CCA-85FF-874F1B4202F2}"/>
          </ac:spMkLst>
        </pc:spChg>
        <pc:spChg chg="add del">
          <ac:chgData name="Ichinokawa Momoko" userId="97fbd8355b740407" providerId="LiveId" clId="{73700150-2602-4EC0-8BF2-7983DFBE07EC}" dt="2020-04-27T00:07:22.705" v="190"/>
          <ac:spMkLst>
            <pc:docMk/>
            <pc:sldMk cId="1120072146" sldId="258"/>
            <ac:spMk id="29" creationId="{B477B883-88E0-4142-AFCA-AA1A1554E458}"/>
          </ac:spMkLst>
        </pc:spChg>
        <pc:spChg chg="add mod">
          <ac:chgData name="Ichinokawa Momoko" userId="97fbd8355b740407" providerId="LiveId" clId="{73700150-2602-4EC0-8BF2-7983DFBE07EC}" dt="2020-04-27T00:07:27.844" v="193" actId="1076"/>
          <ac:spMkLst>
            <pc:docMk/>
            <pc:sldMk cId="1120072146" sldId="258"/>
            <ac:spMk id="30" creationId="{10BA8777-1D22-4657-9934-66E0F7F3277B}"/>
          </ac:spMkLst>
        </pc:spChg>
        <pc:spChg chg="add del mod">
          <ac:chgData name="Ichinokawa Momoko" userId="97fbd8355b740407" providerId="LiveId" clId="{73700150-2602-4EC0-8BF2-7983DFBE07EC}" dt="2020-04-27T00:08:02.640" v="307" actId="478"/>
          <ac:spMkLst>
            <pc:docMk/>
            <pc:sldMk cId="1120072146" sldId="258"/>
            <ac:spMk id="32" creationId="{D11F73B9-2A2D-4795-8D2A-74DC54E8AF5E}"/>
          </ac:spMkLst>
        </pc:spChg>
        <pc:spChg chg="add mod">
          <ac:chgData name="Ichinokawa Momoko" userId="97fbd8355b740407" providerId="LiveId" clId="{73700150-2602-4EC0-8BF2-7983DFBE07EC}" dt="2020-04-27T00:07:27.844" v="193" actId="1076"/>
          <ac:spMkLst>
            <pc:docMk/>
            <pc:sldMk cId="1120072146" sldId="258"/>
            <ac:spMk id="33" creationId="{A2B8229A-5519-4AF7-9159-E56A3CC7D5C2}"/>
          </ac:spMkLst>
        </pc:spChg>
        <pc:spChg chg="add mod">
          <ac:chgData name="Ichinokawa Momoko" userId="97fbd8355b740407" providerId="LiveId" clId="{73700150-2602-4EC0-8BF2-7983DFBE07EC}" dt="2020-04-27T00:08:00.136" v="306"/>
          <ac:spMkLst>
            <pc:docMk/>
            <pc:sldMk cId="1120072146" sldId="258"/>
            <ac:spMk id="35" creationId="{D84F9D14-4161-4BD2-9D81-8ACB22006F47}"/>
          </ac:spMkLst>
        </pc:spChg>
        <pc:spChg chg="add mod">
          <ac:chgData name="Ichinokawa Momoko" userId="97fbd8355b740407" providerId="LiveId" clId="{73700150-2602-4EC0-8BF2-7983DFBE07EC}" dt="2020-04-27T00:07:27.844" v="193" actId="1076"/>
          <ac:spMkLst>
            <pc:docMk/>
            <pc:sldMk cId="1120072146" sldId="258"/>
            <ac:spMk id="36" creationId="{83329851-97E2-4271-8CFF-813040FAA7DA}"/>
          </ac:spMkLst>
        </pc:spChg>
        <pc:spChg chg="add del mod">
          <ac:chgData name="Ichinokawa Momoko" userId="97fbd8355b740407" providerId="LiveId" clId="{73700150-2602-4EC0-8BF2-7983DFBE07EC}" dt="2020-04-27T00:08:04.079" v="308" actId="478"/>
          <ac:spMkLst>
            <pc:docMk/>
            <pc:sldMk cId="1120072146" sldId="258"/>
            <ac:spMk id="38" creationId="{DFBABBCE-3A3C-4DB6-9FEC-42EFDF800FC6}"/>
          </ac:spMkLst>
        </pc:spChg>
        <pc:spChg chg="add mod">
          <ac:chgData name="Ichinokawa Momoko" userId="97fbd8355b740407" providerId="LiveId" clId="{73700150-2602-4EC0-8BF2-7983DFBE07EC}" dt="2020-04-27T00:07:52.672" v="284"/>
          <ac:spMkLst>
            <pc:docMk/>
            <pc:sldMk cId="1120072146" sldId="258"/>
            <ac:spMk id="39" creationId="{CC94606F-F7CC-40C5-A66E-505AF6E4F96B}"/>
          </ac:spMkLst>
        </pc:spChg>
        <pc:spChg chg="add mod">
          <ac:chgData name="Ichinokawa Momoko" userId="97fbd8355b740407" providerId="LiveId" clId="{73700150-2602-4EC0-8BF2-7983DFBE07EC}" dt="2020-04-27T00:08:29.652" v="346" actId="14100"/>
          <ac:spMkLst>
            <pc:docMk/>
            <pc:sldMk cId="1120072146" sldId="258"/>
            <ac:spMk id="43" creationId="{530F7572-CF71-4403-9544-0C102906FA31}"/>
          </ac:spMkLst>
        </pc:spChg>
        <pc:spChg chg="add mod">
          <ac:chgData name="Ichinokawa Momoko" userId="97fbd8355b740407" providerId="LiveId" clId="{73700150-2602-4EC0-8BF2-7983DFBE07EC}" dt="2020-04-27T00:10:24.090" v="477" actId="14100"/>
          <ac:spMkLst>
            <pc:docMk/>
            <pc:sldMk cId="1120072146" sldId="258"/>
            <ac:spMk id="44" creationId="{E119D46A-5624-45C4-91C3-E274D0C725E7}"/>
          </ac:spMkLst>
        </pc:spChg>
        <pc:spChg chg="add del mod">
          <ac:chgData name="Ichinokawa Momoko" userId="97fbd8355b740407" providerId="LiveId" clId="{73700150-2602-4EC0-8BF2-7983DFBE07EC}" dt="2020-04-27T00:09:14.933" v="358"/>
          <ac:spMkLst>
            <pc:docMk/>
            <pc:sldMk cId="1120072146" sldId="258"/>
            <ac:spMk id="45" creationId="{BD6D58A4-7857-41B0-8E90-883B8293D423}"/>
          </ac:spMkLst>
        </pc:spChg>
        <pc:spChg chg="add mod">
          <ac:chgData name="Ichinokawa Momoko" userId="97fbd8355b740407" providerId="LiveId" clId="{73700150-2602-4EC0-8BF2-7983DFBE07EC}" dt="2020-04-27T00:10:27.523" v="479" actId="1076"/>
          <ac:spMkLst>
            <pc:docMk/>
            <pc:sldMk cId="1120072146" sldId="258"/>
            <ac:spMk id="46" creationId="{57FA1E87-7D80-42A1-94E0-0B41DFFEFCFF}"/>
          </ac:spMkLst>
        </pc:spChg>
        <pc:cxnChg chg="add mod">
          <ac:chgData name="Ichinokawa Momoko" userId="97fbd8355b740407" providerId="LiveId" clId="{73700150-2602-4EC0-8BF2-7983DFBE07EC}" dt="2020-04-27T00:05:51.063" v="51" actId="20577"/>
          <ac:cxnSpMkLst>
            <pc:docMk/>
            <pc:sldMk cId="1120072146" sldId="258"/>
            <ac:cxnSpMk id="4" creationId="{1C4D5405-9301-49CA-833F-45A432E08B0A}"/>
          </ac:cxnSpMkLst>
        </pc:cxnChg>
        <pc:cxnChg chg="add del mod">
          <ac:chgData name="Ichinokawa Momoko" userId="97fbd8355b740407" providerId="LiveId" clId="{73700150-2602-4EC0-8BF2-7983DFBE07EC}" dt="2020-04-27T00:06:47.311" v="81" actId="478"/>
          <ac:cxnSpMkLst>
            <pc:docMk/>
            <pc:sldMk cId="1120072146" sldId="258"/>
            <ac:cxnSpMk id="7" creationId="{0FB01530-D379-4377-ADEA-AB7E6EDC8B15}"/>
          </ac:cxnSpMkLst>
        </pc:cxnChg>
        <pc:cxnChg chg="add mod">
          <ac:chgData name="Ichinokawa Momoko" userId="97fbd8355b740407" providerId="LiveId" clId="{73700150-2602-4EC0-8BF2-7983DFBE07EC}" dt="2020-04-27T00:06:21.917" v="70" actId="1076"/>
          <ac:cxnSpMkLst>
            <pc:docMk/>
            <pc:sldMk cId="1120072146" sldId="258"/>
            <ac:cxnSpMk id="10" creationId="{D5111F2F-CB93-4D4D-8032-E81199D196C8}"/>
          </ac:cxnSpMkLst>
        </pc:cxnChg>
        <pc:cxnChg chg="add del mod">
          <ac:chgData name="Ichinokawa Momoko" userId="97fbd8355b740407" providerId="LiveId" clId="{73700150-2602-4EC0-8BF2-7983DFBE07EC}" dt="2020-04-27T00:06:47.311" v="81" actId="478"/>
          <ac:cxnSpMkLst>
            <pc:docMk/>
            <pc:sldMk cId="1120072146" sldId="258"/>
            <ac:cxnSpMk id="12" creationId="{FE22A63E-71F6-4024-B136-FEB498CF599A}"/>
          </ac:cxnSpMkLst>
        </pc:cxnChg>
        <pc:cxnChg chg="add mod">
          <ac:chgData name="Ichinokawa Momoko" userId="97fbd8355b740407" providerId="LiveId" clId="{73700150-2602-4EC0-8BF2-7983DFBE07EC}" dt="2020-04-27T00:06:25.044" v="72" actId="1076"/>
          <ac:cxnSpMkLst>
            <pc:docMk/>
            <pc:sldMk cId="1120072146" sldId="258"/>
            <ac:cxnSpMk id="15" creationId="{C4E19B00-6394-46E2-B126-738E4816307D}"/>
          </ac:cxnSpMkLst>
        </pc:cxnChg>
        <pc:cxnChg chg="add del mod">
          <ac:chgData name="Ichinokawa Momoko" userId="97fbd8355b740407" providerId="LiveId" clId="{73700150-2602-4EC0-8BF2-7983DFBE07EC}" dt="2020-04-27T00:06:47.311" v="81" actId="478"/>
          <ac:cxnSpMkLst>
            <pc:docMk/>
            <pc:sldMk cId="1120072146" sldId="258"/>
            <ac:cxnSpMk id="17" creationId="{9FBE7DFE-6C8B-4D65-852B-9D1348B328DE}"/>
          </ac:cxnSpMkLst>
        </pc:cxnChg>
        <pc:cxnChg chg="add del">
          <ac:chgData name="Ichinokawa Momoko" userId="97fbd8355b740407" providerId="LiveId" clId="{73700150-2602-4EC0-8BF2-7983DFBE07EC}" dt="2020-04-27T00:07:22.705" v="190"/>
          <ac:cxnSpMkLst>
            <pc:docMk/>
            <pc:sldMk cId="1120072146" sldId="258"/>
            <ac:cxnSpMk id="21" creationId="{E72BFC8F-D40A-4D2F-817E-8BE371CF66F1}"/>
          </ac:cxnSpMkLst>
        </pc:cxnChg>
        <pc:cxnChg chg="add del">
          <ac:chgData name="Ichinokawa Momoko" userId="97fbd8355b740407" providerId="LiveId" clId="{73700150-2602-4EC0-8BF2-7983DFBE07EC}" dt="2020-04-27T00:07:22.705" v="190"/>
          <ac:cxnSpMkLst>
            <pc:docMk/>
            <pc:sldMk cId="1120072146" sldId="258"/>
            <ac:cxnSpMk id="24" creationId="{2032E405-D92C-410E-991E-3ACEF04D3646}"/>
          </ac:cxnSpMkLst>
        </pc:cxnChg>
        <pc:cxnChg chg="add del">
          <ac:chgData name="Ichinokawa Momoko" userId="97fbd8355b740407" providerId="LiveId" clId="{73700150-2602-4EC0-8BF2-7983DFBE07EC}" dt="2020-04-27T00:07:22.705" v="190"/>
          <ac:cxnSpMkLst>
            <pc:docMk/>
            <pc:sldMk cId="1120072146" sldId="258"/>
            <ac:cxnSpMk id="27" creationId="{0CBA9405-25CE-40CB-A186-3021A4C1A00A}"/>
          </ac:cxnSpMkLst>
        </pc:cxnChg>
        <pc:cxnChg chg="add mod">
          <ac:chgData name="Ichinokawa Momoko" userId="97fbd8355b740407" providerId="LiveId" clId="{73700150-2602-4EC0-8BF2-7983DFBE07EC}" dt="2020-04-27T00:08:06.331" v="309" actId="14100"/>
          <ac:cxnSpMkLst>
            <pc:docMk/>
            <pc:sldMk cId="1120072146" sldId="258"/>
            <ac:cxnSpMk id="31" creationId="{72501FAC-C1F3-4CBD-9F07-3522278389C8}"/>
          </ac:cxnSpMkLst>
        </pc:cxnChg>
        <pc:cxnChg chg="add mod">
          <ac:chgData name="Ichinokawa Momoko" userId="97fbd8355b740407" providerId="LiveId" clId="{73700150-2602-4EC0-8BF2-7983DFBE07EC}" dt="2020-04-27T00:07:27.844" v="193" actId="1076"/>
          <ac:cxnSpMkLst>
            <pc:docMk/>
            <pc:sldMk cId="1120072146" sldId="258"/>
            <ac:cxnSpMk id="34" creationId="{56C573F7-E0E0-4779-98B3-668F5C328B40}"/>
          </ac:cxnSpMkLst>
        </pc:cxnChg>
        <pc:cxnChg chg="add mod">
          <ac:chgData name="Ichinokawa Momoko" userId="97fbd8355b740407" providerId="LiveId" clId="{73700150-2602-4EC0-8BF2-7983DFBE07EC}" dt="2020-04-27T00:08:08.188" v="310" actId="14100"/>
          <ac:cxnSpMkLst>
            <pc:docMk/>
            <pc:sldMk cId="1120072146" sldId="258"/>
            <ac:cxnSpMk id="37" creationId="{FAB94D77-D9EF-4CC6-951D-E58630B185C7}"/>
          </ac:cxnSpMkLst>
        </pc:cxnChg>
        <pc:cxnChg chg="add mod">
          <ac:chgData name="Ichinokawa Momoko" userId="97fbd8355b740407" providerId="LiveId" clId="{73700150-2602-4EC0-8BF2-7983DFBE07EC}" dt="2020-04-27T00:08:12.892" v="312" actId="1076"/>
          <ac:cxnSpMkLst>
            <pc:docMk/>
            <pc:sldMk cId="1120072146" sldId="258"/>
            <ac:cxnSpMk id="42" creationId="{DDEE9830-A14A-4A79-B6E3-F2185ACA185F}"/>
          </ac:cxnSpMkLst>
        </pc:cxnChg>
      </pc:sldChg>
      <pc:sldChg chg="addSp new">
        <pc:chgData name="Ichinokawa Momoko" userId="97fbd8355b740407" providerId="LiveId" clId="{73700150-2602-4EC0-8BF2-7983DFBE07EC}" dt="2020-04-27T00:10:39.539" v="481"/>
        <pc:sldMkLst>
          <pc:docMk/>
          <pc:sldMk cId="4238595148" sldId="259"/>
        </pc:sldMkLst>
        <pc:picChg chg="add">
          <ac:chgData name="Ichinokawa Momoko" userId="97fbd8355b740407" providerId="LiveId" clId="{73700150-2602-4EC0-8BF2-7983DFBE07EC}" dt="2020-04-27T00:10:39.539" v="481"/>
          <ac:picMkLst>
            <pc:docMk/>
            <pc:sldMk cId="4238595148" sldId="259"/>
            <ac:picMk id="2" creationId="{AD42FF13-03FE-43B1-A037-48211A3560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CBCF4-03AD-4A97-90BD-1B4EEF6C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ADF310-A0EC-4922-848A-329EC7DE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85CE4-960B-4E26-8FAB-671D2718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EAD7F-E162-4C4B-8E2D-446A36C8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BD788-76D5-4B4A-8164-F950681E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7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135CD-3311-4E1E-8022-96FE7DA1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F56B10-2764-4CFD-857C-6DBFF736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56F411-F486-45CE-9559-B866DDC7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0A8EF-0AE1-4251-8F21-967C974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A913B-6943-4F9C-96C8-8F1F10FD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CFAF61-B9C9-40B9-93D4-FF8F20C7E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A717F7-2ED0-4AD2-B34D-FE12724E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9F538-3ABF-4F69-8318-6087E13D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02E00-C48B-48CA-A98B-60B0DE90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41C21-B241-45B4-A3F0-01631C0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64316-02A5-459A-96B5-2557D954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3A086-34BE-49A9-84B7-7E2D63C7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963FC-2331-4F0E-82B2-6506CDB2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6B2F7-C315-4B77-8139-FFEDDA31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20C58-7703-4A1F-B2B9-2FE0854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2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575F4-BBE9-4324-8388-C143E745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FD606-D20E-4F51-A934-E58AEAE4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A74DB-2648-4E9A-8B2C-C04F2967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6FB63-7FA2-4F22-8C55-CE73AC8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1F8EF-E479-43BB-980B-DF4DC80A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2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8623F-8755-4FD1-BE3F-50CBE044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4BD3B1-6E67-4AF9-9050-AF77093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55F325-F844-4A8D-8AA4-BD99107A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67EE5C-E191-45E3-832C-C6931DC0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826E86-3670-411E-ABD7-51C465A0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3C6B9-9826-468C-982C-E98A9E62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85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861C-49DE-4BE6-BCD8-666A334E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AF2D59-2C88-4D67-AD2C-DC711A90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E5EDE2-619B-4ADC-990B-C31B9F3A3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53EBF-2A98-442A-AAA5-C558B046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EEEAD-A2DC-4C67-B9EE-AF690D60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0A7706-70B8-441B-B6FA-7AF2F173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82FCF2-DB86-4E15-9740-EBCF8C7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2BCD3E-C044-4A4F-A1A3-1BBC5240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6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6DF58-0AF3-4DFF-B9DD-EBD65792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820F38-1269-48E1-AB2F-DF50A1CF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15B410-216B-40B7-AC6A-E8CCA3B6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5200D5-5FE9-4874-AD71-4B0CDDA3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42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201EE-901F-46A2-A4F3-96B24110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44955D-0DCD-4503-A427-25E1FC7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457C7-D95D-47BC-98F0-A51B3454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3A917-A7BC-4349-9B48-B556E5EA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6E220-E68F-416A-B970-C21460C5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3A0119-9256-4BEB-AE38-61CC8938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6124A-D461-4E98-A43F-19712DBA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29A40-43B7-4A18-AEAF-B04B377C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59C66A-7BA8-43D1-A8D9-4FBEDA3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05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577F9-C85A-46F0-9D3F-8ED91823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4344CB-25DA-4F21-BA5B-CAC663534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B6F328-192A-437B-9B7C-98FB54DC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8557B-C39F-4EB0-A307-E90CBDC2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851254-A278-48EF-9422-4B6D4BB7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6FFB1F-1A81-449B-A0CF-6466AC33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13644A-2339-4ACF-B48C-0760C759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20E405-35D6-4661-9087-DD277D8A0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25D3A-2B24-4214-9347-861E5A7A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65E2-8BA7-4BD6-B1DC-8FC021E351FE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E0965-266A-4813-8663-5A600AA19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9DE5C6-0C5D-4B63-9F40-CE554BD8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0CCE-EC08-448B-8638-127E76356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78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8EB51D-43BC-41FA-BA2A-58656204AA4E}"/>
              </a:ext>
            </a:extLst>
          </p:cNvPr>
          <p:cNvSpPr txBox="1"/>
          <p:nvPr/>
        </p:nvSpPr>
        <p:spPr>
          <a:xfrm>
            <a:off x="272022" y="919433"/>
            <a:ext cx="4536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非整然データの代表例と</a:t>
            </a:r>
            <a:r>
              <a:rPr kumimoji="1" lang="en-US" altLang="ja-JP" sz="2000" b="1" dirty="0" err="1"/>
              <a:t>pivot_longer</a:t>
            </a:r>
            <a:endParaRPr kumimoji="1" lang="ja-JP" altLang="en-US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DF0219C-9A4D-4BC8-8EE9-9EFAB7DBB8BA}"/>
              </a:ext>
            </a:extLst>
          </p:cNvPr>
          <p:cNvSpPr/>
          <p:nvPr/>
        </p:nvSpPr>
        <p:spPr>
          <a:xfrm>
            <a:off x="3377453" y="1362075"/>
            <a:ext cx="7792571" cy="3030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30A8B19-878D-4721-B139-1D2450CF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2" y="1467522"/>
            <a:ext cx="10763081" cy="219007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882177-0DD4-40B3-9C49-4F1A6C7CAD3E}"/>
              </a:ext>
            </a:extLst>
          </p:cNvPr>
          <p:cNvSpPr txBox="1"/>
          <p:nvPr/>
        </p:nvSpPr>
        <p:spPr>
          <a:xfrm>
            <a:off x="6190857" y="37584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縦長にしたい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0AFDCB0-5301-489D-98C9-C42E680A8B2E}"/>
              </a:ext>
            </a:extLst>
          </p:cNvPr>
          <p:cNvSpPr/>
          <p:nvPr/>
        </p:nvSpPr>
        <p:spPr>
          <a:xfrm>
            <a:off x="137102" y="1467522"/>
            <a:ext cx="3240350" cy="285346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A17BE0-7101-41B2-96DC-40D002BBF03A}"/>
              </a:ext>
            </a:extLst>
          </p:cNvPr>
          <p:cNvSpPr txBox="1"/>
          <p:nvPr/>
        </p:nvSpPr>
        <p:spPr>
          <a:xfrm>
            <a:off x="374615" y="375846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/>
                </a:solidFill>
              </a:rPr>
              <a:t>そのままにしたい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246574-21F7-4809-9313-00991135CBE1}"/>
              </a:ext>
            </a:extLst>
          </p:cNvPr>
          <p:cNvSpPr txBox="1"/>
          <p:nvPr/>
        </p:nvSpPr>
        <p:spPr>
          <a:xfrm>
            <a:off x="1497107" y="4688665"/>
            <a:ext cx="9672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p</a:t>
            </a:r>
            <a:r>
              <a:rPr kumimoji="1" lang="en-US" altLang="ja-JP" sz="2000" b="1" dirty="0" err="1"/>
              <a:t>ivot_longer</a:t>
            </a:r>
            <a:r>
              <a:rPr kumimoji="1" lang="en-US" altLang="ja-JP" sz="2000" b="1" dirty="0"/>
              <a:t>(cols=</a:t>
            </a:r>
            <a:r>
              <a:rPr lang="ja-JP" altLang="en-US" sz="2000" b="1" dirty="0">
                <a:solidFill>
                  <a:srgbClr val="FF0000"/>
                </a:solidFill>
              </a:rPr>
              <a:t>縦長にしたい列名 </a:t>
            </a:r>
            <a:r>
              <a:rPr lang="en-US" altLang="ja-JP" sz="2000" b="1" dirty="0"/>
              <a:t>or </a:t>
            </a:r>
            <a:r>
              <a:rPr lang="en-US" altLang="ja-JP" sz="2000" b="1" dirty="0">
                <a:solidFill>
                  <a:schemeClr val="accent6"/>
                </a:solidFill>
              </a:rPr>
              <a:t>–</a:t>
            </a:r>
            <a:r>
              <a:rPr lang="ja-JP" altLang="en-US" sz="2000" b="1" dirty="0">
                <a:solidFill>
                  <a:schemeClr val="accent6"/>
                </a:solidFill>
              </a:rPr>
              <a:t>そのままにしたい列名</a:t>
            </a:r>
            <a:r>
              <a:rPr lang="en-US" altLang="ja-JP" sz="2000" b="1" dirty="0">
                <a:solidFill>
                  <a:schemeClr val="accent6"/>
                </a:solidFill>
              </a:rPr>
              <a:t>, </a:t>
            </a:r>
          </a:p>
          <a:p>
            <a:r>
              <a:rPr lang="en-US" altLang="ja-JP" sz="2000" b="1" dirty="0">
                <a:solidFill>
                  <a:schemeClr val="accent6"/>
                </a:solidFill>
              </a:rPr>
              <a:t>                      </a:t>
            </a:r>
            <a:r>
              <a:rPr lang="en-US" altLang="ja-JP" sz="2000" b="1" dirty="0"/>
              <a:t> </a:t>
            </a:r>
            <a:r>
              <a:rPr lang="en-US" altLang="ja-JP" sz="2000" b="1" dirty="0" err="1"/>
              <a:t>names_to</a:t>
            </a:r>
            <a:r>
              <a:rPr lang="en-US" altLang="ja-JP" sz="2000" b="1" dirty="0"/>
              <a:t>=“</a:t>
            </a:r>
            <a:r>
              <a:rPr lang="ja-JP" altLang="en-US" sz="2000" b="1" dirty="0"/>
              <a:t>要因</a:t>
            </a:r>
            <a:r>
              <a:rPr lang="en-US" altLang="ja-JP" sz="2000" b="1" dirty="0"/>
              <a:t>B”, </a:t>
            </a:r>
            <a:r>
              <a:rPr lang="en-US" altLang="ja-JP" sz="2000" b="1" dirty="0" err="1"/>
              <a:t>values_to</a:t>
            </a:r>
            <a:r>
              <a:rPr lang="en-US" altLang="ja-JP" sz="2000" b="1" dirty="0"/>
              <a:t>=“</a:t>
            </a:r>
            <a:r>
              <a:rPr lang="ja-JP" altLang="en-US" sz="2000" b="1" dirty="0"/>
              <a:t>値</a:t>
            </a:r>
            <a:r>
              <a:rPr lang="en-US" altLang="ja-JP" sz="2000" b="1" dirty="0"/>
              <a:t>”)</a:t>
            </a:r>
            <a:endParaRPr lang="ja-JP" altLang="en-US" sz="2000" b="1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53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5E4EFCD-8567-4F93-9450-A08AAA85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1017823"/>
            <a:ext cx="11065199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6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48E03C-3C39-4A45-8F00-8156DC6138E8}"/>
              </a:ext>
            </a:extLst>
          </p:cNvPr>
          <p:cNvSpPr txBox="1"/>
          <p:nvPr/>
        </p:nvSpPr>
        <p:spPr>
          <a:xfrm>
            <a:off x="672353" y="815789"/>
            <a:ext cx="189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非整然データ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C4D5405-9301-49CA-833F-45A432E08B0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3906" y="1000455"/>
            <a:ext cx="744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2E081E-EEB2-48F5-AD1E-237A09F79319}"/>
              </a:ext>
            </a:extLst>
          </p:cNvPr>
          <p:cNvSpPr txBox="1"/>
          <p:nvPr/>
        </p:nvSpPr>
        <p:spPr>
          <a:xfrm>
            <a:off x="3303494" y="815789"/>
            <a:ext cx="1559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解析コード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5102A4-F093-4857-85A1-AA0AB42AC9C6}"/>
              </a:ext>
            </a:extLst>
          </p:cNvPr>
          <p:cNvSpPr txBox="1"/>
          <p:nvPr/>
        </p:nvSpPr>
        <p:spPr>
          <a:xfrm>
            <a:off x="672353" y="1398461"/>
            <a:ext cx="189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非整然データ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5111F2F-CB93-4D4D-8032-E81199D196C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63906" y="1583127"/>
            <a:ext cx="744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52441-A3D5-4AAC-BF93-74A97A196A80}"/>
              </a:ext>
            </a:extLst>
          </p:cNvPr>
          <p:cNvSpPr txBox="1"/>
          <p:nvPr/>
        </p:nvSpPr>
        <p:spPr>
          <a:xfrm>
            <a:off x="3303494" y="1398461"/>
            <a:ext cx="1559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解析コード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036E4-93FB-4D00-B4A7-498FDFB4663A}"/>
              </a:ext>
            </a:extLst>
          </p:cNvPr>
          <p:cNvSpPr txBox="1"/>
          <p:nvPr/>
        </p:nvSpPr>
        <p:spPr>
          <a:xfrm>
            <a:off x="672353" y="2079813"/>
            <a:ext cx="189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非整然データ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E19B00-6394-46E2-B126-738E481630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63906" y="2264479"/>
            <a:ext cx="744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95D0055-6691-4EDA-9D6F-F10005D15DDD}"/>
              </a:ext>
            </a:extLst>
          </p:cNvPr>
          <p:cNvSpPr txBox="1"/>
          <p:nvPr/>
        </p:nvSpPr>
        <p:spPr>
          <a:xfrm>
            <a:off x="3303494" y="2079813"/>
            <a:ext cx="1559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解析コード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A46D72D-8EFA-424F-8606-D2A173D9ACE6}"/>
              </a:ext>
            </a:extLst>
          </p:cNvPr>
          <p:cNvSpPr txBox="1"/>
          <p:nvPr/>
        </p:nvSpPr>
        <p:spPr>
          <a:xfrm>
            <a:off x="672353" y="337033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非整然データの取り扱い：データの数だけ解析コードが必要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BA8777-1D22-4657-9934-66E0F7F3277B}"/>
              </a:ext>
            </a:extLst>
          </p:cNvPr>
          <p:cNvSpPr txBox="1"/>
          <p:nvPr/>
        </p:nvSpPr>
        <p:spPr>
          <a:xfrm>
            <a:off x="672353" y="3424586"/>
            <a:ext cx="189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非整然データ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2501FAC-C1F3-4CBD-9F07-3522278389C8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2563906" y="3609252"/>
            <a:ext cx="739588" cy="582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2B8229A-5519-4AF7-9159-E56A3CC7D5C2}"/>
              </a:ext>
            </a:extLst>
          </p:cNvPr>
          <p:cNvSpPr txBox="1"/>
          <p:nvPr/>
        </p:nvSpPr>
        <p:spPr>
          <a:xfrm>
            <a:off x="672353" y="4007258"/>
            <a:ext cx="189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非整然データ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6C573F7-E0E0-4779-98B3-668F5C328B4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563906" y="4191924"/>
            <a:ext cx="744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4F9D14-4161-4BD2-9D81-8ACB22006F47}"/>
              </a:ext>
            </a:extLst>
          </p:cNvPr>
          <p:cNvSpPr txBox="1"/>
          <p:nvPr/>
        </p:nvSpPr>
        <p:spPr>
          <a:xfrm>
            <a:off x="3303494" y="4007258"/>
            <a:ext cx="1559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整然データ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3329851-97E2-4271-8CFF-813040FAA7DA}"/>
              </a:ext>
            </a:extLst>
          </p:cNvPr>
          <p:cNvSpPr txBox="1"/>
          <p:nvPr/>
        </p:nvSpPr>
        <p:spPr>
          <a:xfrm>
            <a:off x="672353" y="4688610"/>
            <a:ext cx="189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非整然データ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AB94D77-D9EF-4CC6-951D-E58630B185C7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2563906" y="4191924"/>
            <a:ext cx="739588" cy="68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94606F-F7CC-40C5-A66E-505AF6E4F96B}"/>
              </a:ext>
            </a:extLst>
          </p:cNvPr>
          <p:cNvSpPr txBox="1"/>
          <p:nvPr/>
        </p:nvSpPr>
        <p:spPr>
          <a:xfrm>
            <a:off x="672353" y="2945830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整然データの取り扱い：整然データにしてからはほぼ共通の手順でできる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DEE9830-A14A-4A79-B6E3-F2185ACA185F}"/>
              </a:ext>
            </a:extLst>
          </p:cNvPr>
          <p:cNvCxnSpPr>
            <a:cxnSpLocks/>
          </p:cNvCxnSpPr>
          <p:nvPr/>
        </p:nvCxnSpPr>
        <p:spPr>
          <a:xfrm>
            <a:off x="4863353" y="4191924"/>
            <a:ext cx="744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30F7572-CF71-4403-9544-0C102906FA31}"/>
              </a:ext>
            </a:extLst>
          </p:cNvPr>
          <p:cNvSpPr txBox="1"/>
          <p:nvPr/>
        </p:nvSpPr>
        <p:spPr>
          <a:xfrm>
            <a:off x="5638800" y="4007258"/>
            <a:ext cx="2617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ほぼ共通の</a:t>
            </a:r>
            <a:r>
              <a:rPr kumimoji="1" lang="ja-JP" altLang="en-US" dirty="0"/>
              <a:t>解析コード</a:t>
            </a: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E119D46A-5624-45C4-91C3-E274D0C725E7}"/>
              </a:ext>
            </a:extLst>
          </p:cNvPr>
          <p:cNvSpPr/>
          <p:nvPr/>
        </p:nvSpPr>
        <p:spPr>
          <a:xfrm rot="16200000">
            <a:off x="1865041" y="3887238"/>
            <a:ext cx="304800" cy="2690173"/>
          </a:xfrm>
          <a:prstGeom prst="leftBrace">
            <a:avLst>
              <a:gd name="adj1" fmla="val 87745"/>
              <a:gd name="adj2" fmla="val 871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思考の吹き出し: 雲形 45">
            <a:extLst>
              <a:ext uri="{FF2B5EF4-FFF2-40B4-BE49-F238E27FC236}">
                <a16:creationId xmlns:a16="http://schemas.microsoft.com/office/drawing/2014/main" id="{57FA1E87-7D80-42A1-94E0-0B41DFFEFCFF}"/>
              </a:ext>
            </a:extLst>
          </p:cNvPr>
          <p:cNvSpPr/>
          <p:nvPr/>
        </p:nvSpPr>
        <p:spPr>
          <a:xfrm>
            <a:off x="3303494" y="5169176"/>
            <a:ext cx="4438650" cy="1161723"/>
          </a:xfrm>
          <a:prstGeom prst="cloudCallout">
            <a:avLst>
              <a:gd name="adj1" fmla="val -53673"/>
              <a:gd name="adj2" fmla="val -176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もとから整然データとして記録しておけばこのプロセスも省略可</a:t>
            </a:r>
          </a:p>
        </p:txBody>
      </p:sp>
    </p:spTree>
    <p:extLst>
      <p:ext uri="{BB962C8B-B14F-4D97-AF65-F5344CB8AC3E}">
        <p14:creationId xmlns:p14="http://schemas.microsoft.com/office/powerpoint/2010/main" val="112007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D42FF13-03FE-43B1-A037-48211A35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5" y="408170"/>
            <a:ext cx="7852329" cy="6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132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Ichinokawa Momoko</dc:creator>
  <cp:lastModifiedBy>Ichinokawa Momoko</cp:lastModifiedBy>
  <cp:revision>2</cp:revision>
  <dcterms:created xsi:type="dcterms:W3CDTF">2020-04-22T15:38:21Z</dcterms:created>
  <dcterms:modified xsi:type="dcterms:W3CDTF">2020-04-27T00:10:50Z</dcterms:modified>
</cp:coreProperties>
</file>