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2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10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5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1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50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7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03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5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0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03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41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F857-BD36-4189-83EE-6D54D7AFCE8F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40D1-2FB8-451D-BBB1-BE9FBE576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12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6194"/>
          </a:xfrm>
        </p:spPr>
        <p:txBody>
          <a:bodyPr/>
          <a:lstStyle/>
          <a:p>
            <a:r>
              <a:rPr kumimoji="1" lang="ja-JP" altLang="en-US" dirty="0" smtClean="0"/>
              <a:t>アンケート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（お名前）</a:t>
            </a:r>
            <a:endParaRPr lang="en-US" altLang="ja-JP" sz="3600" dirty="0" smtClean="0"/>
          </a:p>
          <a:p>
            <a:pPr algn="l"/>
            <a:r>
              <a:rPr kumimoji="1" lang="ja-JP" altLang="en-US" sz="3600" dirty="0" smtClean="0"/>
              <a:t>（対象資源）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374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年齢別漁獲尾数の推定方法について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50291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dirty="0" smtClean="0"/>
              <a:t>推定方法　（　　　　　　　）</a:t>
            </a:r>
            <a:endParaRPr lang="en-US" altLang="ja-JP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altLang="ja-JP" dirty="0" smtClean="0"/>
              <a:t>Age-Length-Key</a:t>
            </a:r>
            <a:r>
              <a:rPr lang="ja-JP" altLang="en-US" dirty="0" smtClean="0"/>
              <a:t>があり，毎年作成している</a:t>
            </a:r>
            <a:endParaRPr lang="en-US" altLang="ja-JP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altLang="ja-JP" dirty="0" smtClean="0"/>
              <a:t>Age-Length-Key</a:t>
            </a:r>
            <a:r>
              <a:rPr lang="ja-JP" altLang="en-US" dirty="0" smtClean="0"/>
              <a:t>はあるが毎年同じものを使っている</a:t>
            </a:r>
            <a:endParaRPr lang="en-US" altLang="ja-JP" dirty="0" smtClean="0"/>
          </a:p>
          <a:p>
            <a:pPr marL="514350" lvl="0" indent="-514350">
              <a:buFont typeface="+mj-lt"/>
              <a:buAutoNum type="arabicPeriod"/>
            </a:pPr>
            <a:r>
              <a:rPr lang="ja-JP" altLang="en-US" dirty="0" smtClean="0"/>
              <a:t>漁獲物体長組成からコホート分解を行っている</a:t>
            </a:r>
            <a:endParaRPr lang="en-US" altLang="ja-JP" dirty="0" smtClean="0"/>
          </a:p>
          <a:p>
            <a:pPr marL="914400" lvl="1" indent="-457200">
              <a:buFont typeface="+mj-lt"/>
              <a:buAutoNum type="alphaUcParenR"/>
            </a:pPr>
            <a:r>
              <a:rPr lang="ja-JP" altLang="en-US" dirty="0" smtClean="0"/>
              <a:t>コホート分解は目でモードを確認して分解している</a:t>
            </a:r>
            <a:endParaRPr lang="en-US" altLang="ja-JP" dirty="0" smtClean="0"/>
          </a:p>
          <a:p>
            <a:pPr marL="914400" lvl="1" indent="-457200">
              <a:buFont typeface="+mj-lt"/>
              <a:buAutoNum type="alphaUcParenR"/>
            </a:pPr>
            <a:r>
              <a:rPr lang="ja-JP" altLang="en-US" dirty="0" smtClean="0"/>
              <a:t>統計的にコホート分解を行っている（赤嶺さんエクセルシート等）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成長式をあてはめ機械的に体長組成を分割している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それ以外　（具体的に：　　　　　　　　　　　　　　　　　　　　　　　　　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推定精度　（十分良い　　　不安がある　　　　悪い　）　と思う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49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漁業ごとの選択率について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4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担当する系群について，選択率の異なる複数の漁業にデータを分けることはできますか？　　</a:t>
            </a:r>
            <a:r>
              <a:rPr lang="ja-JP" altLang="en-US" sz="3200" dirty="0"/>
              <a:t>（</a:t>
            </a:r>
            <a:r>
              <a:rPr lang="en-US" altLang="ja-JP" sz="3200" dirty="0"/>
              <a:t>Yes, No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2.   2. </a:t>
            </a:r>
            <a:r>
              <a:rPr lang="ja-JP" altLang="en-US" sz="3200" dirty="0" smtClean="0"/>
              <a:t>で</a:t>
            </a:r>
            <a:r>
              <a:rPr lang="en-US" altLang="ja-JP" sz="3200" dirty="0" smtClean="0"/>
              <a:t>No</a:t>
            </a:r>
            <a:r>
              <a:rPr lang="ja-JP" altLang="en-US" sz="3200" dirty="0" smtClean="0"/>
              <a:t>の場合，その理由は？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　　　（　　　　　　　　　　　　　　　　　　　　　　　　　　　　）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 smtClean="0"/>
              <a:t>3.   </a:t>
            </a:r>
            <a:r>
              <a:rPr kumimoji="1" lang="ja-JP" altLang="en-US" sz="3200" dirty="0" smtClean="0"/>
              <a:t>同じ漁業であれば，資源評価期間を通して選択率一定を仮定できると思いますか？</a:t>
            </a:r>
            <a:r>
              <a:rPr lang="ja-JP" altLang="en-US" sz="3200" dirty="0"/>
              <a:t>　（</a:t>
            </a:r>
            <a:r>
              <a:rPr lang="en-US" altLang="ja-JP" sz="3200" dirty="0"/>
              <a:t>Yes, No</a:t>
            </a:r>
            <a:r>
              <a:rPr lang="ja-JP" altLang="en-US" sz="3200" dirty="0" smtClean="0"/>
              <a:t>）  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3.  2. </a:t>
            </a:r>
            <a:r>
              <a:rPr lang="ja-JP" altLang="en-US" sz="3200" dirty="0" smtClean="0"/>
              <a:t>で</a:t>
            </a:r>
            <a:r>
              <a:rPr lang="en-US" altLang="ja-JP" sz="3200" dirty="0" smtClean="0"/>
              <a:t>No </a:t>
            </a:r>
            <a:r>
              <a:rPr lang="ja-JP" altLang="en-US" sz="3200" dirty="0" smtClean="0"/>
              <a:t>の場合，選択率が変化する要因は？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　　　　　（　　　　　　　　　　　　　　　　　　　　　　　　　　　　）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732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資源量指数について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資源量指数は使っていない，または，信頼できる資源量指数が得られない　（  </a:t>
            </a:r>
            <a:r>
              <a:rPr lang="en-US" altLang="ja-JP" sz="3600" dirty="0" smtClean="0"/>
              <a:t>Yes,    No)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600" dirty="0" smtClean="0"/>
              <a:t>1. </a:t>
            </a:r>
            <a:r>
              <a:rPr lang="ja-JP" altLang="en-US" sz="3600" dirty="0" smtClean="0"/>
              <a:t>で</a:t>
            </a:r>
            <a:r>
              <a:rPr lang="en-US" altLang="ja-JP" sz="3600" dirty="0" smtClean="0"/>
              <a:t>No</a:t>
            </a:r>
            <a:r>
              <a:rPr lang="ja-JP" altLang="en-US" sz="3600" dirty="0" smtClean="0"/>
              <a:t>の場合，その理由は？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　　　　　（　　　　　　　　　　　　　　　　　　　　　　　　　　）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 smtClean="0"/>
              <a:t>3.  1. </a:t>
            </a:r>
            <a:r>
              <a:rPr lang="ja-JP" altLang="en-US" sz="3600" dirty="0" smtClean="0"/>
              <a:t>で</a:t>
            </a:r>
            <a:r>
              <a:rPr lang="en-US" altLang="ja-JP" sz="3600" dirty="0" smtClean="0"/>
              <a:t>Yes</a:t>
            </a:r>
            <a:r>
              <a:rPr lang="ja-JP" altLang="en-US" sz="3600" dirty="0" smtClean="0"/>
              <a:t>の場合，その精度は？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　　　（良いと思う　　　不安がある　　　悪い）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4.  3. </a:t>
            </a:r>
            <a:r>
              <a:rPr lang="ja-JP" altLang="en-US" sz="3600" dirty="0" smtClean="0"/>
              <a:t>で不安がある，悪いと答えた場合，その理由は？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　　　（　　　　　　　　　　　　　　　　　　　　　　　　　　　　　　）</a:t>
            </a:r>
            <a:endParaRPr lang="en-US" altLang="ja-JP" sz="36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600" dirty="0" smtClean="0"/>
          </a:p>
          <a:p>
            <a:pPr marL="971550" lvl="1" indent="-514350">
              <a:buFont typeface="+mj-lt"/>
              <a:buAutoNum type="alphaUcParenR"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9900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アンケート</vt:lpstr>
      <vt:lpstr>年齢別漁獲尾数の推定方法について</vt:lpstr>
      <vt:lpstr>漁業ごとの選択率について</vt:lpstr>
      <vt:lpstr>資源量指数について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アンケート</dc:title>
  <dc:creator>momoko</dc:creator>
  <cp:lastModifiedBy>momoko</cp:lastModifiedBy>
  <cp:revision>1</cp:revision>
  <dcterms:created xsi:type="dcterms:W3CDTF">2014-12-12T03:00:18Z</dcterms:created>
  <dcterms:modified xsi:type="dcterms:W3CDTF">2014-12-12T03:00:42Z</dcterms:modified>
</cp:coreProperties>
</file>