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7CE6-BC1C-3E22-1DE3-9B7507B01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149CF3-579E-5A69-88E2-86C752EE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DEE97-7C57-6FE4-C5F6-454FC19C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A9E5A-DE28-480A-DDC2-853D3A5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99F58-C6E9-7111-35D1-7129593D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EB139-D83E-CA47-86F4-79EFF994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785431-BE88-004D-13BA-BE8B5E144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21EF1-D909-1780-A2C7-99F0C13D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1FCCA-8DDD-FF1F-D988-560F49F3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24262-070B-5884-EFF3-C8C591FC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ED8C7E-8F45-CB14-3EE1-CAEB8DCB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CC7D0B-ED1D-F771-60E8-10812B34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08D9D-3BFA-3F18-AE74-38F6586F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EF1BF-6C6E-0CEB-A848-B31C4AC8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62006-69D1-3DB0-1569-5E288300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6E390-34C1-FA92-0AA3-FCC31FF9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B5F9A-EEEC-53C7-8C43-0D5ADE41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C2F20-545B-4D02-134C-A44131D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34BF4-CF75-0419-955C-DDB4628F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E4F3B-824C-55FF-826E-C98F9626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6CF26-73E0-B1B3-4909-1A8B5E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DC8AF-59A6-FDF3-C4AE-B8BC19A9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8C17E-3EC6-ADCA-B312-A0DAECCF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ED401-BE9C-892D-B786-EA75C972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7775D-3C29-3CE0-C82B-40A560C1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F9E3C-E3F7-52AA-D824-CD65A58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08379-F563-FD99-5F90-0A0CB6E7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CD0753-C85C-BD87-7E16-F8F5AF6A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7CE4D-F27E-B66D-DEC6-FDE2945A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D430DD-EEDB-5BDA-72C4-2B4C1204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A98D1-9F39-8263-7D15-AA2FEA56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5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11FAC-D74C-6AA9-C4B2-C552C9C4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98D907-D6A2-9CB0-F71A-33EF5B20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A11A99-554B-3342-D188-028C6847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21ED83-0E79-8B6B-C696-4B8D608C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75A1E4-4297-0BEC-AAB0-181B96407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C6FC26-D7ED-540F-517D-65B344B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E18516-D8A7-0AA0-8A9C-5DADEEA2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B6E7C-6FC0-550E-B291-5ADFA721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0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712A7-5738-B29B-313F-A29635B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931992-41F8-2577-A700-E3965272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B7A71-6D8B-E708-BC38-F8C9A9C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21F945-8710-7348-EA55-5325547A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188CA0-DC85-A2FE-8D55-6A0CDEE5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A2313A-054A-1EA4-6260-C62F1CCF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BC89B-B0E1-EE74-8844-6F0A963A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907BC-C32B-D595-F37E-B9AF11B1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76EAF-ADF3-1BB3-E906-939192E7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DDB010-C2FA-4BA1-30C1-744023F8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CEB84-35FA-C701-E1B9-5EEF615D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308FC5-4E98-9614-5D90-6CF033A5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6B9226-2A02-34F6-C78B-866ED6CA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6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D76DD-9A65-D386-5212-9F6A5A40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98BFE3-7D85-BC64-CD2B-40F6134B7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562E3-3CCE-3A07-0578-1F9D3CFF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69D2B3-8FE3-890D-13CE-91744BE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5E630-138E-982B-F5FF-6EC273F2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C2CA3-8E96-B9FE-1D29-2166B85B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3C702-A3A5-8E4A-7E30-D89CC39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1037A-7F4F-F7DB-90E8-387E8253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633A7-4B14-B652-31E5-99F00A3A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2864-E340-468C-92A0-F58F3B1DEDD9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6B125-BA28-D99A-7A69-5073D1BA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14722-8977-9566-6C3F-6AECA0722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5BCE-4295-4CD1-9AC8-EBE3589D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A411A-73A9-ADC8-0342-F0293914A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1790C0-AC46-3E6C-3251-A8FC6FE8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ygame window 2023-01-08 19-44-18">
            <a:hlinkClick r:id="" action="ppaction://media"/>
            <a:extLst>
              <a:ext uri="{FF2B5EF4-FFF2-40B4-BE49-F238E27FC236}">
                <a16:creationId xmlns:a16="http://schemas.microsoft.com/office/drawing/2014/main" id="{9DA1C10B-7211-8A89-B1BF-DA79CE6D24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38948" y="469578"/>
            <a:ext cx="3429000" cy="59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1</cp:revision>
  <dcterms:created xsi:type="dcterms:W3CDTF">2023-01-08T16:47:23Z</dcterms:created>
  <dcterms:modified xsi:type="dcterms:W3CDTF">2023-01-08T16:48:23Z</dcterms:modified>
</cp:coreProperties>
</file>