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0BD6E-798A-255F-C84D-20CD41E55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B875BE-7833-4C37-B286-E5D034E58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8F09D7-35C0-B734-4C98-433E3DDD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F878-C6A5-4BFD-BE68-3BF9DE8AF72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C754CE-C197-984A-0FA1-18D41F46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A547B7-2718-ABD0-A608-BD411F08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5C08-6D99-489B-963B-D65EA6994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38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5C5F3-E817-FF34-30D9-BDF61BB8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FF2CD2-1526-CB34-7614-03D7595F0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93F977-31A6-CBB4-7412-41C5D701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F878-C6A5-4BFD-BE68-3BF9DE8AF72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63F58D-4E48-7BEC-2DED-A5081AD9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9C985C-9A39-3F7E-3E35-779EF626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5C08-6D99-489B-963B-D65EA6994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95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E351AE-3C06-A5A3-599B-4814AE3D0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D71711-F0E4-9197-BB33-AFD84C315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1395E5-ECFF-E9E4-2D6A-0D48D8E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F878-C6A5-4BFD-BE68-3BF9DE8AF72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BC5CBC-D055-99C0-003F-986A0B8C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62B9BB-6897-DC66-84B1-6E05E239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5C08-6D99-489B-963B-D65EA6994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65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3F56F-73F6-41C9-8C0B-C6596AD4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D4A78-1DA9-6339-2276-1E9D8478E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D09A6F-0470-06DC-3FC0-CEA3F510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F878-C6A5-4BFD-BE68-3BF9DE8AF72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1F6276-0221-342B-7F82-155B2D1B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907064-679F-7DF3-11FB-FD1D6528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5C08-6D99-489B-963B-D65EA6994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74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E2387-6239-AB9C-7DC3-80DC274E4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E7A99D-4BA1-3F96-DAB5-44FEDD62B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02B302-9814-3CD1-E1F8-9C23658C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F878-C6A5-4BFD-BE68-3BF9DE8AF72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B3677C-94CC-C576-00F7-BD024961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D244C7-E8C2-8BF0-A899-CC4006EB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5C08-6D99-489B-963B-D65EA6994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28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91B89-2E39-D74D-5C31-1DECD858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8144E-25B3-5C95-296B-87380D2EF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A9DF0A-06A4-4C6D-A653-5A8641AB8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CC83CA-2A3D-0839-3D50-80695B3F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F878-C6A5-4BFD-BE68-3BF9DE8AF72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0CA6CD-737C-5F5D-D3E2-6C1028BE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388A14-61D6-B324-B4B7-0D3037ED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5C08-6D99-489B-963B-D65EA6994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90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D4785-60E8-5353-AA55-6F208E4F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22880F-48FD-A535-A1A5-EF86D980B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31380C-2298-479F-2CCE-1575B2ACD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28BF07-4790-C4AD-EA3C-AAA0CC21F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F6DEC8-A50D-1EA0-C8AE-05A163636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B01CAE-6CE0-2ED1-5BE8-4A75571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F878-C6A5-4BFD-BE68-3BF9DE8AF72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AE6E2A-228A-0D19-DA19-113B8953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E85296-A7AB-0621-974D-1B3C52EF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5C08-6D99-489B-963B-D65EA6994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68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02210-83FF-4F55-D28F-87735F1E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D053A8-10AA-4242-45C0-C53AE351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F878-C6A5-4BFD-BE68-3BF9DE8AF72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1CE669-D376-93E7-5513-7ED9E63A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9A34BD-A9AA-7E4E-D1C0-684994AA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5C08-6D99-489B-963B-D65EA6994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58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BC68AE-B112-1E6B-E37D-5EE1E96C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F878-C6A5-4BFD-BE68-3BF9DE8AF72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054CE2-2DDA-547F-E771-1CF9526D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ADD62E-7AEF-FCE2-DE1A-979FF7E3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5C08-6D99-489B-963B-D65EA6994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3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AEC7B-4F3A-D686-29BD-00469177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366DB4-45F9-F818-6A2B-8DAA85A65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5BBF96-56CD-A29F-0E63-AB843CBA1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2DB265-B34F-6FF9-1B71-64F12FF0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F878-C6A5-4BFD-BE68-3BF9DE8AF72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C68A01-C373-5527-871F-CB93BAC7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24F503-FB9E-F2D6-6E01-924AEEDF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5C08-6D99-489B-963B-D65EA6994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7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8E339-7FE7-C4D0-0430-FD6CBB67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F4E70C-8B3B-9045-20F2-35C18A732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4991F4-11A0-2468-DF48-6908ED73F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B1DC40-A983-CFAD-546D-4679C9A8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F878-C6A5-4BFD-BE68-3BF9DE8AF72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20C7E5-8142-DDB9-4EBE-348A1942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D52FFB-7572-989F-8ED1-2F03A4DE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5C08-6D99-489B-963B-D65EA6994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89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3AB4B-68E7-0463-33DF-982C41EA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91574D-5C23-6793-3178-B9BB8A22E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F2FA21-30AC-054D-A70B-B3C3EDC14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FF878-C6A5-4BFD-BE68-3BF9DE8AF72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B56048-A241-B8EA-DFD0-AD6809E57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884570-DBAE-BA88-68EB-2ED831BF0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C5C08-6D99-489B-963B-D65EA6994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68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E595A-B78A-194C-7821-1BDB09EF8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Тетрис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5DF7F7-8D45-D22D-7A36-2D84768AF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7817" y="3917091"/>
            <a:ext cx="2500184" cy="1365421"/>
          </a:xfrm>
        </p:spPr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Лопухов Егор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61348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731F4-438A-D9F3-C90D-FC7594F2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084A83-B13B-D495-45F0-74B2932AA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Проект создан с целью развлечения, создание всеми любимый игры- тетрис.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06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5F7C0-B3F6-F746-86C9-74DE97B8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D4D4D"/>
                </a:solidFill>
                <a:effectLst/>
                <a:latin typeface="YS Text"/>
              </a:rPr>
              <a:t>Описание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4D48E5-35A0-F9CC-06CB-C9D6A299D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Использованы такие классы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pygame</a:t>
            </a:r>
            <a:r>
              <a:rPr lang="en-US" dirty="0"/>
              <a:t>, random, copy</a:t>
            </a:r>
          </a:p>
          <a:p>
            <a:r>
              <a:rPr lang="ru-RU" dirty="0"/>
              <a:t>Особенность приложения заключается в незамысловатом коде и понятной концепции игры.</a:t>
            </a:r>
          </a:p>
          <a:p>
            <a:r>
              <a:rPr lang="ru-RU" dirty="0"/>
              <a:t>Использовались знания приобретенные во время прохождения курса Яндекс Лицей. А также открытые источник в </a:t>
            </a:r>
            <a:r>
              <a:rPr lang="ru-RU" dirty="0" err="1"/>
              <a:t>инетернет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48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E551D-82E3-165A-BFB6-14662168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269CA2-AB57-5CEB-2BE1-0CC2369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выполнена, приложение работает</a:t>
            </a:r>
          </a:p>
          <a:p>
            <a:r>
              <a:rPr lang="ru-RU" dirty="0"/>
              <a:t>В будущем можно </a:t>
            </a:r>
            <a:r>
              <a:rPr lang="ru-RU"/>
              <a:t>улучшить интерфейс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808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YS Text</vt:lpstr>
      <vt:lpstr>Тема Office</vt:lpstr>
      <vt:lpstr>Тетрис</vt:lpstr>
      <vt:lpstr>Введение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Егор</dc:creator>
  <cp:lastModifiedBy>Егор</cp:lastModifiedBy>
  <cp:revision>1</cp:revision>
  <dcterms:created xsi:type="dcterms:W3CDTF">2023-01-08T16:22:40Z</dcterms:created>
  <dcterms:modified xsi:type="dcterms:W3CDTF">2023-01-08T16:28:44Z</dcterms:modified>
</cp:coreProperties>
</file>