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01F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243"/>
    <p:restoredTop sz="94674"/>
  </p:normalViewPr>
  <p:slideViewPr>
    <p:cSldViewPr snapToGrid="0" snapToObjects="1">
      <p:cViewPr>
        <p:scale>
          <a:sx n="111" d="100"/>
          <a:sy n="111" d="100"/>
        </p:scale>
        <p:origin x="-208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 smtClean="0"/>
              <a:t>按一下以編輯母片副標題樣式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B2395-EA2F-B345-BCCB-F41F1788BC15}" type="datetimeFigureOut">
              <a:rPr kumimoji="1" lang="zh-TW" altLang="en-US" smtClean="0"/>
              <a:t>2017/2/13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5054C-5DBA-8C42-851F-4F1B3008036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61766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B2395-EA2F-B345-BCCB-F41F1788BC15}" type="datetimeFigureOut">
              <a:rPr kumimoji="1" lang="zh-TW" altLang="en-US" smtClean="0"/>
              <a:t>2017/2/13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5054C-5DBA-8C42-851F-4F1B3008036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22383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B2395-EA2F-B345-BCCB-F41F1788BC15}" type="datetimeFigureOut">
              <a:rPr kumimoji="1" lang="zh-TW" altLang="en-US" smtClean="0"/>
              <a:t>2017/2/13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5054C-5DBA-8C42-851F-4F1B3008036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84957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B2395-EA2F-B345-BCCB-F41F1788BC15}" type="datetimeFigureOut">
              <a:rPr kumimoji="1" lang="zh-TW" altLang="en-US" smtClean="0"/>
              <a:t>2017/2/13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5054C-5DBA-8C42-851F-4F1B3008036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0293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B2395-EA2F-B345-BCCB-F41F1788BC15}" type="datetimeFigureOut">
              <a:rPr kumimoji="1" lang="zh-TW" altLang="en-US" smtClean="0"/>
              <a:t>2017/2/13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5054C-5DBA-8C42-851F-4F1B3008036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74179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B2395-EA2F-B345-BCCB-F41F1788BC15}" type="datetimeFigureOut">
              <a:rPr kumimoji="1" lang="zh-TW" altLang="en-US" smtClean="0"/>
              <a:t>2017/2/13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5054C-5DBA-8C42-851F-4F1B3008036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0773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B2395-EA2F-B345-BCCB-F41F1788BC15}" type="datetimeFigureOut">
              <a:rPr kumimoji="1" lang="zh-TW" altLang="en-US" smtClean="0"/>
              <a:t>2017/2/13</a:t>
            </a:fld>
            <a:endParaRPr kumimoji="1"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5054C-5DBA-8C42-851F-4F1B3008036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36594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B2395-EA2F-B345-BCCB-F41F1788BC15}" type="datetimeFigureOut">
              <a:rPr kumimoji="1" lang="zh-TW" altLang="en-US" smtClean="0"/>
              <a:t>2017/2/13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5054C-5DBA-8C42-851F-4F1B3008036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66294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B2395-EA2F-B345-BCCB-F41F1788BC15}" type="datetimeFigureOut">
              <a:rPr kumimoji="1" lang="zh-TW" altLang="en-US" smtClean="0"/>
              <a:t>2017/2/13</a:t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5054C-5DBA-8C42-851F-4F1B3008036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71362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B2395-EA2F-B345-BCCB-F41F1788BC15}" type="datetimeFigureOut">
              <a:rPr kumimoji="1" lang="zh-TW" altLang="en-US" smtClean="0"/>
              <a:t>2017/2/13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5054C-5DBA-8C42-851F-4F1B3008036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06321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B2395-EA2F-B345-BCCB-F41F1788BC15}" type="datetimeFigureOut">
              <a:rPr kumimoji="1" lang="zh-TW" altLang="en-US" smtClean="0"/>
              <a:t>2017/2/13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5054C-5DBA-8C42-851F-4F1B3008036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05686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EB2395-EA2F-B345-BCCB-F41F1788BC15}" type="datetimeFigureOut">
              <a:rPr kumimoji="1" lang="zh-TW" altLang="en-US" smtClean="0"/>
              <a:t>2017/2/13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65054C-5DBA-8C42-851F-4F1B3008036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70953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7709" y="2004406"/>
            <a:ext cx="5077689" cy="335842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781" y="2568898"/>
            <a:ext cx="2092755" cy="279393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字方塊 4"/>
          <p:cNvSpPr txBox="1"/>
          <p:nvPr/>
        </p:nvSpPr>
        <p:spPr>
          <a:xfrm>
            <a:off x="1401419" y="1537977"/>
            <a:ext cx="44242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600" dirty="0" smtClean="0">
                <a:latin typeface="Apple LiGothic Medium" charset="-120"/>
                <a:ea typeface="Apple LiGothic Medium" charset="-120"/>
                <a:cs typeface="Apple LiGothic Medium" charset="-120"/>
              </a:rPr>
              <a:t>ELNEC:</a:t>
            </a:r>
          </a:p>
          <a:p>
            <a:r>
              <a:rPr kumimoji="1" lang="en-US" altLang="zh-TW" sz="3600" dirty="0" smtClean="0">
                <a:latin typeface="Apple LiGothic Medium" charset="-120"/>
                <a:ea typeface="Apple LiGothic Medium" charset="-120"/>
                <a:cs typeface="Apple LiGothic Medium" charset="-120"/>
              </a:rPr>
              <a:t>Universal Programmer</a:t>
            </a:r>
            <a:endParaRPr kumimoji="1" lang="zh-TW" altLang="en-US" sz="3600" dirty="0">
              <a:latin typeface="Apple LiGothic Medium" charset="-120"/>
              <a:ea typeface="Apple LiGothic Medium" charset="-120"/>
              <a:cs typeface="Apple LiGothic Medium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70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alphaModFix amt="8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719"/>
                    </a14:imgEffect>
                    <a14:imgEffect>
                      <a14:saturation sat="13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2023" y="592533"/>
            <a:ext cx="8869977" cy="5112092"/>
          </a:xfrm>
          <a:prstGeom prst="rect">
            <a:avLst/>
          </a:prstGeom>
          <a:noFill/>
          <a:ln>
            <a:noFill/>
          </a:ln>
          <a:effectLst>
            <a:glow>
              <a:schemeClr val="accent1"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  <a:softEdge rad="711200"/>
          </a:effectLst>
        </p:spPr>
      </p:pic>
      <p:sp>
        <p:nvSpPr>
          <p:cNvPr id="6" name="文字方塊 5"/>
          <p:cNvSpPr txBox="1"/>
          <p:nvPr/>
        </p:nvSpPr>
        <p:spPr>
          <a:xfrm>
            <a:off x="613547" y="1066263"/>
            <a:ext cx="5416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600" dirty="0" smtClean="0">
                <a:latin typeface="Times New Roman" charset="0"/>
                <a:ea typeface="Times New Roman" charset="0"/>
                <a:cs typeface="Times New Roman" charset="0"/>
              </a:rPr>
              <a:t>IC Programming </a:t>
            </a:r>
            <a:r>
              <a:rPr kumimoji="1" lang="en-US" altLang="zh-TW" sz="3600" dirty="0" smtClean="0">
                <a:solidFill>
                  <a:srgbClr val="A01F27"/>
                </a:solidFill>
                <a:latin typeface="Times New Roman" charset="0"/>
                <a:ea typeface="Times New Roman" charset="0"/>
                <a:cs typeface="Times New Roman" charset="0"/>
              </a:rPr>
              <a:t>Service</a:t>
            </a:r>
            <a:endParaRPr kumimoji="1" lang="zh-TW" altLang="en-US" sz="3600" dirty="0">
              <a:solidFill>
                <a:srgbClr val="A01F27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613547" y="3665628"/>
            <a:ext cx="4259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i="1" dirty="0" smtClean="0">
                <a:ln>
                  <a:solidFill>
                    <a:schemeClr val="tx2"/>
                  </a:solidFill>
                </a:ln>
                <a:latin typeface="Times New Roman" charset="0"/>
                <a:ea typeface="Times New Roman" charset="0"/>
                <a:cs typeface="Times New Roman" charset="0"/>
              </a:rPr>
              <a:t>Support numerous kinds of IC</a:t>
            </a:r>
            <a:endParaRPr kumimoji="1" lang="zh-TW" altLang="en-US" i="1" dirty="0">
              <a:ln>
                <a:solidFill>
                  <a:schemeClr val="tx2"/>
                </a:solidFill>
              </a:ln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13547" y="4827438"/>
            <a:ext cx="48551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i="1" smtClean="0">
                <a:ln>
                  <a:solidFill>
                    <a:schemeClr val="tx2"/>
                  </a:solidFill>
                </a:ln>
                <a:latin typeface="Times New Roman" charset="0"/>
                <a:ea typeface="Times New Roman" charset="0"/>
                <a:cs typeface="Times New Roman" charset="0"/>
              </a:rPr>
              <a:t>Provide Tapping Service of every kind of package</a:t>
            </a:r>
            <a:endParaRPr kumimoji="1" lang="zh-TW" altLang="en-US" i="1" dirty="0">
              <a:ln>
                <a:solidFill>
                  <a:schemeClr val="tx2"/>
                </a:solidFill>
              </a:ln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13547" y="2503818"/>
            <a:ext cx="25742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i="1" dirty="0" smtClean="0">
                <a:ln>
                  <a:solidFill>
                    <a:schemeClr val="tx2"/>
                  </a:solidFill>
                </a:ln>
                <a:latin typeface="Times New Roman" charset="0"/>
                <a:ea typeface="Times New Roman" charset="0"/>
                <a:cs typeface="Times New Roman" charset="0"/>
              </a:rPr>
              <a:t>Professional </a:t>
            </a:r>
            <a:r>
              <a:rPr kumimoji="1" lang="en-US" altLang="zh-TW" i="1" smtClean="0">
                <a:ln>
                  <a:solidFill>
                    <a:schemeClr val="tx2"/>
                  </a:solidFill>
                </a:ln>
                <a:latin typeface="Times New Roman" charset="0"/>
                <a:ea typeface="Times New Roman" charset="0"/>
                <a:cs typeface="Times New Roman" charset="0"/>
              </a:rPr>
              <a:t>and Reliable</a:t>
            </a:r>
            <a:endParaRPr kumimoji="1" lang="zh-TW" altLang="en-US" i="1" dirty="0">
              <a:ln>
                <a:solidFill>
                  <a:schemeClr val="tx2"/>
                </a:solidFill>
              </a:ln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0910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23</Words>
  <Application>Microsoft Macintosh PowerPoint</Application>
  <PresentationFormat>寬螢幕</PresentationFormat>
  <Paragraphs>6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9" baseType="lpstr">
      <vt:lpstr>Apple LiGothic Medium</vt:lpstr>
      <vt:lpstr>Calibri</vt:lpstr>
      <vt:lpstr>Calibri Light</vt:lpstr>
      <vt:lpstr>新細明體</vt:lpstr>
      <vt:lpstr>Arial</vt:lpstr>
      <vt:lpstr>Times New Roman</vt:lpstr>
      <vt:lpstr>Office 佈景主題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jason kao</dc:creator>
  <cp:lastModifiedBy>jason kao</cp:lastModifiedBy>
  <cp:revision>5</cp:revision>
  <dcterms:created xsi:type="dcterms:W3CDTF">2017-02-13T14:15:44Z</dcterms:created>
  <dcterms:modified xsi:type="dcterms:W3CDTF">2017-02-13T17:59:04Z</dcterms:modified>
</cp:coreProperties>
</file>