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3780" y="-2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D64FE-5E93-7FEF-605C-D30D019C9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361440-D762-95FF-4DDC-DA6ED4D43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5B104-56C5-D495-8821-89DAE906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6C465-E83C-BCF9-B9B7-ACCA86E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765CD-F532-D1B4-F9CA-D43F7275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9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86DEB-23E9-FD3F-F03D-4609039C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B9BD7D-13F6-CB1E-BA0F-ACB99602A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74F97-FA12-BD62-371B-27BC8E4B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5BABD-DA1B-F91B-E180-F343D25F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65C63-4805-B6B6-3E11-0D66EDBD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77BECE-35FE-524C-6F4D-C9157CFA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55ECA-7EED-CF4D-890B-155E6FCC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2B71E-CE5F-6C71-372F-0CD2E794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E8067-5278-D961-F371-720C284A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C9C27-EEB2-63BA-D512-B064CDBD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48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63A2-A74F-B1FF-08BB-D0EBF023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4CB9F-75A0-1B6E-0810-98550145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3BC72-8B58-C7F2-8E7A-27598E9C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67977-9F77-71F1-C4F0-43A3B74D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78ECB-04CB-FBB4-7F64-DA4FE964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4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3479-E719-CB54-884C-F6D99FB6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D9563-DD43-FEED-DC38-EA8DDFDB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9B830-228E-C53B-3F47-BC4EC4B9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C1ABD-A5E3-86C8-44FC-95D57D6A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BCA3F-8CAE-F4BC-C294-FA047130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8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12A09-983F-91C6-0109-4E2C4BD8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E7CC8-EE2E-9F4D-B979-7BE7E7E37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91DCB-A585-9FE8-54DB-51003D5B8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F8DFCB-9D60-00C2-9A4C-1B45B2370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33E86-D8DE-4F29-6BC9-12C8A8A2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48D8E-3F0E-3F6C-D8FE-C78ABE41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D36E3-B8B0-8A44-E9CC-9168AC43F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C1827-306A-8526-BABC-C39267CC8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21A16-F3BC-EAA1-0FD8-D406DAC71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B82ED9-E0C1-6543-6CF3-15F9087F6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6ABD23-9A85-744E-75B4-58C012104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F2B0F-0587-B330-0B00-74DA1432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EFA586-2299-C75E-747D-4E38B8EF3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4EA073-2959-CA95-6B95-3109C00C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4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D78EC-5BF2-5619-101A-1E078412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63B19-9668-D684-832A-C46C782C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06EAEF-E764-994F-2F18-76959B75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33739-BCAD-E1D3-D134-E1228BE9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5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16967-A8B6-01E3-24C2-68B78B9D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CA07E3-34B9-2019-C5C8-14C2F2C7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E8F31-9997-E540-3142-25A1437C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39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831A8-4461-3215-8E3E-2A3F394D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7FEE8-6BA1-7A19-807D-E39178E7D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BEC3D5-1948-2961-FCE9-DF98B64B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03F6AE-C5D1-33BC-B140-2DCCAA2E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B3465-D81E-3B8A-85B0-D9FC0019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E42049-BE3E-0DA1-6ECC-D63F3D09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3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51EDE-1F7A-A6D8-0A80-E18D06565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907890-DB12-23BD-B5A1-441F88567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3D2895-CD5E-4083-1EF7-5A34927AE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0AD3-40D6-B2C0-114D-269B9CD8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AEE3D8-2E85-9CD8-2FEF-AFC7994A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AE4ED7-AB27-F440-94E2-D3444DB1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B40E33-3601-0619-5AE0-285BAF951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F6786-2DF9-6392-351D-E8A42366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E6E90-3DA1-8FCC-2A4E-80C55542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B463A-4E81-45FD-A861-2A8ED353F78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D4400E-1C5F-B01D-6E30-6F5984EB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7D48A-7389-5BC6-6613-AFDA1E125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308C9-4A7C-4DC4-9E57-1CE880893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90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DF24B23-1651-7164-CE41-4CE44D67EE5B}"/>
              </a:ext>
            </a:extLst>
          </p:cNvPr>
          <p:cNvCxnSpPr>
            <a:cxnSpLocks/>
          </p:cNvCxnSpPr>
          <p:nvPr/>
        </p:nvCxnSpPr>
        <p:spPr>
          <a:xfrm>
            <a:off x="3764604" y="2110902"/>
            <a:ext cx="2474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7E406B-DB82-C354-C37D-5099BE893604}"/>
              </a:ext>
            </a:extLst>
          </p:cNvPr>
          <p:cNvSpPr txBox="1"/>
          <p:nvPr/>
        </p:nvSpPr>
        <p:spPr>
          <a:xfrm>
            <a:off x="4830289" y="3327164"/>
            <a:ext cx="800219" cy="48212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4000" dirty="0"/>
              <a:t>…</a:t>
            </a:r>
            <a:endParaRPr lang="ko-KR" altLang="en-US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BABD4-2FE9-382E-DA9E-668F6CC5E59A}"/>
              </a:ext>
            </a:extLst>
          </p:cNvPr>
          <p:cNvSpPr txBox="1"/>
          <p:nvPr/>
        </p:nvSpPr>
        <p:spPr>
          <a:xfrm>
            <a:off x="3343275" y="1838325"/>
            <a:ext cx="415498" cy="2533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ko-KR" altLang="en-US" dirty="0">
              <a:latin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ko-K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75BB752-D311-9522-E136-505EFDF9E9FC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758773" y="2541161"/>
            <a:ext cx="230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0215BC8-1E6B-6BD2-3921-B6663DB460D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758773" y="2969785"/>
            <a:ext cx="2311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3A5D4D-324F-04B2-A941-78C2C5B7CA4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758773" y="4168302"/>
            <a:ext cx="23086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2F0B818-23C5-8DC3-C2B2-42A713DD6568}"/>
              </a:ext>
            </a:extLst>
          </p:cNvPr>
          <p:cNvSpPr/>
          <p:nvPr/>
        </p:nvSpPr>
        <p:spPr>
          <a:xfrm flipV="1">
            <a:off x="4182450" y="2070970"/>
            <a:ext cx="79864" cy="79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B5348F6-DD29-31E3-791E-AA0F933403DB}"/>
              </a:ext>
            </a:extLst>
          </p:cNvPr>
          <p:cNvSpPr/>
          <p:nvPr/>
        </p:nvSpPr>
        <p:spPr>
          <a:xfrm flipV="1">
            <a:off x="4700159" y="2070970"/>
            <a:ext cx="79864" cy="79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54690DA-B313-3D29-3FA0-17EDD4A4DCC1}"/>
              </a:ext>
            </a:extLst>
          </p:cNvPr>
          <p:cNvSpPr/>
          <p:nvPr/>
        </p:nvSpPr>
        <p:spPr>
          <a:xfrm flipV="1">
            <a:off x="5469517" y="2070970"/>
            <a:ext cx="79864" cy="79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425D1D-2BCA-BEC6-501C-C01593BCA4D4}"/>
              </a:ext>
            </a:extLst>
          </p:cNvPr>
          <p:cNvSpPr/>
          <p:nvPr/>
        </p:nvSpPr>
        <p:spPr>
          <a:xfrm>
            <a:off x="4115591" y="2432736"/>
            <a:ext cx="213582" cy="21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13AE99E-247D-8373-05FD-6072EB7F72AB}"/>
              </a:ext>
            </a:extLst>
          </p:cNvPr>
          <p:cNvSpPr/>
          <p:nvPr/>
        </p:nvSpPr>
        <p:spPr>
          <a:xfrm>
            <a:off x="4633300" y="2861361"/>
            <a:ext cx="213582" cy="21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EEBBF55-E057-CEAB-BED6-A295ED3A46AF}"/>
              </a:ext>
            </a:extLst>
          </p:cNvPr>
          <p:cNvSpPr/>
          <p:nvPr/>
        </p:nvSpPr>
        <p:spPr>
          <a:xfrm>
            <a:off x="5402658" y="4061511"/>
            <a:ext cx="213582" cy="2135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B0DC371-66C7-75B5-3E96-0747E4D7ACD8}"/>
              </a:ext>
            </a:extLst>
          </p:cNvPr>
          <p:cNvCxnSpPr>
            <a:cxnSpLocks/>
            <a:stCxn id="18" idx="0"/>
            <a:endCxn id="25" idx="4"/>
          </p:cNvCxnSpPr>
          <p:nvPr/>
        </p:nvCxnSpPr>
        <p:spPr>
          <a:xfrm>
            <a:off x="4222382" y="2150834"/>
            <a:ext cx="0" cy="49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38F4E25-7803-69B8-B7A9-DC09DA4D4C38}"/>
              </a:ext>
            </a:extLst>
          </p:cNvPr>
          <p:cNvCxnSpPr>
            <a:cxnSpLocks/>
            <a:stCxn id="19" idx="0"/>
            <a:endCxn id="26" idx="4"/>
          </p:cNvCxnSpPr>
          <p:nvPr/>
        </p:nvCxnSpPr>
        <p:spPr>
          <a:xfrm>
            <a:off x="4740091" y="2150834"/>
            <a:ext cx="0" cy="924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9C00DDC-9744-2EBF-57B5-4D2FC511C037}"/>
              </a:ext>
            </a:extLst>
          </p:cNvPr>
          <p:cNvCxnSpPr>
            <a:cxnSpLocks/>
            <a:stCxn id="20" idx="0"/>
            <a:endCxn id="27" idx="4"/>
          </p:cNvCxnSpPr>
          <p:nvPr/>
        </p:nvCxnSpPr>
        <p:spPr>
          <a:xfrm>
            <a:off x="5509449" y="2150834"/>
            <a:ext cx="0" cy="2124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순서도: 지연 40">
            <a:extLst>
              <a:ext uri="{FF2B5EF4-FFF2-40B4-BE49-F238E27FC236}">
                <a16:creationId xmlns:a16="http://schemas.microsoft.com/office/drawing/2014/main" id="{A1CB2B34-92E9-E561-533C-86E7B5C5B08A}"/>
              </a:ext>
            </a:extLst>
          </p:cNvPr>
          <p:cNvSpPr/>
          <p:nvPr/>
        </p:nvSpPr>
        <p:spPr>
          <a:xfrm>
            <a:off x="6067425" y="2456252"/>
            <a:ext cx="138106" cy="169817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지연 41">
            <a:extLst>
              <a:ext uri="{FF2B5EF4-FFF2-40B4-BE49-F238E27FC236}">
                <a16:creationId xmlns:a16="http://schemas.microsoft.com/office/drawing/2014/main" id="{50714746-8030-3F19-0CB8-637246C8A8FD}"/>
              </a:ext>
            </a:extLst>
          </p:cNvPr>
          <p:cNvSpPr/>
          <p:nvPr/>
        </p:nvSpPr>
        <p:spPr>
          <a:xfrm>
            <a:off x="6069806" y="2884876"/>
            <a:ext cx="138106" cy="169817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지연 42">
            <a:extLst>
              <a:ext uri="{FF2B5EF4-FFF2-40B4-BE49-F238E27FC236}">
                <a16:creationId xmlns:a16="http://schemas.microsoft.com/office/drawing/2014/main" id="{E6609FFE-720F-649A-1DF7-AAD6F1BBA70D}"/>
              </a:ext>
            </a:extLst>
          </p:cNvPr>
          <p:cNvSpPr/>
          <p:nvPr/>
        </p:nvSpPr>
        <p:spPr>
          <a:xfrm>
            <a:off x="6067425" y="4083393"/>
            <a:ext cx="138106" cy="169817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70AD46-636B-2995-45C4-94F49D2BDFEE}"/>
              </a:ext>
            </a:extLst>
          </p:cNvPr>
          <p:cNvCxnSpPr>
            <a:cxnSpLocks/>
            <a:endCxn id="41" idx="3"/>
          </p:cNvCxnSpPr>
          <p:nvPr/>
        </p:nvCxnSpPr>
        <p:spPr>
          <a:xfrm flipH="1">
            <a:off x="6205531" y="2539527"/>
            <a:ext cx="157169" cy="1634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5A0ADED-2862-BCB2-B332-C8CE8A4AB90F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6207912" y="2969785"/>
            <a:ext cx="154788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FF0E512-E199-3C4D-1881-BC85EFB521F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6205531" y="4168302"/>
            <a:ext cx="157169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F7996E66-C154-055A-5991-6082FD6F87B7}"/>
              </a:ext>
            </a:extLst>
          </p:cNvPr>
          <p:cNvSpPr/>
          <p:nvPr/>
        </p:nvSpPr>
        <p:spPr>
          <a:xfrm rot="10800000">
            <a:off x="6570746" y="2316089"/>
            <a:ext cx="213582" cy="2022149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C9E809-5768-CDBB-A884-39AA3615D33D}"/>
              </a:ext>
            </a:extLst>
          </p:cNvPr>
          <p:cNvSpPr txBox="1"/>
          <p:nvPr/>
        </p:nvSpPr>
        <p:spPr>
          <a:xfrm>
            <a:off x="6272227" y="23548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E00662-ECE5-BBDB-BFF6-7648D526A84B}"/>
              </a:ext>
            </a:extLst>
          </p:cNvPr>
          <p:cNvSpPr txBox="1"/>
          <p:nvPr/>
        </p:nvSpPr>
        <p:spPr>
          <a:xfrm>
            <a:off x="6272227" y="27834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C2955A-B89B-8994-DBE7-9ADF59508D26}"/>
              </a:ext>
            </a:extLst>
          </p:cNvPr>
          <p:cNvSpPr txBox="1"/>
          <p:nvPr/>
        </p:nvSpPr>
        <p:spPr>
          <a:xfrm>
            <a:off x="6272227" y="3983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ko-KR" altLang="en-US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900D87-8BDD-24DB-A213-646733A19DCB}"/>
                  </a:ext>
                </a:extLst>
              </p:cNvPr>
              <p:cNvSpPr txBox="1"/>
              <p:nvPr/>
            </p:nvSpPr>
            <p:spPr>
              <a:xfrm>
                <a:off x="6384734" y="1914758"/>
                <a:ext cx="66383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3900D87-8BDD-24DB-A213-646733A19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34" y="1914758"/>
                <a:ext cx="663836" cy="38081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50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9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서승찬</dc:creator>
  <cp:lastModifiedBy>서승찬</cp:lastModifiedBy>
  <cp:revision>2</cp:revision>
  <dcterms:created xsi:type="dcterms:W3CDTF">2024-12-10T11:08:13Z</dcterms:created>
  <dcterms:modified xsi:type="dcterms:W3CDTF">2024-12-11T01:02:53Z</dcterms:modified>
</cp:coreProperties>
</file>