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BB27-41E4-4A3A-9B28-B9B99940BCA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F454-B737-430E-B3AB-CC2465AB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AD8E6-2338-4B3C-9E0F-B255EE9D632D}"/>
              </a:ext>
            </a:extLst>
          </p:cNvPr>
          <p:cNvSpPr txBox="1"/>
          <p:nvPr/>
        </p:nvSpPr>
        <p:spPr>
          <a:xfrm flipH="1">
            <a:off x="2403862" y="2217509"/>
            <a:ext cx="433627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1695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AD8E6-2338-4B3C-9E0F-B255EE9D632D}"/>
              </a:ext>
            </a:extLst>
          </p:cNvPr>
          <p:cNvSpPr txBox="1"/>
          <p:nvPr/>
        </p:nvSpPr>
        <p:spPr>
          <a:xfrm rot="19029241" flipH="1">
            <a:off x="776941" y="3167536"/>
            <a:ext cx="433627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3558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AD8E6-2338-4B3C-9E0F-B255EE9D632D}"/>
              </a:ext>
            </a:extLst>
          </p:cNvPr>
          <p:cNvSpPr txBox="1"/>
          <p:nvPr/>
        </p:nvSpPr>
        <p:spPr>
          <a:xfrm rot="20841472" flipH="1">
            <a:off x="3840776" y="744969"/>
            <a:ext cx="433627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4299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AD8E6-2338-4B3C-9E0F-B255EE9D632D}"/>
              </a:ext>
            </a:extLst>
          </p:cNvPr>
          <p:cNvSpPr txBox="1"/>
          <p:nvPr/>
        </p:nvSpPr>
        <p:spPr>
          <a:xfrm rot="1673478" flipH="1">
            <a:off x="2807624" y="3694280"/>
            <a:ext cx="433627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8872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ユーザー設定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戸川一路</dc:creator>
  <cp:lastModifiedBy>戸川一路</cp:lastModifiedBy>
  <cp:revision>1</cp:revision>
  <dcterms:created xsi:type="dcterms:W3CDTF">2021-11-04T02:37:58Z</dcterms:created>
  <dcterms:modified xsi:type="dcterms:W3CDTF">2021-11-04T02:40:53Z</dcterms:modified>
</cp:coreProperties>
</file>