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0"/>
    <p:restoredTop sz="94625"/>
  </p:normalViewPr>
  <p:slideViewPr>
    <p:cSldViewPr snapToGrid="0" showGuides="1">
      <p:cViewPr>
        <p:scale>
          <a:sx n="170" d="100"/>
          <a:sy n="170" d="100"/>
        </p:scale>
        <p:origin x="-146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077-4A82-DCA9-C36D-C329AF2B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E2F63-E472-0789-56CB-6569B079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2A14-C093-9D2E-B5EA-719A22A4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6AFC-1E74-7182-FB47-D6430489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8FA4-AC71-AB16-F546-1EF54F5B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917D-511C-7881-4706-8455437D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BF6CF-EF3B-D01C-1307-D3E8D8EC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CC7E-A656-BF1E-82E1-0D4EAB2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CEB5-2A76-E16B-AE42-538DCD83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C58B-8AA4-790F-6C44-0D8DCAB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F838-D01E-75D4-6536-061F5364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1AAE3-E96B-E448-9CB2-D4585591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BE7-F986-25AD-43AE-7AC1437A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34B0-A12F-AABE-45E2-9CAFBAFE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5A30-7DBB-0D63-6FC1-C7A0F0A2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4AC-D173-5800-8158-CE0AFC4C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5E03-5667-1CEA-F57F-73248822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52D5-5C88-E496-889C-746EFF21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7D3C-4062-E6FE-8444-E347F0A7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EC70-2FF1-C6AC-34C5-04989221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34E0-FEAB-6C3D-08CA-86ABCB7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73D5-5FD5-8E89-3D84-613A370D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8044-2BBD-3801-C001-85291050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9823-7A3B-2702-E6DD-E53A2AF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04D6-9149-375C-4003-9B29C0BF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38C-E09C-E5D5-D79A-3C8E985E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B6E4-64DF-5B87-5CCD-F9D558F04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9EC64-636D-6CA1-8F5A-1ABDFF613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BDB9-A2C0-41CB-7CA0-EE6670BB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55C9-BA47-1EC3-E67D-736FE915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269A-E88C-24DB-0CA5-CD776C33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9C98-A9BA-BE32-E150-5FFAE92F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6D72-3014-5966-D9F6-0C143C33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4FB4-6AA7-63F7-8781-C00DAB96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02D1-940F-7043-7782-BFE1634CE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B7BF7-472A-E5BA-F2A5-1A24B028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3691B-A5B8-1546-1991-F904E7D0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2BDA5-1953-E33A-AB11-4603E6D2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30747-7258-1E23-3C5C-363D8EEE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2DBA-4397-83EE-01E9-F783EAEE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49B7-BC46-2F3D-10D0-42FF8554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DB2A5-D642-8454-A789-9F14B6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59A3-78D9-238E-18EC-86217E46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A2F61-0FA6-9CED-6AD7-21DE63DC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5130B-7A0D-FC7F-ACF7-0F02883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4032-4579-B1DF-6DA0-557B1B2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57DB-D0B7-BFB3-D9C2-01FB8B02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EA45-933D-8F0E-8AEC-4BDD9516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895E-25D8-C27C-0B7E-A40C9C45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542B-67BF-1203-BCEE-31886DFF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874-D8E7-B425-59F4-F36027E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773C-DEAB-C125-5C87-D026E568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649-09C4-EF30-1AA7-F42DD075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4E1AC-5087-B66F-244F-13242B51F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39D0-E306-2B7F-2FA7-8B892B84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4707-3A61-590E-6CE7-7FEBF85A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AA4C-DD51-F18D-3254-4E685B4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767D-0FEE-25BB-6B1D-F2A3E6C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89312-94F1-5E4F-32A5-6312DE80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D4E0-1F75-BC2B-A702-EB113393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0882-AEB5-5CF5-1BA3-EFD7B48E1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CAE7-9DC9-F042-9BD9-518E25EEB5F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BF83-A613-6340-C7AB-7527EEC5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A16B-BC19-63A8-AB57-6F9E1DF7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C55D8-5EF7-EB4E-84C0-8C029FBF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F0D4-5F4D-E79D-E988-48D91AF993F0}"/>
              </a:ext>
            </a:extLst>
          </p:cNvPr>
          <p:cNvSpPr/>
          <p:nvPr/>
        </p:nvSpPr>
        <p:spPr>
          <a:xfrm>
            <a:off x="2341168" y="3032259"/>
            <a:ext cx="1134737" cy="11016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Ego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47D57E-AAD4-2EFF-C7A1-A4D9A4240DDA}"/>
              </a:ext>
            </a:extLst>
          </p:cNvPr>
          <p:cNvSpPr/>
          <p:nvPr/>
        </p:nvSpPr>
        <p:spPr>
          <a:xfrm>
            <a:off x="1783527" y="738129"/>
            <a:ext cx="2150128" cy="40154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7AA29-67F5-A2DB-0A31-DB5432CAED63}"/>
              </a:ext>
            </a:extLst>
          </p:cNvPr>
          <p:cNvSpPr/>
          <p:nvPr/>
        </p:nvSpPr>
        <p:spPr>
          <a:xfrm>
            <a:off x="2341167" y="1225624"/>
            <a:ext cx="1134737" cy="1101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Super-ego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[Id]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CCC22-ED39-F4D9-7EBC-AA6AE53A5026}"/>
              </a:ext>
            </a:extLst>
          </p:cNvPr>
          <p:cNvSpPr txBox="1"/>
          <p:nvPr/>
        </p:nvSpPr>
        <p:spPr>
          <a:xfrm>
            <a:off x="2576301" y="8288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FE7642-6B8E-4232-F0E1-3A6F9B8CF65F}"/>
              </a:ext>
            </a:extLst>
          </p:cNvPr>
          <p:cNvSpPr/>
          <p:nvPr/>
        </p:nvSpPr>
        <p:spPr>
          <a:xfrm>
            <a:off x="6332178" y="3035700"/>
            <a:ext cx="1134737" cy="11016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“User”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F39E03-990E-E310-E958-00F2E1CDEF3A}"/>
              </a:ext>
            </a:extLst>
          </p:cNvPr>
          <p:cNvSpPr/>
          <p:nvPr/>
        </p:nvSpPr>
        <p:spPr>
          <a:xfrm>
            <a:off x="1783526" y="5013763"/>
            <a:ext cx="6152984" cy="17307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50DD04-2C4C-C7BD-13D5-348CE6E47E9F}"/>
              </a:ext>
            </a:extLst>
          </p:cNvPr>
          <p:cNvSpPr/>
          <p:nvPr/>
        </p:nvSpPr>
        <p:spPr>
          <a:xfrm>
            <a:off x="6332178" y="1263999"/>
            <a:ext cx="1134737" cy="1101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AAB9F-0F79-3AF3-CE70-777D73838D4E}"/>
              </a:ext>
            </a:extLst>
          </p:cNvPr>
          <p:cNvSpPr txBox="1"/>
          <p:nvPr/>
        </p:nvSpPr>
        <p:spPr>
          <a:xfrm>
            <a:off x="6484580" y="89466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770403-43E4-0755-4E96-AC53D73D460D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3475905" y="3583103"/>
            <a:ext cx="2856273" cy="3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470635-5E1B-9E10-7701-42393F4BB630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6899547" y="2365686"/>
            <a:ext cx="0" cy="67001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6DFA57-200E-A6D6-3663-3759C457651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2908536" y="2327311"/>
            <a:ext cx="1" cy="7049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B5710-A9F2-6F99-FAD3-CBFB1A64AA6C}"/>
              </a:ext>
            </a:extLst>
          </p:cNvPr>
          <p:cNvSpPr txBox="1"/>
          <p:nvPr/>
        </p:nvSpPr>
        <p:spPr>
          <a:xfrm>
            <a:off x="4422237" y="3325837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Dialogue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6B9CB4-086D-9BD3-E913-94964EC05F4F}"/>
              </a:ext>
            </a:extLst>
          </p:cNvPr>
          <p:cNvSpPr/>
          <p:nvPr/>
        </p:nvSpPr>
        <p:spPr>
          <a:xfrm>
            <a:off x="2178382" y="5229797"/>
            <a:ext cx="1460305" cy="110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Autobiography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097F60-0763-FD72-40C1-EB9100BBC7D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908535" y="4133946"/>
            <a:ext cx="2" cy="109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5A903F8-F764-5AB9-6D79-5A1CDC20137F}"/>
              </a:ext>
            </a:extLst>
          </p:cNvPr>
          <p:cNvSpPr/>
          <p:nvPr/>
        </p:nvSpPr>
        <p:spPr>
          <a:xfrm>
            <a:off x="6332177" y="5229797"/>
            <a:ext cx="1134737" cy="1101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Critic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920E8FE-8F80-D3B1-E129-1A51BD7E8CA8}"/>
              </a:ext>
            </a:extLst>
          </p:cNvPr>
          <p:cNvSpPr/>
          <p:nvPr/>
        </p:nvSpPr>
        <p:spPr>
          <a:xfrm>
            <a:off x="4167357" y="5229792"/>
            <a:ext cx="1460306" cy="110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EDEFA44-A9AF-E9E3-51BF-33EEBE21ECFF}"/>
              </a:ext>
            </a:extLst>
          </p:cNvPr>
          <p:cNvSpPr/>
          <p:nvPr/>
        </p:nvSpPr>
        <p:spPr>
          <a:xfrm>
            <a:off x="5786382" y="738129"/>
            <a:ext cx="2150128" cy="40154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E4F94D-2BFD-332F-1F7D-15FC476D7C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73272" y="4013327"/>
            <a:ext cx="1408811" cy="1046689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7D9D9C-8FBC-7256-2F3D-2A89E78BD905}"/>
              </a:ext>
            </a:extLst>
          </p:cNvPr>
          <p:cNvCxnSpPr>
            <a:cxnSpLocks/>
          </p:cNvCxnSpPr>
          <p:nvPr/>
        </p:nvCxnSpPr>
        <p:spPr>
          <a:xfrm rot="5400000">
            <a:off x="5045631" y="3954531"/>
            <a:ext cx="1366150" cy="1206947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7">
            <a:extLst>
              <a:ext uri="{FF2B5EF4-FFF2-40B4-BE49-F238E27FC236}">
                <a16:creationId xmlns:a16="http://schemas.microsoft.com/office/drawing/2014/main" id="{D97C47E5-DBF1-7486-590D-2D27BFD17A1F}"/>
              </a:ext>
            </a:extLst>
          </p:cNvPr>
          <p:cNvCxnSpPr>
            <a:cxnSpLocks/>
            <a:stCxn id="18" idx="2"/>
            <a:endCxn id="76" idx="0"/>
          </p:cNvCxnSpPr>
          <p:nvPr/>
        </p:nvCxnSpPr>
        <p:spPr>
          <a:xfrm rot="5400000">
            <a:off x="4466476" y="2796721"/>
            <a:ext cx="2864106" cy="2002037"/>
          </a:xfrm>
          <a:prstGeom prst="curvedConnector3">
            <a:avLst>
              <a:gd name="adj1" fmla="val 25401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87">
            <a:extLst>
              <a:ext uri="{FF2B5EF4-FFF2-40B4-BE49-F238E27FC236}">
                <a16:creationId xmlns:a16="http://schemas.microsoft.com/office/drawing/2014/main" id="{360DE415-81E8-0EA3-19F3-E9EC674E4B8C}"/>
              </a:ext>
            </a:extLst>
          </p:cNvPr>
          <p:cNvCxnSpPr>
            <a:cxnSpLocks/>
            <a:stCxn id="43" idx="2"/>
            <a:endCxn id="49" idx="2"/>
          </p:cNvCxnSpPr>
          <p:nvPr/>
        </p:nvCxnSpPr>
        <p:spPr>
          <a:xfrm rot="16200000" flipH="1">
            <a:off x="4904040" y="4335977"/>
            <a:ext cx="1" cy="3991011"/>
          </a:xfrm>
          <a:prstGeom prst="curvedConnector3">
            <a:avLst>
              <a:gd name="adj1" fmla="val 2286010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87">
            <a:extLst>
              <a:ext uri="{FF2B5EF4-FFF2-40B4-BE49-F238E27FC236}">
                <a16:creationId xmlns:a16="http://schemas.microsoft.com/office/drawing/2014/main" id="{08B300C1-63FE-1F9C-0D8D-CEF1688BDC9C}"/>
              </a:ext>
            </a:extLst>
          </p:cNvPr>
          <p:cNvCxnSpPr>
            <a:cxnSpLocks/>
            <a:stCxn id="76" idx="3"/>
            <a:endCxn id="49" idx="1"/>
          </p:cNvCxnSpPr>
          <p:nvPr/>
        </p:nvCxnSpPr>
        <p:spPr>
          <a:xfrm>
            <a:off x="5627663" y="5780635"/>
            <a:ext cx="704514" cy="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</TotalTime>
  <Words>15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Magee</dc:creator>
  <cp:lastModifiedBy>Liam Magee</cp:lastModifiedBy>
  <cp:revision>4</cp:revision>
  <dcterms:created xsi:type="dcterms:W3CDTF">2024-06-17T22:53:46Z</dcterms:created>
  <dcterms:modified xsi:type="dcterms:W3CDTF">2024-06-24T05:13:23Z</dcterms:modified>
</cp:coreProperties>
</file>