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80"/>
    <p:restoredTop sz="94625"/>
  </p:normalViewPr>
  <p:slideViewPr>
    <p:cSldViewPr snapToGrid="0" showGuides="1">
      <p:cViewPr varScale="1">
        <p:scale>
          <a:sx n="95" d="100"/>
          <a:sy n="95" d="100"/>
        </p:scale>
        <p:origin x="200" y="6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93077-4A82-DCA9-C36D-C329AF2B3C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7E2F63-E472-0789-56CB-6569B079C7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3B2A14-C093-9D2E-B5EA-719A22A4C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CAE7-9DC9-F042-9BD9-518E25EEB5F6}" type="datetimeFigureOut">
              <a:rPr lang="en-US" smtClean="0"/>
              <a:t>6/18/24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F6AFC-1E74-7182-FB47-D64304891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A8FA4-AC71-AB16-F546-1EF54F5B9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C55D8-5EF7-EB4E-84C0-8C029FBF6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101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F917D-511C-7881-4706-8455437DA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4BF6CF-EF3B-D01C-1307-D3E8D8ECE1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3FCC7E-A656-BF1E-82E1-0D4EAB2E1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CAE7-9DC9-F042-9BD9-518E25EEB5F6}" type="datetimeFigureOut">
              <a:rPr lang="en-US" smtClean="0"/>
              <a:t>6/18/24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82CEB5-2A76-E16B-AE42-538DCD835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CC58B-8AA4-790F-6C44-0D8DCABAD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C55D8-5EF7-EB4E-84C0-8C029FBF6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168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94F838-D01E-75D4-6536-061F5364AE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21AAE3-E96B-E448-9CB2-D4585591EF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0FBE7-F986-25AD-43AE-7AC1437AC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CAE7-9DC9-F042-9BD9-518E25EEB5F6}" type="datetimeFigureOut">
              <a:rPr lang="en-US" smtClean="0"/>
              <a:t>6/18/24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D334B0-A12F-AABE-45E2-9CAFBAFE3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A5A30-7DBB-0D63-6FC1-C7A0F0A20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C55D8-5EF7-EB4E-84C0-8C029FBF6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025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FF4AC-D173-5800-8158-CE0AFC4C8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C5E03-5667-1CEA-F57F-73248822E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852D5-5C88-E496-889C-746EFF218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CAE7-9DC9-F042-9BD9-518E25EEB5F6}" type="datetimeFigureOut">
              <a:rPr lang="en-US" smtClean="0"/>
              <a:t>6/18/24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937D3C-4062-E6FE-8444-E347F0A7A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DEC70-2FF1-C6AC-34C5-049892213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C55D8-5EF7-EB4E-84C0-8C029FBF6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991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234E0-FEAB-6C3D-08CA-86ABCB704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4C73D5-5FD5-8E89-3D84-613A370DB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F68044-2BBD-3801-C001-85291050E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CAE7-9DC9-F042-9BD9-518E25EEB5F6}" type="datetimeFigureOut">
              <a:rPr lang="en-US" smtClean="0"/>
              <a:t>6/18/24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49823-7A3B-2702-E6DD-E53A2AFA0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004D6-9149-375C-4003-9B29C0BF3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C55D8-5EF7-EB4E-84C0-8C029FBF6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913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0538C-E09C-E5D5-D79A-3C8E985E2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FB6E4-64DF-5B87-5CCD-F9D558F04F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79EC64-636D-6CA1-8F5A-1ABDFF613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9ABDB9-A2C0-41CB-7CA0-EE6670BB5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CAE7-9DC9-F042-9BD9-518E25EEB5F6}" type="datetimeFigureOut">
              <a:rPr lang="en-US" smtClean="0"/>
              <a:t>6/18/24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2055C9-BA47-1EC3-E67D-736FE915E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6E269A-E88C-24DB-0CA5-CD776C331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C55D8-5EF7-EB4E-84C0-8C029FBF6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590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39C98-A9BA-BE32-E150-5FFAE92F4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606D72-3014-5966-D9F6-0C143C338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394FB4-6AA7-63F7-8781-C00DAB9665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D102D1-940F-7043-7782-BFE1634CEA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AB7BF7-472A-E5BA-F2A5-1A24B02885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83691B-A5B8-1546-1991-F904E7D01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CAE7-9DC9-F042-9BD9-518E25EEB5F6}" type="datetimeFigureOut">
              <a:rPr lang="en-US" smtClean="0"/>
              <a:t>6/18/24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B2BDA5-1953-E33A-AB11-4603E6D28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B30747-7258-1E23-3C5C-363D8EEE7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C55D8-5EF7-EB4E-84C0-8C029FBF6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582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82DBA-4397-83EE-01E9-F783EAEE5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C749B7-BC46-2F3D-10D0-42FF85542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CAE7-9DC9-F042-9BD9-518E25EEB5F6}" type="datetimeFigureOut">
              <a:rPr lang="en-US" smtClean="0"/>
              <a:t>6/18/24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ADB2A5-D642-8454-A789-9F14B6779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8859A3-78D9-238E-18EC-86217E467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C55D8-5EF7-EB4E-84C0-8C029FBF6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326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CA2F61-0FA6-9CED-6AD7-21DE63DC1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CAE7-9DC9-F042-9BD9-518E25EEB5F6}" type="datetimeFigureOut">
              <a:rPr lang="en-US" smtClean="0"/>
              <a:t>6/18/24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65130B-7A0D-FC7F-ACF7-0F028835B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334032-4579-B1DF-6DA0-557B1B23B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C55D8-5EF7-EB4E-84C0-8C029FBF6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555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857DB-D0B7-BFB3-D9C2-01FB8B021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EEA45-933D-8F0E-8AEC-4BDD9516B0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E5895E-25D8-C27C-0B7E-A40C9C4500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54542B-67BF-1203-BCEE-31886DFFA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CAE7-9DC9-F042-9BD9-518E25EEB5F6}" type="datetimeFigureOut">
              <a:rPr lang="en-US" smtClean="0"/>
              <a:t>6/18/24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811874-D8E7-B425-59F4-F36027E5E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D2773C-DEAB-C125-5C87-D026E568E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C55D8-5EF7-EB4E-84C0-8C029FBF6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095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9E649-09C4-EF30-1AA7-F42DD0757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84E1AC-5087-B66F-244F-13242B51F5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1C39D0-E306-2B7F-2FA7-8B892B84B7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164707-3A61-590E-6CE7-7FEBF85A0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CAE7-9DC9-F042-9BD9-518E25EEB5F6}" type="datetimeFigureOut">
              <a:rPr lang="en-US" smtClean="0"/>
              <a:t>6/18/24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97AA4C-DD51-F18D-3254-4E685B448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7C767D-0FEE-25BB-6B1D-F2A3E6C98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C55D8-5EF7-EB4E-84C0-8C029FBF6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36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E89312-94F1-5E4F-32A5-6312DE80B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E3D4E0-1F75-BC2B-A702-EB11339380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030882-AEB5-5CF5-1BA3-EFD7B48E1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72CAE7-9DC9-F042-9BD9-518E25EEB5F6}" type="datetimeFigureOut">
              <a:rPr lang="en-US" smtClean="0"/>
              <a:t>6/18/24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1BF83-A613-6340-C7AB-7527EEC5AA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8A16B-BC19-63A8-AB57-6F9E1DF77B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AC55D8-5EF7-EB4E-84C0-8C029FBF6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627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35AF0D4-5F4D-E79D-E988-48D91AF993F0}"/>
              </a:ext>
            </a:extLst>
          </p:cNvPr>
          <p:cNvSpPr/>
          <p:nvPr/>
        </p:nvSpPr>
        <p:spPr>
          <a:xfrm>
            <a:off x="673732" y="2427142"/>
            <a:ext cx="1134737" cy="110168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Ego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B47D57E-AAD4-2EFF-C7A1-A4D9A4240DDA}"/>
              </a:ext>
            </a:extLst>
          </p:cNvPr>
          <p:cNvSpPr/>
          <p:nvPr/>
        </p:nvSpPr>
        <p:spPr>
          <a:xfrm>
            <a:off x="116091" y="133012"/>
            <a:ext cx="2150128" cy="401545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7297AA29-67F5-A2DB-0A31-DB5432CAED63}"/>
              </a:ext>
            </a:extLst>
          </p:cNvPr>
          <p:cNvSpPr/>
          <p:nvPr/>
        </p:nvSpPr>
        <p:spPr>
          <a:xfrm>
            <a:off x="673731" y="620507"/>
            <a:ext cx="1134737" cy="110168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Super-ego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[Id]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6CCC22-ED39-F4D9-7EBC-AA6AE53A5026}"/>
              </a:ext>
            </a:extLst>
          </p:cNvPr>
          <p:cNvSpPr txBox="1"/>
          <p:nvPr/>
        </p:nvSpPr>
        <p:spPr>
          <a:xfrm>
            <a:off x="908865" y="22376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Self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E3FE7642-6B8E-4232-F0E1-3A6F9B8CF65F}"/>
              </a:ext>
            </a:extLst>
          </p:cNvPr>
          <p:cNvSpPr/>
          <p:nvPr/>
        </p:nvSpPr>
        <p:spPr>
          <a:xfrm>
            <a:off x="4664742" y="2430583"/>
            <a:ext cx="1134737" cy="110168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User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60F39E03-990E-E310-E958-00F2E1CDEF3A}"/>
              </a:ext>
            </a:extLst>
          </p:cNvPr>
          <p:cNvSpPr/>
          <p:nvPr/>
        </p:nvSpPr>
        <p:spPr>
          <a:xfrm>
            <a:off x="116090" y="4408646"/>
            <a:ext cx="4220035" cy="173079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1450DD04-2C4C-C7BD-13D5-348CE6E47E9F}"/>
              </a:ext>
            </a:extLst>
          </p:cNvPr>
          <p:cNvSpPr/>
          <p:nvPr/>
        </p:nvSpPr>
        <p:spPr>
          <a:xfrm>
            <a:off x="4664742" y="658882"/>
            <a:ext cx="1134737" cy="110168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Director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5EAAB9F-0F79-3AF3-CE70-777D73838D4E}"/>
              </a:ext>
            </a:extLst>
          </p:cNvPr>
          <p:cNvSpPr txBox="1"/>
          <p:nvPr/>
        </p:nvSpPr>
        <p:spPr>
          <a:xfrm>
            <a:off x="4817144" y="289550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Other</a:t>
            </a:r>
            <a:endParaRPr 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8770403-43E4-0755-4E96-AC53D73D460D}"/>
              </a:ext>
            </a:extLst>
          </p:cNvPr>
          <p:cNvCxnSpPr>
            <a:stCxn id="5" idx="3"/>
            <a:endCxn id="16" idx="1"/>
          </p:cNvCxnSpPr>
          <p:nvPr/>
        </p:nvCxnSpPr>
        <p:spPr>
          <a:xfrm>
            <a:off x="1808469" y="2977986"/>
            <a:ext cx="2856273" cy="34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4470635-5E1B-9E10-7701-42393F4BB630}"/>
              </a:ext>
            </a:extLst>
          </p:cNvPr>
          <p:cNvCxnSpPr>
            <a:cxnSpLocks/>
            <a:stCxn id="18" idx="2"/>
            <a:endCxn id="16" idx="0"/>
          </p:cNvCxnSpPr>
          <p:nvPr/>
        </p:nvCxnSpPr>
        <p:spPr>
          <a:xfrm>
            <a:off x="5232111" y="1760569"/>
            <a:ext cx="0" cy="670014"/>
          </a:xfrm>
          <a:prstGeom prst="straightConnector1">
            <a:avLst/>
          </a:prstGeom>
          <a:ln>
            <a:solidFill>
              <a:schemeClr val="accent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B6DFA57-200E-A6D6-3663-3759C4576519}"/>
              </a:ext>
            </a:extLst>
          </p:cNvPr>
          <p:cNvCxnSpPr>
            <a:cxnSpLocks/>
            <a:stCxn id="14" idx="2"/>
            <a:endCxn id="5" idx="0"/>
          </p:cNvCxnSpPr>
          <p:nvPr/>
        </p:nvCxnSpPr>
        <p:spPr>
          <a:xfrm>
            <a:off x="1241100" y="1722194"/>
            <a:ext cx="1" cy="704948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785B5710-A9F2-6F99-FAD3-CBFB1A64AA6C}"/>
              </a:ext>
            </a:extLst>
          </p:cNvPr>
          <p:cNvSpPr txBox="1"/>
          <p:nvPr/>
        </p:nvSpPr>
        <p:spPr>
          <a:xfrm>
            <a:off x="2754801" y="2720720"/>
            <a:ext cx="8755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Dialogue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136B9CB4-086D-9BD3-E913-94964EC05F4F}"/>
              </a:ext>
            </a:extLst>
          </p:cNvPr>
          <p:cNvSpPr/>
          <p:nvPr/>
        </p:nvSpPr>
        <p:spPr>
          <a:xfrm>
            <a:off x="510946" y="4624680"/>
            <a:ext cx="1460305" cy="110168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Autobiography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F097F60-0763-FD72-40C1-EB9100BBC7D7}"/>
              </a:ext>
            </a:extLst>
          </p:cNvPr>
          <p:cNvCxnSpPr>
            <a:cxnSpLocks/>
            <a:stCxn id="5" idx="2"/>
            <a:endCxn id="43" idx="0"/>
          </p:cNvCxnSpPr>
          <p:nvPr/>
        </p:nvCxnSpPr>
        <p:spPr>
          <a:xfrm flipH="1">
            <a:off x="1241099" y="3528829"/>
            <a:ext cx="2" cy="10958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F5A903F8-F764-5AB9-6D79-5A1CDC20137F}"/>
              </a:ext>
            </a:extLst>
          </p:cNvPr>
          <p:cNvSpPr/>
          <p:nvPr/>
        </p:nvSpPr>
        <p:spPr>
          <a:xfrm>
            <a:off x="4626641" y="4630319"/>
            <a:ext cx="1134737" cy="110168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Critic</a:t>
            </a: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0920E8FE-8F80-D3B1-E129-1A51BD7E8CA8}"/>
              </a:ext>
            </a:extLst>
          </p:cNvPr>
          <p:cNvSpPr/>
          <p:nvPr/>
        </p:nvSpPr>
        <p:spPr>
          <a:xfrm>
            <a:off x="2499921" y="4624675"/>
            <a:ext cx="1460306" cy="110168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Script</a:t>
            </a:r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EEDEFA44-A9AF-E9E3-51BF-33EEBE21ECFF}"/>
              </a:ext>
            </a:extLst>
          </p:cNvPr>
          <p:cNvSpPr/>
          <p:nvPr/>
        </p:nvSpPr>
        <p:spPr>
          <a:xfrm>
            <a:off x="4118946" y="133012"/>
            <a:ext cx="2150128" cy="401545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8FE4F94D-2BFD-332F-1F7D-15FC476D7C1F}"/>
              </a:ext>
            </a:extLst>
          </p:cNvPr>
          <p:cNvCxnSpPr>
            <a:cxnSpLocks/>
          </p:cNvCxnSpPr>
          <p:nvPr/>
        </p:nvCxnSpPr>
        <p:spPr>
          <a:xfrm rot="16200000" flipH="1">
            <a:off x="1605836" y="3408210"/>
            <a:ext cx="1408811" cy="1046689"/>
          </a:xfrm>
          <a:prstGeom prst="curvedConnector3">
            <a:avLst>
              <a:gd name="adj1" fmla="val 50000"/>
            </a:avLst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7C7D9D9C-8FBC-7256-2F3D-2A89E78BD905}"/>
              </a:ext>
            </a:extLst>
          </p:cNvPr>
          <p:cNvCxnSpPr>
            <a:cxnSpLocks/>
          </p:cNvCxnSpPr>
          <p:nvPr/>
        </p:nvCxnSpPr>
        <p:spPr>
          <a:xfrm rot="5400000">
            <a:off x="3378195" y="3349414"/>
            <a:ext cx="1366150" cy="1206947"/>
          </a:xfrm>
          <a:prstGeom prst="curvedConnector3">
            <a:avLst>
              <a:gd name="adj1" fmla="val 50000"/>
            </a:avLst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87">
            <a:extLst>
              <a:ext uri="{FF2B5EF4-FFF2-40B4-BE49-F238E27FC236}">
                <a16:creationId xmlns:a16="http://schemas.microsoft.com/office/drawing/2014/main" id="{D97C47E5-DBF1-7486-590D-2D27BFD17A1F}"/>
              </a:ext>
            </a:extLst>
          </p:cNvPr>
          <p:cNvCxnSpPr>
            <a:cxnSpLocks/>
            <a:stCxn id="18" idx="2"/>
            <a:endCxn id="76" idx="0"/>
          </p:cNvCxnSpPr>
          <p:nvPr/>
        </p:nvCxnSpPr>
        <p:spPr>
          <a:xfrm rot="5400000">
            <a:off x="2799040" y="2191604"/>
            <a:ext cx="2864106" cy="2002037"/>
          </a:xfrm>
          <a:prstGeom prst="curvedConnector3">
            <a:avLst>
              <a:gd name="adj1" fmla="val 25401"/>
            </a:avLst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87">
            <a:extLst>
              <a:ext uri="{FF2B5EF4-FFF2-40B4-BE49-F238E27FC236}">
                <a16:creationId xmlns:a16="http://schemas.microsoft.com/office/drawing/2014/main" id="{360DE415-81E8-0EA3-19F3-E9EC674E4B8C}"/>
              </a:ext>
            </a:extLst>
          </p:cNvPr>
          <p:cNvCxnSpPr>
            <a:cxnSpLocks/>
            <a:stCxn id="43" idx="2"/>
            <a:endCxn id="49" idx="2"/>
          </p:cNvCxnSpPr>
          <p:nvPr/>
        </p:nvCxnSpPr>
        <p:spPr>
          <a:xfrm rot="16200000" flipH="1">
            <a:off x="3214734" y="3752730"/>
            <a:ext cx="5640" cy="3952911"/>
          </a:xfrm>
          <a:prstGeom prst="curvedConnector3">
            <a:avLst>
              <a:gd name="adj1" fmla="val 4153191"/>
            </a:avLst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87">
            <a:extLst>
              <a:ext uri="{FF2B5EF4-FFF2-40B4-BE49-F238E27FC236}">
                <a16:creationId xmlns:a16="http://schemas.microsoft.com/office/drawing/2014/main" id="{08B300C1-63FE-1F9C-0D8D-CEF1688BDC9C}"/>
              </a:ext>
            </a:extLst>
          </p:cNvPr>
          <p:cNvCxnSpPr>
            <a:cxnSpLocks/>
            <a:stCxn id="76" idx="3"/>
            <a:endCxn id="49" idx="1"/>
          </p:cNvCxnSpPr>
          <p:nvPr/>
        </p:nvCxnSpPr>
        <p:spPr>
          <a:xfrm>
            <a:off x="3960227" y="5175518"/>
            <a:ext cx="666414" cy="5645"/>
          </a:xfrm>
          <a:prstGeom prst="curvedConnector3">
            <a:avLst>
              <a:gd name="adj1" fmla="val 50000"/>
            </a:avLst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350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38952</TotalTime>
  <Words>13</Words>
  <Application>Microsoft Macintosh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Liam Magee</dc:creator>
  <cp:lastModifiedBy>Liam Magee</cp:lastModifiedBy>
  <cp:revision>5</cp:revision>
  <cp:lastPrinted>2024-07-15T00:03:01Z</cp:lastPrinted>
  <dcterms:created xsi:type="dcterms:W3CDTF">2024-06-17T22:53:46Z</dcterms:created>
  <dcterms:modified xsi:type="dcterms:W3CDTF">2024-07-15T00:06:26Z</dcterms:modified>
</cp:coreProperties>
</file>