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708" y="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po\openpose-1.7.0-binaries-win64-gpu-python3.7-flir-3d_recommended\openpose\examples\distanc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はる前ーはる横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'比較 (2)'!$T$3:$T$221</c:f>
              <c:numCache>
                <c:formatCode>General</c:formatCode>
                <c:ptCount val="219"/>
                <c:pt idx="0">
                  <c:v>96.109312764164528</c:v>
                </c:pt>
                <c:pt idx="1">
                  <c:v>100.53357648069624</c:v>
                </c:pt>
                <c:pt idx="2">
                  <c:v>102.06860437960343</c:v>
                </c:pt>
                <c:pt idx="3">
                  <c:v>76.739820171798684</c:v>
                </c:pt>
                <c:pt idx="4">
                  <c:v>104.99047575851822</c:v>
                </c:pt>
                <c:pt idx="5">
                  <c:v>65.73431371817918</c:v>
                </c:pt>
                <c:pt idx="6">
                  <c:v>77.1621668954417</c:v>
                </c:pt>
                <c:pt idx="7">
                  <c:v>59.791303715506992</c:v>
                </c:pt>
                <c:pt idx="8">
                  <c:v>69.799713466460588</c:v>
                </c:pt>
                <c:pt idx="9">
                  <c:v>77.01298591796062</c:v>
                </c:pt>
                <c:pt idx="10">
                  <c:v>71.721684308164427</c:v>
                </c:pt>
                <c:pt idx="11">
                  <c:v>88.70174744614674</c:v>
                </c:pt>
                <c:pt idx="12">
                  <c:v>91.787798753429101</c:v>
                </c:pt>
                <c:pt idx="13">
                  <c:v>105.67875850898325</c:v>
                </c:pt>
                <c:pt idx="14">
                  <c:v>100.43405796840034</c:v>
                </c:pt>
                <c:pt idx="15">
                  <c:v>119.31470990619724</c:v>
                </c:pt>
                <c:pt idx="16">
                  <c:v>100.44899203078147</c:v>
                </c:pt>
                <c:pt idx="17">
                  <c:v>83.642094665305933</c:v>
                </c:pt>
                <c:pt idx="18">
                  <c:v>73.061617830431317</c:v>
                </c:pt>
                <c:pt idx="19">
                  <c:v>81.676189920931051</c:v>
                </c:pt>
                <c:pt idx="20">
                  <c:v>80.981479364111394</c:v>
                </c:pt>
                <c:pt idx="21">
                  <c:v>111.50336317797773</c:v>
                </c:pt>
                <c:pt idx="22">
                  <c:v>117.92794410147241</c:v>
                </c:pt>
                <c:pt idx="23">
                  <c:v>124.5110436868955</c:v>
                </c:pt>
                <c:pt idx="24">
                  <c:v>129.33290377935541</c:v>
                </c:pt>
                <c:pt idx="25">
                  <c:v>128.11713390487628</c:v>
                </c:pt>
                <c:pt idx="26">
                  <c:v>125.8292493818508</c:v>
                </c:pt>
                <c:pt idx="27">
                  <c:v>102.82509421342633</c:v>
                </c:pt>
                <c:pt idx="28">
                  <c:v>105.13324878457813</c:v>
                </c:pt>
                <c:pt idx="29">
                  <c:v>122.86578042726136</c:v>
                </c:pt>
                <c:pt idx="30">
                  <c:v>120.3951826278776</c:v>
                </c:pt>
                <c:pt idx="31">
                  <c:v>179.07819521091898</c:v>
                </c:pt>
                <c:pt idx="32">
                  <c:v>177.76670104381191</c:v>
                </c:pt>
                <c:pt idx="33">
                  <c:v>192.61879451393108</c:v>
                </c:pt>
                <c:pt idx="34">
                  <c:v>171.37677789012139</c:v>
                </c:pt>
                <c:pt idx="35">
                  <c:v>137.81872151489435</c:v>
                </c:pt>
                <c:pt idx="36">
                  <c:v>150.25977505640023</c:v>
                </c:pt>
                <c:pt idx="37">
                  <c:v>144.02083182651043</c:v>
                </c:pt>
                <c:pt idx="38">
                  <c:v>144.79986187838716</c:v>
                </c:pt>
                <c:pt idx="39">
                  <c:v>143.96180048887967</c:v>
                </c:pt>
                <c:pt idx="40">
                  <c:v>142.6043477598071</c:v>
                </c:pt>
                <c:pt idx="41">
                  <c:v>147.19714671147671</c:v>
                </c:pt>
                <c:pt idx="42">
                  <c:v>151.49587453128879</c:v>
                </c:pt>
                <c:pt idx="43">
                  <c:v>130.85106037017812</c:v>
                </c:pt>
                <c:pt idx="44">
                  <c:v>155.36730672828179</c:v>
                </c:pt>
                <c:pt idx="45">
                  <c:v>179.46030201690846</c:v>
                </c:pt>
                <c:pt idx="46">
                  <c:v>166.16858908951474</c:v>
                </c:pt>
                <c:pt idx="47">
                  <c:v>164.80898033784445</c:v>
                </c:pt>
                <c:pt idx="48">
                  <c:v>171.44678474675459</c:v>
                </c:pt>
                <c:pt idx="49">
                  <c:v>168.84312245395131</c:v>
                </c:pt>
                <c:pt idx="50">
                  <c:v>159.05973720586866</c:v>
                </c:pt>
                <c:pt idx="51">
                  <c:v>134.69966592386189</c:v>
                </c:pt>
                <c:pt idx="52">
                  <c:v>165.7407614318216</c:v>
                </c:pt>
                <c:pt idx="53">
                  <c:v>147.64484413619056</c:v>
                </c:pt>
                <c:pt idx="54">
                  <c:v>174.11777623206655</c:v>
                </c:pt>
                <c:pt idx="55">
                  <c:v>168.02678357928536</c:v>
                </c:pt>
                <c:pt idx="56">
                  <c:v>163.43500237097317</c:v>
                </c:pt>
                <c:pt idx="57">
                  <c:v>137.12038506363669</c:v>
                </c:pt>
                <c:pt idx="58">
                  <c:v>156.87893421361582</c:v>
                </c:pt>
                <c:pt idx="59">
                  <c:v>176.83890974556476</c:v>
                </c:pt>
                <c:pt idx="60">
                  <c:v>178.23579887329032</c:v>
                </c:pt>
                <c:pt idx="61">
                  <c:v>171</c:v>
                </c:pt>
                <c:pt idx="62">
                  <c:v>186.40010729610646</c:v>
                </c:pt>
                <c:pt idx="63">
                  <c:v>160.63623501564024</c:v>
                </c:pt>
                <c:pt idx="64">
                  <c:v>160.47741274085897</c:v>
                </c:pt>
                <c:pt idx="65">
                  <c:v>144.4818327679989</c:v>
                </c:pt>
                <c:pt idx="66">
                  <c:v>193.11395599489956</c:v>
                </c:pt>
                <c:pt idx="67">
                  <c:v>170.33496411482875</c:v>
                </c:pt>
                <c:pt idx="68">
                  <c:v>170.57256520320024</c:v>
                </c:pt>
                <c:pt idx="69">
                  <c:v>140.49555153100044</c:v>
                </c:pt>
                <c:pt idx="70">
                  <c:v>149.03690818049066</c:v>
                </c:pt>
                <c:pt idx="71">
                  <c:v>148.44190782929192</c:v>
                </c:pt>
                <c:pt idx="72">
                  <c:v>165.68343308852579</c:v>
                </c:pt>
                <c:pt idx="73">
                  <c:v>187.70988253152788</c:v>
                </c:pt>
                <c:pt idx="74">
                  <c:v>207.4945782424206</c:v>
                </c:pt>
                <c:pt idx="75">
                  <c:v>173.15311143609287</c:v>
                </c:pt>
                <c:pt idx="76">
                  <c:v>189.83413813115911</c:v>
                </c:pt>
                <c:pt idx="77">
                  <c:v>200.55423206703966</c:v>
                </c:pt>
                <c:pt idx="78">
                  <c:v>203.12557692225764</c:v>
                </c:pt>
                <c:pt idx="79">
                  <c:v>197.02537907589468</c:v>
                </c:pt>
                <c:pt idx="80">
                  <c:v>215.62467391279691</c:v>
                </c:pt>
                <c:pt idx="81">
                  <c:v>188.7591057406238</c:v>
                </c:pt>
                <c:pt idx="82">
                  <c:v>191.70028690641024</c:v>
                </c:pt>
                <c:pt idx="83">
                  <c:v>211.94810685637179</c:v>
                </c:pt>
                <c:pt idx="84">
                  <c:v>203.24123597341165</c:v>
                </c:pt>
                <c:pt idx="85">
                  <c:v>182.18122845123204</c:v>
                </c:pt>
                <c:pt idx="86">
                  <c:v>173.36666346215469</c:v>
                </c:pt>
                <c:pt idx="87">
                  <c:v>176.18740023054997</c:v>
                </c:pt>
                <c:pt idx="88">
                  <c:v>194.13139879988503</c:v>
                </c:pt>
                <c:pt idx="89">
                  <c:v>211.8372016431486</c:v>
                </c:pt>
                <c:pt idx="90">
                  <c:v>201.48449071826843</c:v>
                </c:pt>
                <c:pt idx="91">
                  <c:v>208.49700237653298</c:v>
                </c:pt>
                <c:pt idx="92">
                  <c:v>228.38563877792316</c:v>
                </c:pt>
                <c:pt idx="93">
                  <c:v>194.85635735074183</c:v>
                </c:pt>
                <c:pt idx="94">
                  <c:v>207.03139858485235</c:v>
                </c:pt>
                <c:pt idx="95">
                  <c:v>223.91292950609173</c:v>
                </c:pt>
                <c:pt idx="96">
                  <c:v>234.4546864534808</c:v>
                </c:pt>
                <c:pt idx="97">
                  <c:v>226.40450525552711</c:v>
                </c:pt>
                <c:pt idx="98">
                  <c:v>208.94257584322062</c:v>
                </c:pt>
                <c:pt idx="99">
                  <c:v>225.85172126862349</c:v>
                </c:pt>
                <c:pt idx="100">
                  <c:v>197.46138863079031</c:v>
                </c:pt>
                <c:pt idx="101">
                  <c:v>188.34808201837362</c:v>
                </c:pt>
                <c:pt idx="102">
                  <c:v>212.61937823255903</c:v>
                </c:pt>
                <c:pt idx="103">
                  <c:v>176.45396000090221</c:v>
                </c:pt>
                <c:pt idx="104">
                  <c:v>207.46565980903924</c:v>
                </c:pt>
                <c:pt idx="105">
                  <c:v>201.36782265297501</c:v>
                </c:pt>
                <c:pt idx="106">
                  <c:v>206.68091348743357</c:v>
                </c:pt>
                <c:pt idx="107">
                  <c:v>185.81442355210211</c:v>
                </c:pt>
                <c:pt idx="108">
                  <c:v>225.52161758909057</c:v>
                </c:pt>
                <c:pt idx="109">
                  <c:v>214.84878403193255</c:v>
                </c:pt>
                <c:pt idx="110">
                  <c:v>238.51205420271739</c:v>
                </c:pt>
                <c:pt idx="111">
                  <c:v>210.0166660053435</c:v>
                </c:pt>
                <c:pt idx="112">
                  <c:v>206.20620747203515</c:v>
                </c:pt>
                <c:pt idx="113">
                  <c:v>189.98947339260667</c:v>
                </c:pt>
                <c:pt idx="114">
                  <c:v>213.53922356326015</c:v>
                </c:pt>
                <c:pt idx="115">
                  <c:v>198.31036281546156</c:v>
                </c:pt>
                <c:pt idx="116">
                  <c:v>183.29757226979302</c:v>
                </c:pt>
                <c:pt idx="117">
                  <c:v>162.90488022155751</c:v>
                </c:pt>
                <c:pt idx="118">
                  <c:v>198.92460883460348</c:v>
                </c:pt>
                <c:pt idx="119">
                  <c:v>178.65889286570652</c:v>
                </c:pt>
                <c:pt idx="120">
                  <c:v>171.41761869772895</c:v>
                </c:pt>
                <c:pt idx="121">
                  <c:v>165.2967029314257</c:v>
                </c:pt>
                <c:pt idx="122">
                  <c:v>154.47329866355545</c:v>
                </c:pt>
                <c:pt idx="123">
                  <c:v>173.71528430164111</c:v>
                </c:pt>
                <c:pt idx="124">
                  <c:v>176.87848936487444</c:v>
                </c:pt>
                <c:pt idx="125">
                  <c:v>285.91607160144042</c:v>
                </c:pt>
                <c:pt idx="126">
                  <c:v>247.81848195806543</c:v>
                </c:pt>
                <c:pt idx="127">
                  <c:v>266.08645211660064</c:v>
                </c:pt>
                <c:pt idx="128">
                  <c:v>253.48767228407775</c:v>
                </c:pt>
                <c:pt idx="129">
                  <c:v>270.79881831352219</c:v>
                </c:pt>
                <c:pt idx="130">
                  <c:v>279.34208419069262</c:v>
                </c:pt>
                <c:pt idx="131">
                  <c:v>265.34694269955327</c:v>
                </c:pt>
                <c:pt idx="132">
                  <c:v>282.93992295185211</c:v>
                </c:pt>
                <c:pt idx="133">
                  <c:v>260.31903503201607</c:v>
                </c:pt>
                <c:pt idx="134">
                  <c:v>254.29707037242878</c:v>
                </c:pt>
                <c:pt idx="135">
                  <c:v>236.24140195994434</c:v>
                </c:pt>
                <c:pt idx="136">
                  <c:v>230.89608052108636</c:v>
                </c:pt>
                <c:pt idx="137">
                  <c:v>217.6235281397671</c:v>
                </c:pt>
                <c:pt idx="138">
                  <c:v>222.48145990171855</c:v>
                </c:pt>
                <c:pt idx="139">
                  <c:v>234.78926721637001</c:v>
                </c:pt>
                <c:pt idx="140">
                  <c:v>236.37047192913079</c:v>
                </c:pt>
                <c:pt idx="141">
                  <c:v>216.94699813548931</c:v>
                </c:pt>
                <c:pt idx="142">
                  <c:v>205.6647757881743</c:v>
                </c:pt>
                <c:pt idx="143">
                  <c:v>203.89948504103683</c:v>
                </c:pt>
                <c:pt idx="144">
                  <c:v>220.35199114144623</c:v>
                </c:pt>
                <c:pt idx="145">
                  <c:v>234.30322234233142</c:v>
                </c:pt>
                <c:pt idx="146">
                  <c:v>224.12496514221704</c:v>
                </c:pt>
                <c:pt idx="147">
                  <c:v>242.00206610688264</c:v>
                </c:pt>
                <c:pt idx="148">
                  <c:v>207.59335249472704</c:v>
                </c:pt>
                <c:pt idx="149">
                  <c:v>247.93547547698776</c:v>
                </c:pt>
                <c:pt idx="150">
                  <c:v>249.52154215618339</c:v>
                </c:pt>
                <c:pt idx="151">
                  <c:v>238.19949622112975</c:v>
                </c:pt>
                <c:pt idx="152">
                  <c:v>245.87395144667116</c:v>
                </c:pt>
                <c:pt idx="153">
                  <c:v>223.47483079756432</c:v>
                </c:pt>
                <c:pt idx="154">
                  <c:v>211.47576693323518</c:v>
                </c:pt>
                <c:pt idx="155">
                  <c:v>235.61409125941512</c:v>
                </c:pt>
                <c:pt idx="156">
                  <c:v>212.10374819884726</c:v>
                </c:pt>
                <c:pt idx="157">
                  <c:v>201.82665829864993</c:v>
                </c:pt>
                <c:pt idx="158">
                  <c:v>202.69681793259608</c:v>
                </c:pt>
                <c:pt idx="159">
                  <c:v>233.96794652259527</c:v>
                </c:pt>
                <c:pt idx="160">
                  <c:v>241.26541401535363</c:v>
                </c:pt>
                <c:pt idx="161">
                  <c:v>254.67626508962314</c:v>
                </c:pt>
                <c:pt idx="162">
                  <c:v>231.12767034693184</c:v>
                </c:pt>
                <c:pt idx="163">
                  <c:v>237.83397570574311</c:v>
                </c:pt>
                <c:pt idx="164">
                  <c:v>218.98858417734931</c:v>
                </c:pt>
                <c:pt idx="165">
                  <c:v>250.38769937838401</c:v>
                </c:pt>
                <c:pt idx="166">
                  <c:v>238.70064934976611</c:v>
                </c:pt>
                <c:pt idx="167">
                  <c:v>254.68019161293248</c:v>
                </c:pt>
                <c:pt idx="168">
                  <c:v>228.98908270919816</c:v>
                </c:pt>
                <c:pt idx="169">
                  <c:v>246.04471138392714</c:v>
                </c:pt>
                <c:pt idx="170">
                  <c:v>238.38624121370762</c:v>
                </c:pt>
                <c:pt idx="171">
                  <c:v>236.61360907606309</c:v>
                </c:pt>
                <c:pt idx="172">
                  <c:v>222.95515244102344</c:v>
                </c:pt>
                <c:pt idx="173">
                  <c:v>179.06981878585793</c:v>
                </c:pt>
                <c:pt idx="174">
                  <c:v>225.59033667247363</c:v>
                </c:pt>
                <c:pt idx="175">
                  <c:v>210.26887549040634</c:v>
                </c:pt>
                <c:pt idx="176">
                  <c:v>184.08693598406163</c:v>
                </c:pt>
                <c:pt idx="177">
                  <c:v>164.13713778423212</c:v>
                </c:pt>
                <c:pt idx="178">
                  <c:v>165.43276579928173</c:v>
                </c:pt>
                <c:pt idx="179">
                  <c:v>143.13979181206042</c:v>
                </c:pt>
                <c:pt idx="180">
                  <c:v>180.63775906493083</c:v>
                </c:pt>
                <c:pt idx="181">
                  <c:v>167.79451719290472</c:v>
                </c:pt>
                <c:pt idx="182">
                  <c:v>180.07498438150702</c:v>
                </c:pt>
                <c:pt idx="183">
                  <c:v>180.3052966498766</c:v>
                </c:pt>
                <c:pt idx="184">
                  <c:v>177.13836399831629</c:v>
                </c:pt>
                <c:pt idx="185">
                  <c:v>160.4556013356966</c:v>
                </c:pt>
                <c:pt idx="186">
                  <c:v>144.32601983010548</c:v>
                </c:pt>
                <c:pt idx="187">
                  <c:v>125.55078653676368</c:v>
                </c:pt>
                <c:pt idx="188">
                  <c:v>95.524865872714003</c:v>
                </c:pt>
                <c:pt idx="189">
                  <c:v>88.893194340174318</c:v>
                </c:pt>
                <c:pt idx="190">
                  <c:v>83.791407674056885</c:v>
                </c:pt>
                <c:pt idx="191">
                  <c:v>95.378194572973541</c:v>
                </c:pt>
                <c:pt idx="192">
                  <c:v>87.64701934464172</c:v>
                </c:pt>
                <c:pt idx="193">
                  <c:v>89.621426009632316</c:v>
                </c:pt>
                <c:pt idx="194">
                  <c:v>87.852148522389598</c:v>
                </c:pt>
                <c:pt idx="195">
                  <c:v>79.233831158161223</c:v>
                </c:pt>
                <c:pt idx="196">
                  <c:v>84.10112960002381</c:v>
                </c:pt>
                <c:pt idx="197">
                  <c:v>85.217369121558775</c:v>
                </c:pt>
                <c:pt idx="198">
                  <c:v>92.4824307639024</c:v>
                </c:pt>
                <c:pt idx="199">
                  <c:v>85.5043858524228</c:v>
                </c:pt>
                <c:pt idx="200">
                  <c:v>85.246700815926005</c:v>
                </c:pt>
                <c:pt idx="201">
                  <c:v>88.566359301938121</c:v>
                </c:pt>
                <c:pt idx="202">
                  <c:v>93.187982057773951</c:v>
                </c:pt>
                <c:pt idx="203">
                  <c:v>86.660256173173181</c:v>
                </c:pt>
                <c:pt idx="204">
                  <c:v>88.786260198298706</c:v>
                </c:pt>
                <c:pt idx="205">
                  <c:v>74.323616704248181</c:v>
                </c:pt>
                <c:pt idx="206">
                  <c:v>72.062472896785877</c:v>
                </c:pt>
                <c:pt idx="207">
                  <c:v>81.565924257621205</c:v>
                </c:pt>
                <c:pt idx="208">
                  <c:v>78.803553219382181</c:v>
                </c:pt>
                <c:pt idx="209">
                  <c:v>72.594765651526146</c:v>
                </c:pt>
                <c:pt idx="210">
                  <c:v>73.736015623303103</c:v>
                </c:pt>
                <c:pt idx="211">
                  <c:v>84.952928142589641</c:v>
                </c:pt>
                <c:pt idx="212">
                  <c:v>94.936821096980069</c:v>
                </c:pt>
                <c:pt idx="213">
                  <c:v>105.44192714475585</c:v>
                </c:pt>
                <c:pt idx="214">
                  <c:v>106.28734637763802</c:v>
                </c:pt>
                <c:pt idx="215">
                  <c:v>101.66612021711067</c:v>
                </c:pt>
                <c:pt idx="216">
                  <c:v>89.788640706940214</c:v>
                </c:pt>
                <c:pt idx="217">
                  <c:v>89.218832092781852</c:v>
                </c:pt>
                <c:pt idx="218">
                  <c:v>104.3599540053559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86-48D1-BC41-1CDAB58E0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4511599"/>
        <c:axId val="1798514351"/>
      </c:areaChart>
      <c:catAx>
        <c:axId val="164451159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8514351"/>
        <c:crosses val="autoZero"/>
        <c:auto val="1"/>
        <c:lblAlgn val="ctr"/>
        <c:lblOffset val="100"/>
        <c:noMultiLvlLbl val="0"/>
      </c:catAx>
      <c:valAx>
        <c:axId val="179851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45115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いちろ前ーいちろ横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'比較 (2)'!$DS$3:$DS$357</c:f>
              <c:numCache>
                <c:formatCode>General</c:formatCode>
                <c:ptCount val="355"/>
                <c:pt idx="0">
                  <c:v>164.02134007500365</c:v>
                </c:pt>
                <c:pt idx="1">
                  <c:v>133.52153384379613</c:v>
                </c:pt>
                <c:pt idx="2">
                  <c:v>135.93380742111214</c:v>
                </c:pt>
                <c:pt idx="3">
                  <c:v>148.82204137828509</c:v>
                </c:pt>
                <c:pt idx="4">
                  <c:v>151.39352694220449</c:v>
                </c:pt>
                <c:pt idx="5">
                  <c:v>168.97041161102734</c:v>
                </c:pt>
                <c:pt idx="6">
                  <c:v>167</c:v>
                </c:pt>
                <c:pt idx="7">
                  <c:v>176.12211672586722</c:v>
                </c:pt>
                <c:pt idx="8">
                  <c:v>187.76847445724215</c:v>
                </c:pt>
                <c:pt idx="9">
                  <c:v>167.37980762326143</c:v>
                </c:pt>
                <c:pt idx="10">
                  <c:v>166.47221990470362</c:v>
                </c:pt>
                <c:pt idx="11">
                  <c:v>160.22796260328596</c:v>
                </c:pt>
                <c:pt idx="12">
                  <c:v>162.56998492956811</c:v>
                </c:pt>
                <c:pt idx="13">
                  <c:v>155.56670594957006</c:v>
                </c:pt>
                <c:pt idx="14">
                  <c:v>143.5130656072819</c:v>
                </c:pt>
                <c:pt idx="15">
                  <c:v>169.11238866505315</c:v>
                </c:pt>
                <c:pt idx="16">
                  <c:v>154.67061776562477</c:v>
                </c:pt>
                <c:pt idx="17">
                  <c:v>146.80599442802054</c:v>
                </c:pt>
                <c:pt idx="18">
                  <c:v>150.80119362922829</c:v>
                </c:pt>
                <c:pt idx="19">
                  <c:v>154.08763740157741</c:v>
                </c:pt>
                <c:pt idx="20">
                  <c:v>149.10399055692642</c:v>
                </c:pt>
                <c:pt idx="21">
                  <c:v>167.60071598892409</c:v>
                </c:pt>
                <c:pt idx="22">
                  <c:v>166.5412861725284</c:v>
                </c:pt>
                <c:pt idx="23">
                  <c:v>150.44268011438774</c:v>
                </c:pt>
                <c:pt idx="24">
                  <c:v>147.94255641971313</c:v>
                </c:pt>
                <c:pt idx="25">
                  <c:v>146.81621163890588</c:v>
                </c:pt>
                <c:pt idx="26">
                  <c:v>166.29491874377882</c:v>
                </c:pt>
                <c:pt idx="27">
                  <c:v>161.5116094898444</c:v>
                </c:pt>
                <c:pt idx="28">
                  <c:v>160.83531950414374</c:v>
                </c:pt>
                <c:pt idx="29">
                  <c:v>174.48782192462602</c:v>
                </c:pt>
                <c:pt idx="30">
                  <c:v>190.19200824430033</c:v>
                </c:pt>
                <c:pt idx="31">
                  <c:v>190.19989484749985</c:v>
                </c:pt>
                <c:pt idx="32">
                  <c:v>194.89740891043164</c:v>
                </c:pt>
                <c:pt idx="33">
                  <c:v>182.32937229091752</c:v>
                </c:pt>
                <c:pt idx="34">
                  <c:v>182.78676100855881</c:v>
                </c:pt>
                <c:pt idx="35">
                  <c:v>176.07384814332877</c:v>
                </c:pt>
                <c:pt idx="36">
                  <c:v>173.50504315437058</c:v>
                </c:pt>
                <c:pt idx="37">
                  <c:v>181.00552477756031</c:v>
                </c:pt>
                <c:pt idx="38">
                  <c:v>179.06144196895099</c:v>
                </c:pt>
                <c:pt idx="39">
                  <c:v>183.96467052127156</c:v>
                </c:pt>
                <c:pt idx="40">
                  <c:v>177.9213309302738</c:v>
                </c:pt>
                <c:pt idx="41">
                  <c:v>177.87355059142436</c:v>
                </c:pt>
                <c:pt idx="42">
                  <c:v>177.7273192280804</c:v>
                </c:pt>
                <c:pt idx="43">
                  <c:v>160.97825940169685</c:v>
                </c:pt>
                <c:pt idx="44">
                  <c:v>175.97727125967148</c:v>
                </c:pt>
                <c:pt idx="45">
                  <c:v>197.14968932260584</c:v>
                </c:pt>
                <c:pt idx="46">
                  <c:v>186.76723481381845</c:v>
                </c:pt>
                <c:pt idx="47">
                  <c:v>188.37462674150146</c:v>
                </c:pt>
                <c:pt idx="48">
                  <c:v>195.59141085436241</c:v>
                </c:pt>
                <c:pt idx="49">
                  <c:v>191.16746585127919</c:v>
                </c:pt>
                <c:pt idx="50">
                  <c:v>211.8088761124047</c:v>
                </c:pt>
                <c:pt idx="51">
                  <c:v>211.35041991914755</c:v>
                </c:pt>
                <c:pt idx="52">
                  <c:v>193.1657319505714</c:v>
                </c:pt>
                <c:pt idx="53">
                  <c:v>200.73614522551736</c:v>
                </c:pt>
                <c:pt idx="54">
                  <c:v>196.62146373170961</c:v>
                </c:pt>
                <c:pt idx="55">
                  <c:v>203.87005665374207</c:v>
                </c:pt>
                <c:pt idx="56">
                  <c:v>192.52012881774206</c:v>
                </c:pt>
                <c:pt idx="57">
                  <c:v>188.07711184511527</c:v>
                </c:pt>
                <c:pt idx="58">
                  <c:v>187.45666165810167</c:v>
                </c:pt>
                <c:pt idx="59">
                  <c:v>181.1684299208888</c:v>
                </c:pt>
                <c:pt idx="60">
                  <c:v>185.39417466576452</c:v>
                </c:pt>
                <c:pt idx="61">
                  <c:v>197.45379206285202</c:v>
                </c:pt>
                <c:pt idx="62">
                  <c:v>191.49673626461626</c:v>
                </c:pt>
                <c:pt idx="63">
                  <c:v>187.81107528577755</c:v>
                </c:pt>
                <c:pt idx="64">
                  <c:v>186.8876667947888</c:v>
                </c:pt>
                <c:pt idx="65">
                  <c:v>193.49160188493971</c:v>
                </c:pt>
                <c:pt idx="66">
                  <c:v>209.91426821443082</c:v>
                </c:pt>
                <c:pt idx="67">
                  <c:v>213.91353393369013</c:v>
                </c:pt>
                <c:pt idx="68">
                  <c:v>194.91536624904666</c:v>
                </c:pt>
                <c:pt idx="69">
                  <c:v>192.76929216034384</c:v>
                </c:pt>
                <c:pt idx="70">
                  <c:v>195.46355158954827</c:v>
                </c:pt>
                <c:pt idx="71">
                  <c:v>192.54609837646672</c:v>
                </c:pt>
                <c:pt idx="72">
                  <c:v>204.57516955877122</c:v>
                </c:pt>
                <c:pt idx="73">
                  <c:v>210.54928164208968</c:v>
                </c:pt>
                <c:pt idx="74">
                  <c:v>204.05636476228815</c:v>
                </c:pt>
                <c:pt idx="75">
                  <c:v>212.52529261243237</c:v>
                </c:pt>
                <c:pt idx="76">
                  <c:v>210.32593753505535</c:v>
                </c:pt>
                <c:pt idx="77">
                  <c:v>209.86900676374299</c:v>
                </c:pt>
                <c:pt idx="78">
                  <c:v>212.82856951076846</c:v>
                </c:pt>
                <c:pt idx="79">
                  <c:v>208.01442257689729</c:v>
                </c:pt>
                <c:pt idx="80">
                  <c:v>204.76816158768432</c:v>
                </c:pt>
                <c:pt idx="81">
                  <c:v>208.09853435332022</c:v>
                </c:pt>
                <c:pt idx="82">
                  <c:v>193.61043360315063</c:v>
                </c:pt>
                <c:pt idx="83">
                  <c:v>193.83756085960223</c:v>
                </c:pt>
                <c:pt idx="84">
                  <c:v>190.02368273454758</c:v>
                </c:pt>
                <c:pt idx="85">
                  <c:v>197.39047596072106</c:v>
                </c:pt>
                <c:pt idx="86">
                  <c:v>195.8979326077741</c:v>
                </c:pt>
                <c:pt idx="87">
                  <c:v>195.79070458017154</c:v>
                </c:pt>
                <c:pt idx="88">
                  <c:v>189.25115587493778</c:v>
                </c:pt>
                <c:pt idx="89">
                  <c:v>192.2212267154697</c:v>
                </c:pt>
                <c:pt idx="90">
                  <c:v>187.30723424363512</c:v>
                </c:pt>
                <c:pt idx="91">
                  <c:v>183.41210428976601</c:v>
                </c:pt>
                <c:pt idx="92">
                  <c:v>200.86811593680068</c:v>
                </c:pt>
                <c:pt idx="93">
                  <c:v>212.80272554645535</c:v>
                </c:pt>
                <c:pt idx="94">
                  <c:v>205.65748223684935</c:v>
                </c:pt>
                <c:pt idx="95">
                  <c:v>195.74473172987314</c:v>
                </c:pt>
                <c:pt idx="96">
                  <c:v>191.82022833893197</c:v>
                </c:pt>
                <c:pt idx="97">
                  <c:v>198.886902535084</c:v>
                </c:pt>
                <c:pt idx="98">
                  <c:v>200.12246250733574</c:v>
                </c:pt>
                <c:pt idx="99">
                  <c:v>188.62396454321492</c:v>
                </c:pt>
                <c:pt idx="100">
                  <c:v>178.91059219621403</c:v>
                </c:pt>
                <c:pt idx="101">
                  <c:v>187.67525143182837</c:v>
                </c:pt>
                <c:pt idx="102">
                  <c:v>179.96944185055418</c:v>
                </c:pt>
                <c:pt idx="103">
                  <c:v>180.1194048402337</c:v>
                </c:pt>
                <c:pt idx="104">
                  <c:v>174.95999542752622</c:v>
                </c:pt>
                <c:pt idx="105">
                  <c:v>195.08459703420976</c:v>
                </c:pt>
                <c:pt idx="106">
                  <c:v>188.76705220985997</c:v>
                </c:pt>
                <c:pt idx="107">
                  <c:v>202.50432094155423</c:v>
                </c:pt>
                <c:pt idx="108">
                  <c:v>184.24440290006098</c:v>
                </c:pt>
                <c:pt idx="109">
                  <c:v>193.21490625725542</c:v>
                </c:pt>
                <c:pt idx="110">
                  <c:v>180.88394069126204</c:v>
                </c:pt>
                <c:pt idx="111">
                  <c:v>180.03888468883605</c:v>
                </c:pt>
                <c:pt idx="112">
                  <c:v>179.98055450520204</c:v>
                </c:pt>
                <c:pt idx="113">
                  <c:v>197.51708786836647</c:v>
                </c:pt>
                <c:pt idx="114">
                  <c:v>196.85781671043696</c:v>
                </c:pt>
                <c:pt idx="115">
                  <c:v>189.25643978475344</c:v>
                </c:pt>
                <c:pt idx="116">
                  <c:v>192.88338445807094</c:v>
                </c:pt>
                <c:pt idx="117">
                  <c:v>199.82492337043445</c:v>
                </c:pt>
                <c:pt idx="118">
                  <c:v>212.76982868818595</c:v>
                </c:pt>
                <c:pt idx="119">
                  <c:v>208.31466583032505</c:v>
                </c:pt>
                <c:pt idx="120">
                  <c:v>189.25115587493778</c:v>
                </c:pt>
                <c:pt idx="121">
                  <c:v>185.74175621006711</c:v>
                </c:pt>
                <c:pt idx="122">
                  <c:v>187.08821448717714</c:v>
                </c:pt>
                <c:pt idx="123">
                  <c:v>182.04944383326196</c:v>
                </c:pt>
                <c:pt idx="124">
                  <c:v>165.6804152578089</c:v>
                </c:pt>
                <c:pt idx="125">
                  <c:v>180.47714536749521</c:v>
                </c:pt>
                <c:pt idx="126">
                  <c:v>170.09997060552362</c:v>
                </c:pt>
                <c:pt idx="127">
                  <c:v>178.56091397615549</c:v>
                </c:pt>
                <c:pt idx="128">
                  <c:v>202.16330032921405</c:v>
                </c:pt>
                <c:pt idx="129">
                  <c:v>210.07141642784245</c:v>
                </c:pt>
                <c:pt idx="130">
                  <c:v>188.48872645333461</c:v>
                </c:pt>
                <c:pt idx="131">
                  <c:v>193.17349714699478</c:v>
                </c:pt>
                <c:pt idx="132">
                  <c:v>194.63041899970312</c:v>
                </c:pt>
                <c:pt idx="133">
                  <c:v>210.6276335146934</c:v>
                </c:pt>
                <c:pt idx="134">
                  <c:v>225.02222112493689</c:v>
                </c:pt>
                <c:pt idx="135">
                  <c:v>222.52864984086881</c:v>
                </c:pt>
                <c:pt idx="136">
                  <c:v>219.04337470008082</c:v>
                </c:pt>
                <c:pt idx="137">
                  <c:v>213.99766353864709</c:v>
                </c:pt>
                <c:pt idx="138">
                  <c:v>220.98416232843476</c:v>
                </c:pt>
                <c:pt idx="139">
                  <c:v>202.49197514963402</c:v>
                </c:pt>
                <c:pt idx="140">
                  <c:v>210.87911228948209</c:v>
                </c:pt>
                <c:pt idx="141">
                  <c:v>219.84540022479433</c:v>
                </c:pt>
                <c:pt idx="142">
                  <c:v>218.79899451322896</c:v>
                </c:pt>
                <c:pt idx="143">
                  <c:v>210.45189474081718</c:v>
                </c:pt>
                <c:pt idx="144">
                  <c:v>209.24148728203974</c:v>
                </c:pt>
                <c:pt idx="145">
                  <c:v>205.60398828816525</c:v>
                </c:pt>
                <c:pt idx="146">
                  <c:v>209.69024774652732</c:v>
                </c:pt>
                <c:pt idx="147">
                  <c:v>205.61857892709986</c:v>
                </c:pt>
                <c:pt idx="148">
                  <c:v>208.65761428713787</c:v>
                </c:pt>
                <c:pt idx="149">
                  <c:v>213.90418415729974</c:v>
                </c:pt>
                <c:pt idx="150">
                  <c:v>218.14673960433146</c:v>
                </c:pt>
                <c:pt idx="151">
                  <c:v>218.4788319265736</c:v>
                </c:pt>
                <c:pt idx="152">
                  <c:v>208.38186101482057</c:v>
                </c:pt>
                <c:pt idx="153">
                  <c:v>207.34512292311098</c:v>
                </c:pt>
                <c:pt idx="154">
                  <c:v>226.84355842738844</c:v>
                </c:pt>
                <c:pt idx="155">
                  <c:v>224.8288237748888</c:v>
                </c:pt>
                <c:pt idx="156">
                  <c:v>226.43321311150447</c:v>
                </c:pt>
                <c:pt idx="157">
                  <c:v>223.10535627814946</c:v>
                </c:pt>
                <c:pt idx="158">
                  <c:v>224.40811037036963</c:v>
                </c:pt>
                <c:pt idx="159">
                  <c:v>213.91820866864046</c:v>
                </c:pt>
                <c:pt idx="160">
                  <c:v>208.03605456747155</c:v>
                </c:pt>
                <c:pt idx="161">
                  <c:v>208.29786364722995</c:v>
                </c:pt>
                <c:pt idx="162">
                  <c:v>208.1682012219926</c:v>
                </c:pt>
                <c:pt idx="163">
                  <c:v>215.25566194643986</c:v>
                </c:pt>
                <c:pt idx="164">
                  <c:v>209.21042039057232</c:v>
                </c:pt>
                <c:pt idx="165">
                  <c:v>216.96543503516867</c:v>
                </c:pt>
                <c:pt idx="166">
                  <c:v>209.93570444305084</c:v>
                </c:pt>
                <c:pt idx="167">
                  <c:v>203.94607130317564</c:v>
                </c:pt>
                <c:pt idx="168">
                  <c:v>204.26942992038727</c:v>
                </c:pt>
                <c:pt idx="169">
                  <c:v>208.37706207737932</c:v>
                </c:pt>
                <c:pt idx="170">
                  <c:v>205.5966925804012</c:v>
                </c:pt>
                <c:pt idx="171">
                  <c:v>207.42709562639109</c:v>
                </c:pt>
                <c:pt idx="172">
                  <c:v>202.6153992173349</c:v>
                </c:pt>
                <c:pt idx="173">
                  <c:v>209.18412941712381</c:v>
                </c:pt>
                <c:pt idx="174">
                  <c:v>201.75232340669587</c:v>
                </c:pt>
                <c:pt idx="175">
                  <c:v>204.38933435969696</c:v>
                </c:pt>
                <c:pt idx="176">
                  <c:v>202.47222031676347</c:v>
                </c:pt>
                <c:pt idx="177">
                  <c:v>202.53147903474166</c:v>
                </c:pt>
                <c:pt idx="178">
                  <c:v>199.44673474389094</c:v>
                </c:pt>
                <c:pt idx="179">
                  <c:v>202.35117988289568</c:v>
                </c:pt>
                <c:pt idx="180">
                  <c:v>198.73852168112754</c:v>
                </c:pt>
                <c:pt idx="181">
                  <c:v>200.01249960939941</c:v>
                </c:pt>
                <c:pt idx="182">
                  <c:v>192.65253696746379</c:v>
                </c:pt>
                <c:pt idx="183">
                  <c:v>183.88311504866346</c:v>
                </c:pt>
                <c:pt idx="184">
                  <c:v>178.67568385205638</c:v>
                </c:pt>
                <c:pt idx="185">
                  <c:v>174.96571092645553</c:v>
                </c:pt>
                <c:pt idx="186">
                  <c:v>164.72097619914715</c:v>
                </c:pt>
                <c:pt idx="187">
                  <c:v>151.55197128378106</c:v>
                </c:pt>
                <c:pt idx="188">
                  <c:v>169.67910890855126</c:v>
                </c:pt>
                <c:pt idx="189">
                  <c:v>182.32937229091752</c:v>
                </c:pt>
                <c:pt idx="190">
                  <c:v>185.04323819042943</c:v>
                </c:pt>
                <c:pt idx="191">
                  <c:v>180.96408483453285</c:v>
                </c:pt>
                <c:pt idx="192">
                  <c:v>184.62394210935915</c:v>
                </c:pt>
                <c:pt idx="193">
                  <c:v>190.04736251787341</c:v>
                </c:pt>
                <c:pt idx="194">
                  <c:v>182.71836251455409</c:v>
                </c:pt>
                <c:pt idx="195">
                  <c:v>187.65393680922338</c:v>
                </c:pt>
                <c:pt idx="196">
                  <c:v>191.59592897553955</c:v>
                </c:pt>
                <c:pt idx="197">
                  <c:v>188.26045787684677</c:v>
                </c:pt>
                <c:pt idx="198">
                  <c:v>177.44576636257062</c:v>
                </c:pt>
                <c:pt idx="199">
                  <c:v>177.63445611704955</c:v>
                </c:pt>
                <c:pt idx="200">
                  <c:v>182.59518065929342</c:v>
                </c:pt>
                <c:pt idx="201">
                  <c:v>184.79989177486007</c:v>
                </c:pt>
                <c:pt idx="202">
                  <c:v>176.43412368360038</c:v>
                </c:pt>
                <c:pt idx="203">
                  <c:v>174.52220489095365</c:v>
                </c:pt>
                <c:pt idx="204">
                  <c:v>162.5146147274146</c:v>
                </c:pt>
                <c:pt idx="205">
                  <c:v>165.54455593585675</c:v>
                </c:pt>
                <c:pt idx="206">
                  <c:v>156.22739836533157</c:v>
                </c:pt>
                <c:pt idx="207">
                  <c:v>160.8166658030193</c:v>
                </c:pt>
                <c:pt idx="208">
                  <c:v>162.54845431439821</c:v>
                </c:pt>
                <c:pt idx="209">
                  <c:v>160.25604512778918</c:v>
                </c:pt>
                <c:pt idx="210">
                  <c:v>164.53874923555242</c:v>
                </c:pt>
                <c:pt idx="211">
                  <c:v>154.25303886795876</c:v>
                </c:pt>
                <c:pt idx="212">
                  <c:v>157.96835126062436</c:v>
                </c:pt>
                <c:pt idx="213">
                  <c:v>156.760964528801</c:v>
                </c:pt>
                <c:pt idx="214">
                  <c:v>158.43926281070611</c:v>
                </c:pt>
                <c:pt idx="215">
                  <c:v>157.3689931339716</c:v>
                </c:pt>
                <c:pt idx="216">
                  <c:v>155.55384919699031</c:v>
                </c:pt>
                <c:pt idx="217">
                  <c:v>135.14806694880988</c:v>
                </c:pt>
                <c:pt idx="218">
                  <c:v>144.70659971127785</c:v>
                </c:pt>
                <c:pt idx="219">
                  <c:v>140.80127840328723</c:v>
                </c:pt>
                <c:pt idx="220">
                  <c:v>129.4797281430572</c:v>
                </c:pt>
                <c:pt idx="221">
                  <c:v>127.00787377166819</c:v>
                </c:pt>
                <c:pt idx="222">
                  <c:v>131.96211577570284</c:v>
                </c:pt>
                <c:pt idx="223">
                  <c:v>125.72191535289303</c:v>
                </c:pt>
                <c:pt idx="224">
                  <c:v>120.95867062761562</c:v>
                </c:pt>
                <c:pt idx="225">
                  <c:v>126.25371281669304</c:v>
                </c:pt>
                <c:pt idx="226">
                  <c:v>127.03936397825676</c:v>
                </c:pt>
                <c:pt idx="227">
                  <c:v>141.29755836531641</c:v>
                </c:pt>
                <c:pt idx="228">
                  <c:v>135.13696755514385</c:v>
                </c:pt>
                <c:pt idx="229">
                  <c:v>130.32651303552933</c:v>
                </c:pt>
                <c:pt idx="230">
                  <c:v>126.24975247500488</c:v>
                </c:pt>
                <c:pt idx="231">
                  <c:v>133.85813385820077</c:v>
                </c:pt>
                <c:pt idx="232">
                  <c:v>131.04579352272242</c:v>
                </c:pt>
                <c:pt idx="233">
                  <c:v>134.59940564504734</c:v>
                </c:pt>
                <c:pt idx="234">
                  <c:v>119.31051923447488</c:v>
                </c:pt>
                <c:pt idx="235">
                  <c:v>109.45775440780794</c:v>
                </c:pt>
                <c:pt idx="236">
                  <c:v>97.938756373562356</c:v>
                </c:pt>
                <c:pt idx="237">
                  <c:v>100.35935432235502</c:v>
                </c:pt>
                <c:pt idx="238">
                  <c:v>91.509562341866769</c:v>
                </c:pt>
                <c:pt idx="239">
                  <c:v>95.472509132210405</c:v>
                </c:pt>
                <c:pt idx="240">
                  <c:v>88.921313530559146</c:v>
                </c:pt>
                <c:pt idx="241">
                  <c:v>86.907997330510383</c:v>
                </c:pt>
                <c:pt idx="242">
                  <c:v>81.57205403813245</c:v>
                </c:pt>
                <c:pt idx="243">
                  <c:v>92.504053965218191</c:v>
                </c:pt>
                <c:pt idx="244">
                  <c:v>83.390646957557536</c:v>
                </c:pt>
                <c:pt idx="245">
                  <c:v>81.129526067887269</c:v>
                </c:pt>
                <c:pt idx="246">
                  <c:v>74.451326381737488</c:v>
                </c:pt>
                <c:pt idx="247">
                  <c:v>69.541354602854838</c:v>
                </c:pt>
                <c:pt idx="248">
                  <c:v>57.853262656482912</c:v>
                </c:pt>
                <c:pt idx="249">
                  <c:v>62.22539674441618</c:v>
                </c:pt>
                <c:pt idx="250">
                  <c:v>57.349803835758671</c:v>
                </c:pt>
                <c:pt idx="251">
                  <c:v>58.472215624174872</c:v>
                </c:pt>
                <c:pt idx="252">
                  <c:v>55.991070716677676</c:v>
                </c:pt>
                <c:pt idx="253">
                  <c:v>66.407830863535963</c:v>
                </c:pt>
                <c:pt idx="254">
                  <c:v>68.745908969188847</c:v>
                </c:pt>
                <c:pt idx="255">
                  <c:v>68.680419334771102</c:v>
                </c:pt>
                <c:pt idx="256">
                  <c:v>67.461099902091718</c:v>
                </c:pt>
                <c:pt idx="257">
                  <c:v>66.51315659326356</c:v>
                </c:pt>
                <c:pt idx="258">
                  <c:v>65.238025721200358</c:v>
                </c:pt>
                <c:pt idx="259">
                  <c:v>63.678881899731877</c:v>
                </c:pt>
                <c:pt idx="260">
                  <c:v>65.992423807585666</c:v>
                </c:pt>
                <c:pt idx="261">
                  <c:v>65.658205884717873</c:v>
                </c:pt>
                <c:pt idx="262">
                  <c:v>64.521314307754153</c:v>
                </c:pt>
                <c:pt idx="263">
                  <c:v>70.957733898427165</c:v>
                </c:pt>
                <c:pt idx="264">
                  <c:v>68.563838865687799</c:v>
                </c:pt>
                <c:pt idx="265">
                  <c:v>74.431176263713581</c:v>
                </c:pt>
                <c:pt idx="266">
                  <c:v>64.109281699298421</c:v>
                </c:pt>
                <c:pt idx="267">
                  <c:v>66.858058601787121</c:v>
                </c:pt>
                <c:pt idx="268">
                  <c:v>64.070273918565391</c:v>
                </c:pt>
                <c:pt idx="269">
                  <c:v>69.899928469205179</c:v>
                </c:pt>
                <c:pt idx="270">
                  <c:v>64.482555780614035</c:v>
                </c:pt>
                <c:pt idx="271">
                  <c:v>58.20652884342099</c:v>
                </c:pt>
                <c:pt idx="272">
                  <c:v>58.762232769015846</c:v>
                </c:pt>
                <c:pt idx="273">
                  <c:v>56.692151132233462</c:v>
                </c:pt>
                <c:pt idx="274">
                  <c:v>49.264591747014407</c:v>
                </c:pt>
                <c:pt idx="275">
                  <c:v>48.774993593028796</c:v>
                </c:pt>
                <c:pt idx="276">
                  <c:v>43.439613257946945</c:v>
                </c:pt>
                <c:pt idx="277">
                  <c:v>45.14421336118285</c:v>
                </c:pt>
                <c:pt idx="278">
                  <c:v>44.609416046390926</c:v>
                </c:pt>
                <c:pt idx="279">
                  <c:v>50.833060108555337</c:v>
                </c:pt>
                <c:pt idx="280">
                  <c:v>57.157676649772952</c:v>
                </c:pt>
                <c:pt idx="281">
                  <c:v>64.054664154923174</c:v>
                </c:pt>
                <c:pt idx="282">
                  <c:v>64.992307237087687</c:v>
                </c:pt>
                <c:pt idx="283">
                  <c:v>67.874884898613274</c:v>
                </c:pt>
                <c:pt idx="284">
                  <c:v>69.914233171794137</c:v>
                </c:pt>
                <c:pt idx="285">
                  <c:v>78.185676437567508</c:v>
                </c:pt>
                <c:pt idx="286">
                  <c:v>66.189122973491649</c:v>
                </c:pt>
                <c:pt idx="287">
                  <c:v>68.527366796047261</c:v>
                </c:pt>
                <c:pt idx="288">
                  <c:v>67.992646661238297</c:v>
                </c:pt>
                <c:pt idx="289">
                  <c:v>64.969223483123145</c:v>
                </c:pt>
                <c:pt idx="290">
                  <c:v>64.389440128020993</c:v>
                </c:pt>
                <c:pt idx="291">
                  <c:v>68.073489700470034</c:v>
                </c:pt>
                <c:pt idx="292">
                  <c:v>68.425141578224014</c:v>
                </c:pt>
                <c:pt idx="293">
                  <c:v>73.702103090753113</c:v>
                </c:pt>
                <c:pt idx="294">
                  <c:v>67.638746292343413</c:v>
                </c:pt>
                <c:pt idx="295">
                  <c:v>68.673138853557589</c:v>
                </c:pt>
                <c:pt idx="296">
                  <c:v>67.970581871865718</c:v>
                </c:pt>
                <c:pt idx="297">
                  <c:v>61.489836558572833</c:v>
                </c:pt>
                <c:pt idx="298">
                  <c:v>62.064482596731601</c:v>
                </c:pt>
                <c:pt idx="299">
                  <c:v>70.049982155600873</c:v>
                </c:pt>
                <c:pt idx="300">
                  <c:v>82.267855204812534</c:v>
                </c:pt>
                <c:pt idx="301">
                  <c:v>83.222593086252729</c:v>
                </c:pt>
                <c:pt idx="302">
                  <c:v>75.584389922787622</c:v>
                </c:pt>
                <c:pt idx="303">
                  <c:v>76.380625815713245</c:v>
                </c:pt>
                <c:pt idx="304">
                  <c:v>76.321687612368734</c:v>
                </c:pt>
                <c:pt idx="305">
                  <c:v>74.484897798144289</c:v>
                </c:pt>
                <c:pt idx="306">
                  <c:v>69.785385289471606</c:v>
                </c:pt>
                <c:pt idx="307">
                  <c:v>76.203674452089246</c:v>
                </c:pt>
                <c:pt idx="308">
                  <c:v>70.547856097829083</c:v>
                </c:pt>
                <c:pt idx="309">
                  <c:v>68.352029962540243</c:v>
                </c:pt>
                <c:pt idx="310">
                  <c:v>68.498175158174831</c:v>
                </c:pt>
                <c:pt idx="311">
                  <c:v>66.505638858671219</c:v>
                </c:pt>
                <c:pt idx="312">
                  <c:v>69.296464556281663</c:v>
                </c:pt>
                <c:pt idx="313">
                  <c:v>70.731888141064076</c:v>
                </c:pt>
                <c:pt idx="314">
                  <c:v>65.711490623786645</c:v>
                </c:pt>
                <c:pt idx="315">
                  <c:v>66.257075093909776</c:v>
                </c:pt>
                <c:pt idx="316">
                  <c:v>72.904046526924688</c:v>
                </c:pt>
                <c:pt idx="317">
                  <c:v>70.178344238091</c:v>
                </c:pt>
                <c:pt idx="318">
                  <c:v>75.379042180171012</c:v>
                </c:pt>
                <c:pt idx="319">
                  <c:v>77.077882690172544</c:v>
                </c:pt>
                <c:pt idx="320">
                  <c:v>83.63611660042568</c:v>
                </c:pt>
                <c:pt idx="321">
                  <c:v>83.396642618273304</c:v>
                </c:pt>
                <c:pt idx="322">
                  <c:v>87.31551981177229</c:v>
                </c:pt>
                <c:pt idx="323">
                  <c:v>92.520268049763018</c:v>
                </c:pt>
                <c:pt idx="324">
                  <c:v>91.776903412568899</c:v>
                </c:pt>
                <c:pt idx="325">
                  <c:v>93.589529328873112</c:v>
                </c:pt>
                <c:pt idx="326">
                  <c:v>85.895285085969647</c:v>
                </c:pt>
                <c:pt idx="327">
                  <c:v>84.350459394125409</c:v>
                </c:pt>
                <c:pt idx="328">
                  <c:v>94.910484141637383</c:v>
                </c:pt>
                <c:pt idx="329">
                  <c:v>91.25787637239867</c:v>
                </c:pt>
                <c:pt idx="330">
                  <c:v>95.451558394821404</c:v>
                </c:pt>
                <c:pt idx="331">
                  <c:v>94.477510551453463</c:v>
                </c:pt>
                <c:pt idx="332">
                  <c:v>91.465840618232988</c:v>
                </c:pt>
                <c:pt idx="333">
                  <c:v>91.126285999156138</c:v>
                </c:pt>
                <c:pt idx="334">
                  <c:v>89.760793222876543</c:v>
                </c:pt>
                <c:pt idx="335">
                  <c:v>106.16967551989597</c:v>
                </c:pt>
                <c:pt idx="336">
                  <c:v>113.39753083731586</c:v>
                </c:pt>
                <c:pt idx="337">
                  <c:v>118.75184209097559</c:v>
                </c:pt>
                <c:pt idx="338">
                  <c:v>131.81426326464069</c:v>
                </c:pt>
                <c:pt idx="339">
                  <c:v>147.94255641971313</c:v>
                </c:pt>
                <c:pt idx="340">
                  <c:v>159.60889699512367</c:v>
                </c:pt>
                <c:pt idx="341">
                  <c:v>89.319650693450427</c:v>
                </c:pt>
                <c:pt idx="342">
                  <c:v>92.157473923713866</c:v>
                </c:pt>
                <c:pt idx="343">
                  <c:v>110.90085662428402</c:v>
                </c:pt>
                <c:pt idx="344">
                  <c:v>110.14989786649826</c:v>
                </c:pt>
                <c:pt idx="345">
                  <c:v>121.21056059601408</c:v>
                </c:pt>
                <c:pt idx="346">
                  <c:v>93.712325763476812</c:v>
                </c:pt>
                <c:pt idx="347">
                  <c:v>81.191132520737753</c:v>
                </c:pt>
                <c:pt idx="348">
                  <c:v>101.89209979188769</c:v>
                </c:pt>
                <c:pt idx="349">
                  <c:v>105.61723344227494</c:v>
                </c:pt>
                <c:pt idx="350">
                  <c:v>113.82881884654694</c:v>
                </c:pt>
                <c:pt idx="351">
                  <c:v>115.6676272774712</c:v>
                </c:pt>
                <c:pt idx="352">
                  <c:v>128.8720295486961</c:v>
                </c:pt>
                <c:pt idx="353">
                  <c:v>152.2530787866045</c:v>
                </c:pt>
                <c:pt idx="354">
                  <c:v>255.24106252717255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E-4C0F-8D1E-305FBD94B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149408"/>
        <c:axId val="1548511104"/>
      </c:areaChart>
      <c:catAx>
        <c:axId val="13591494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48511104"/>
        <c:crosses val="autoZero"/>
        <c:auto val="1"/>
        <c:lblAlgn val="ctr"/>
        <c:lblOffset val="100"/>
        <c:noMultiLvlLbl val="0"/>
      </c:catAx>
      <c:valAx>
        <c:axId val="1548511104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59149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いちろ前ーいちろ後ろ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'比較 (2)'!$DX$3:$DX$615</c:f>
              <c:numCache>
                <c:formatCode>General</c:formatCode>
                <c:ptCount val="613"/>
                <c:pt idx="0">
                  <c:v>68.825867230279059</c:v>
                </c:pt>
                <c:pt idx="1">
                  <c:v>75.398938984577228</c:v>
                </c:pt>
                <c:pt idx="2">
                  <c:v>82.758685344802331</c:v>
                </c:pt>
                <c:pt idx="3">
                  <c:v>81.172655494322711</c:v>
                </c:pt>
                <c:pt idx="4">
                  <c:v>82.963847548194153</c:v>
                </c:pt>
                <c:pt idx="5">
                  <c:v>71.979163651712426</c:v>
                </c:pt>
                <c:pt idx="6">
                  <c:v>57.974132162542979</c:v>
                </c:pt>
                <c:pt idx="7">
                  <c:v>77.543536158728273</c:v>
                </c:pt>
                <c:pt idx="8">
                  <c:v>75.15982969645421</c:v>
                </c:pt>
                <c:pt idx="9">
                  <c:v>83.426614458456839</c:v>
                </c:pt>
                <c:pt idx="10">
                  <c:v>81.074040234837199</c:v>
                </c:pt>
                <c:pt idx="11">
                  <c:v>87.971586321948294</c:v>
                </c:pt>
                <c:pt idx="12">
                  <c:v>87.206651122491792</c:v>
                </c:pt>
                <c:pt idx="13">
                  <c:v>100.25966287595426</c:v>
                </c:pt>
                <c:pt idx="14">
                  <c:v>100.53357648069624</c:v>
                </c:pt>
                <c:pt idx="15">
                  <c:v>105.83950113261116</c:v>
                </c:pt>
                <c:pt idx="16">
                  <c:v>110.54863183232979</c:v>
                </c:pt>
                <c:pt idx="17">
                  <c:v>116.71332400373147</c:v>
                </c:pt>
                <c:pt idx="18">
                  <c:v>106.2402936742929</c:v>
                </c:pt>
                <c:pt idx="19">
                  <c:v>115.1911454930456</c:v>
                </c:pt>
                <c:pt idx="20">
                  <c:v>121.35897165022452</c:v>
                </c:pt>
                <c:pt idx="21">
                  <c:v>107.12142642814275</c:v>
                </c:pt>
                <c:pt idx="22">
                  <c:v>101.57755657624375</c:v>
                </c:pt>
                <c:pt idx="23">
                  <c:v>103.31505214633539</c:v>
                </c:pt>
                <c:pt idx="24">
                  <c:v>102.94173109094289</c:v>
                </c:pt>
                <c:pt idx="25">
                  <c:v>101.02969860392537</c:v>
                </c:pt>
                <c:pt idx="26">
                  <c:v>102.70832488167646</c:v>
                </c:pt>
                <c:pt idx="27">
                  <c:v>97.262531326302621</c:v>
                </c:pt>
                <c:pt idx="28">
                  <c:v>98.686371906155316</c:v>
                </c:pt>
                <c:pt idx="29">
                  <c:v>95.184032274326356</c:v>
                </c:pt>
                <c:pt idx="30">
                  <c:v>110.72939989000211</c:v>
                </c:pt>
                <c:pt idx="31">
                  <c:v>101.93134944657605</c:v>
                </c:pt>
                <c:pt idx="32">
                  <c:v>96.135321292436529</c:v>
                </c:pt>
                <c:pt idx="33">
                  <c:v>91.131772724994221</c:v>
                </c:pt>
                <c:pt idx="34">
                  <c:v>86.348132579691608</c:v>
                </c:pt>
                <c:pt idx="35">
                  <c:v>88.436417837902056</c:v>
                </c:pt>
                <c:pt idx="36">
                  <c:v>86.654486323559723</c:v>
                </c:pt>
                <c:pt idx="37">
                  <c:v>85.017645227329126</c:v>
                </c:pt>
                <c:pt idx="38">
                  <c:v>74.726166769077622</c:v>
                </c:pt>
                <c:pt idx="39">
                  <c:v>70.540768354193588</c:v>
                </c:pt>
                <c:pt idx="40">
                  <c:v>86.313382508160345</c:v>
                </c:pt>
                <c:pt idx="41">
                  <c:v>88.977525252166913</c:v>
                </c:pt>
                <c:pt idx="42">
                  <c:v>93.536089291780854</c:v>
                </c:pt>
                <c:pt idx="43">
                  <c:v>88.096537956948112</c:v>
                </c:pt>
                <c:pt idx="44">
                  <c:v>99.82985525382675</c:v>
                </c:pt>
                <c:pt idx="45">
                  <c:v>102.80077820717118</c:v>
                </c:pt>
                <c:pt idx="46">
                  <c:v>107.58252646224665</c:v>
                </c:pt>
                <c:pt idx="47">
                  <c:v>101.68087332433765</c:v>
                </c:pt>
                <c:pt idx="48">
                  <c:v>125.72986916401369</c:v>
                </c:pt>
                <c:pt idx="49">
                  <c:v>74.632432628181164</c:v>
                </c:pt>
                <c:pt idx="50">
                  <c:v>103.76415566080611</c:v>
                </c:pt>
                <c:pt idx="51">
                  <c:v>99.954989870441182</c:v>
                </c:pt>
                <c:pt idx="52">
                  <c:v>88.713020464867498</c:v>
                </c:pt>
                <c:pt idx="53">
                  <c:v>104.50837287031121</c:v>
                </c:pt>
                <c:pt idx="54">
                  <c:v>107.67543823918248</c:v>
                </c:pt>
                <c:pt idx="55">
                  <c:v>107.8563859954523</c:v>
                </c:pt>
                <c:pt idx="56">
                  <c:v>121.63058825805291</c:v>
                </c:pt>
                <c:pt idx="57">
                  <c:v>122.75178206445722</c:v>
                </c:pt>
                <c:pt idx="58">
                  <c:v>122.90240030202827</c:v>
                </c:pt>
                <c:pt idx="59">
                  <c:v>153.67823528398549</c:v>
                </c:pt>
                <c:pt idx="60">
                  <c:v>145.69488666387713</c:v>
                </c:pt>
                <c:pt idx="61">
                  <c:v>140.61294392764842</c:v>
                </c:pt>
                <c:pt idx="62">
                  <c:v>148.01689092802889</c:v>
                </c:pt>
                <c:pt idx="63">
                  <c:v>146.01712228365548</c:v>
                </c:pt>
                <c:pt idx="64">
                  <c:v>142.75503493747601</c:v>
                </c:pt>
                <c:pt idx="65">
                  <c:v>119.35660853090624</c:v>
                </c:pt>
                <c:pt idx="66">
                  <c:v>140.86873322352267</c:v>
                </c:pt>
                <c:pt idx="67">
                  <c:v>130.9427355755179</c:v>
                </c:pt>
                <c:pt idx="68">
                  <c:v>120.73110618229256</c:v>
                </c:pt>
                <c:pt idx="69">
                  <c:v>123.40988615179904</c:v>
                </c:pt>
                <c:pt idx="70">
                  <c:v>123.664869708418</c:v>
                </c:pt>
                <c:pt idx="71">
                  <c:v>122.02049008260866</c:v>
                </c:pt>
                <c:pt idx="72">
                  <c:v>122.60097878891506</c:v>
                </c:pt>
                <c:pt idx="73">
                  <c:v>121.02479084881742</c:v>
                </c:pt>
                <c:pt idx="74">
                  <c:v>121.10739036078682</c:v>
                </c:pt>
                <c:pt idx="75">
                  <c:v>120.96693763173474</c:v>
                </c:pt>
                <c:pt idx="76">
                  <c:v>109.45775440780794</c:v>
                </c:pt>
                <c:pt idx="77">
                  <c:v>111.03603018840326</c:v>
                </c:pt>
                <c:pt idx="78">
                  <c:v>108.18502669038817</c:v>
                </c:pt>
                <c:pt idx="79">
                  <c:v>97.775252492642537</c:v>
                </c:pt>
                <c:pt idx="80">
                  <c:v>99.749686716300019</c:v>
                </c:pt>
                <c:pt idx="81">
                  <c:v>104.87611739571598</c:v>
                </c:pt>
                <c:pt idx="82">
                  <c:v>105.56514576317318</c:v>
                </c:pt>
                <c:pt idx="83">
                  <c:v>101.9166325974323</c:v>
                </c:pt>
                <c:pt idx="84">
                  <c:v>94.021274188345274</c:v>
                </c:pt>
                <c:pt idx="85">
                  <c:v>91.994565056855393</c:v>
                </c:pt>
                <c:pt idx="86">
                  <c:v>90.697298746985851</c:v>
                </c:pt>
                <c:pt idx="87">
                  <c:v>93.722996110879848</c:v>
                </c:pt>
                <c:pt idx="88">
                  <c:v>90.454408405560869</c:v>
                </c:pt>
                <c:pt idx="89">
                  <c:v>90.227490267656236</c:v>
                </c:pt>
                <c:pt idx="90">
                  <c:v>86.359712829536434</c:v>
                </c:pt>
                <c:pt idx="91">
                  <c:v>85.545309631796883</c:v>
                </c:pt>
                <c:pt idx="92">
                  <c:v>85.877820186588337</c:v>
                </c:pt>
                <c:pt idx="93">
                  <c:v>85.123439780121672</c:v>
                </c:pt>
                <c:pt idx="94">
                  <c:v>83.264638352664448</c:v>
                </c:pt>
                <c:pt idx="95">
                  <c:v>79.479557120054466</c:v>
                </c:pt>
                <c:pt idx="96">
                  <c:v>76.961029099148618</c:v>
                </c:pt>
                <c:pt idx="97">
                  <c:v>76.948034412842546</c:v>
                </c:pt>
                <c:pt idx="98">
                  <c:v>78.249600637958537</c:v>
                </c:pt>
                <c:pt idx="99">
                  <c:v>79.617837197452175</c:v>
                </c:pt>
                <c:pt idx="100">
                  <c:v>79.164385932059119</c:v>
                </c:pt>
                <c:pt idx="101">
                  <c:v>69.613217135828449</c:v>
                </c:pt>
                <c:pt idx="102">
                  <c:v>67.446274915668994</c:v>
                </c:pt>
                <c:pt idx="103">
                  <c:v>65.604877867426907</c:v>
                </c:pt>
                <c:pt idx="104">
                  <c:v>60.621778264910702</c:v>
                </c:pt>
                <c:pt idx="105">
                  <c:v>57.043842787806646</c:v>
                </c:pt>
                <c:pt idx="106">
                  <c:v>69.49100661236676</c:v>
                </c:pt>
                <c:pt idx="107">
                  <c:v>67.268120235368556</c:v>
                </c:pt>
                <c:pt idx="108">
                  <c:v>60.19136150644875</c:v>
                </c:pt>
                <c:pt idx="109">
                  <c:v>54.433445601027316</c:v>
                </c:pt>
                <c:pt idx="110">
                  <c:v>52.94336596779619</c:v>
                </c:pt>
                <c:pt idx="111">
                  <c:v>52.40229002629561</c:v>
                </c:pt>
                <c:pt idx="112">
                  <c:v>45.661800227323496</c:v>
                </c:pt>
                <c:pt idx="113">
                  <c:v>47.318072657283921</c:v>
                </c:pt>
                <c:pt idx="114">
                  <c:v>46.872166581031863</c:v>
                </c:pt>
                <c:pt idx="115">
                  <c:v>66.05300901548695</c:v>
                </c:pt>
                <c:pt idx="116">
                  <c:v>68.782265156070579</c:v>
                </c:pt>
                <c:pt idx="117">
                  <c:v>68.978257443922132</c:v>
                </c:pt>
                <c:pt idx="118">
                  <c:v>62.096698785040097</c:v>
                </c:pt>
                <c:pt idx="119">
                  <c:v>61.692787260748723</c:v>
                </c:pt>
                <c:pt idx="120">
                  <c:v>56.718603649948932</c:v>
                </c:pt>
                <c:pt idx="121">
                  <c:v>62.305697973780859</c:v>
                </c:pt>
                <c:pt idx="122">
                  <c:v>62.393909959225986</c:v>
                </c:pt>
                <c:pt idx="123">
                  <c:v>63.560994328282817</c:v>
                </c:pt>
                <c:pt idx="124">
                  <c:v>58.068924563831899</c:v>
                </c:pt>
                <c:pt idx="125">
                  <c:v>60.489668539346454</c:v>
                </c:pt>
                <c:pt idx="126">
                  <c:v>57.105166141076936</c:v>
                </c:pt>
                <c:pt idx="127">
                  <c:v>59.025418253494827</c:v>
                </c:pt>
                <c:pt idx="128">
                  <c:v>56.42694391866354</c:v>
                </c:pt>
                <c:pt idx="129">
                  <c:v>56.231663678038196</c:v>
                </c:pt>
                <c:pt idx="130">
                  <c:v>50.882216932834204</c:v>
                </c:pt>
                <c:pt idx="131">
                  <c:v>49.829710013203972</c:v>
                </c:pt>
                <c:pt idx="132">
                  <c:v>46.743983570080971</c:v>
                </c:pt>
                <c:pt idx="133">
                  <c:v>43.554563480765133</c:v>
                </c:pt>
                <c:pt idx="134">
                  <c:v>44.113490000225553</c:v>
                </c:pt>
                <c:pt idx="135">
                  <c:v>43.783558557979269</c:v>
                </c:pt>
                <c:pt idx="136">
                  <c:v>42.154477816715982</c:v>
                </c:pt>
                <c:pt idx="137">
                  <c:v>40.06245124802026</c:v>
                </c:pt>
                <c:pt idx="138">
                  <c:v>39.102429592034305</c:v>
                </c:pt>
                <c:pt idx="139">
                  <c:v>33.391615714128001</c:v>
                </c:pt>
                <c:pt idx="140">
                  <c:v>32.341923257592455</c:v>
                </c:pt>
                <c:pt idx="141">
                  <c:v>33.151168908501553</c:v>
                </c:pt>
                <c:pt idx="142">
                  <c:v>40.570925550201586</c:v>
                </c:pt>
                <c:pt idx="143">
                  <c:v>44.113490000225553</c:v>
                </c:pt>
                <c:pt idx="144">
                  <c:v>46.604720790924176</c:v>
                </c:pt>
                <c:pt idx="145">
                  <c:v>42.684891940826091</c:v>
                </c:pt>
                <c:pt idx="146">
                  <c:v>40.162171256046406</c:v>
                </c:pt>
                <c:pt idx="147">
                  <c:v>46</c:v>
                </c:pt>
                <c:pt idx="148">
                  <c:v>41.206795556073033</c:v>
                </c:pt>
                <c:pt idx="149">
                  <c:v>46.443514078932488</c:v>
                </c:pt>
                <c:pt idx="150">
                  <c:v>43.749285708454714</c:v>
                </c:pt>
                <c:pt idx="151">
                  <c:v>45.022216737961713</c:v>
                </c:pt>
                <c:pt idx="152">
                  <c:v>46.776062254106002</c:v>
                </c:pt>
                <c:pt idx="153">
                  <c:v>46.572524088780071</c:v>
                </c:pt>
                <c:pt idx="154">
                  <c:v>46.497311750250681</c:v>
                </c:pt>
                <c:pt idx="155">
                  <c:v>45.519226706964169</c:v>
                </c:pt>
                <c:pt idx="156">
                  <c:v>44.068129073061407</c:v>
                </c:pt>
                <c:pt idx="157">
                  <c:v>44.37341546466758</c:v>
                </c:pt>
                <c:pt idx="158">
                  <c:v>45.066617356974994</c:v>
                </c:pt>
                <c:pt idx="159">
                  <c:v>45.022216737961713</c:v>
                </c:pt>
                <c:pt idx="160">
                  <c:v>43.208795400936602</c:v>
                </c:pt>
                <c:pt idx="161">
                  <c:v>44.474711915874174</c:v>
                </c:pt>
                <c:pt idx="162">
                  <c:v>42.591078878093711</c:v>
                </c:pt>
                <c:pt idx="163">
                  <c:v>41.785164831552358</c:v>
                </c:pt>
                <c:pt idx="164">
                  <c:v>44.260591952661457</c:v>
                </c:pt>
                <c:pt idx="165">
                  <c:v>45.299006611624499</c:v>
                </c:pt>
                <c:pt idx="166">
                  <c:v>49.678969393496885</c:v>
                </c:pt>
                <c:pt idx="167">
                  <c:v>45.563142999578069</c:v>
                </c:pt>
                <c:pt idx="168">
                  <c:v>42.130748865881792</c:v>
                </c:pt>
                <c:pt idx="169">
                  <c:v>40</c:v>
                </c:pt>
                <c:pt idx="170">
                  <c:v>41.665333311999319</c:v>
                </c:pt>
                <c:pt idx="171">
                  <c:v>41.629316592997299</c:v>
                </c:pt>
                <c:pt idx="172">
                  <c:v>39.547439866570379</c:v>
                </c:pt>
                <c:pt idx="173">
                  <c:v>41.073105555825698</c:v>
                </c:pt>
                <c:pt idx="174">
                  <c:v>42.883563284783136</c:v>
                </c:pt>
                <c:pt idx="175">
                  <c:v>46.679760067935227</c:v>
                </c:pt>
                <c:pt idx="176">
                  <c:v>49.979995998399197</c:v>
                </c:pt>
                <c:pt idx="177">
                  <c:v>48.867166891482462</c:v>
                </c:pt>
                <c:pt idx="178">
                  <c:v>51.788029504896208</c:v>
                </c:pt>
                <c:pt idx="179">
                  <c:v>52.009614495783374</c:v>
                </c:pt>
                <c:pt idx="180">
                  <c:v>56.284989117881153</c:v>
                </c:pt>
                <c:pt idx="181">
                  <c:v>58.077534382926416</c:v>
                </c:pt>
                <c:pt idx="182">
                  <c:v>63.031738037277698</c:v>
                </c:pt>
                <c:pt idx="183">
                  <c:v>59.749476985158623</c:v>
                </c:pt>
                <c:pt idx="184">
                  <c:v>59.715994507334464</c:v>
                </c:pt>
                <c:pt idx="185">
                  <c:v>59.924953066314536</c:v>
                </c:pt>
                <c:pt idx="186">
                  <c:v>62.537988455018279</c:v>
                </c:pt>
                <c:pt idx="187">
                  <c:v>59.607046563304912</c:v>
                </c:pt>
                <c:pt idx="188">
                  <c:v>60.232881385502388</c:v>
                </c:pt>
                <c:pt idx="189">
                  <c:v>55.677643628300217</c:v>
                </c:pt>
                <c:pt idx="190">
                  <c:v>56.062465161639118</c:v>
                </c:pt>
                <c:pt idx="191">
                  <c:v>62.465990746965666</c:v>
                </c:pt>
                <c:pt idx="192">
                  <c:v>62.641839053463301</c:v>
                </c:pt>
                <c:pt idx="193">
                  <c:v>57.210138961551209</c:v>
                </c:pt>
                <c:pt idx="194">
                  <c:v>59.016946718718003</c:v>
                </c:pt>
                <c:pt idx="195">
                  <c:v>63.395583442381849</c:v>
                </c:pt>
                <c:pt idx="196">
                  <c:v>59.883219686319471</c:v>
                </c:pt>
                <c:pt idx="197">
                  <c:v>49.70915408654627</c:v>
                </c:pt>
                <c:pt idx="198">
                  <c:v>47.592016137163178</c:v>
                </c:pt>
                <c:pt idx="199">
                  <c:v>48.969378186781178</c:v>
                </c:pt>
                <c:pt idx="200">
                  <c:v>48.507731342539614</c:v>
                </c:pt>
                <c:pt idx="201">
                  <c:v>49.020403915104573</c:v>
                </c:pt>
                <c:pt idx="202">
                  <c:v>53.319789947073126</c:v>
                </c:pt>
                <c:pt idx="203">
                  <c:v>57.227615711297986</c:v>
                </c:pt>
                <c:pt idx="204">
                  <c:v>60.630025564896471</c:v>
                </c:pt>
                <c:pt idx="205">
                  <c:v>60.149812967290266</c:v>
                </c:pt>
                <c:pt idx="206">
                  <c:v>56.133768802744754</c:v>
                </c:pt>
                <c:pt idx="207">
                  <c:v>59.033888572581766</c:v>
                </c:pt>
                <c:pt idx="208">
                  <c:v>54.194095619356915</c:v>
                </c:pt>
                <c:pt idx="209">
                  <c:v>56.920997883030829</c:v>
                </c:pt>
                <c:pt idx="210">
                  <c:v>49.244289008980523</c:v>
                </c:pt>
                <c:pt idx="211">
                  <c:v>51.419840528729765</c:v>
                </c:pt>
                <c:pt idx="212">
                  <c:v>52.659282182726344</c:v>
                </c:pt>
                <c:pt idx="213">
                  <c:v>52.421369688324624</c:v>
                </c:pt>
                <c:pt idx="214">
                  <c:v>51.215232109207513</c:v>
                </c:pt>
                <c:pt idx="215">
                  <c:v>54.671747731346578</c:v>
                </c:pt>
                <c:pt idx="216">
                  <c:v>53.507008886686982</c:v>
                </c:pt>
                <c:pt idx="217">
                  <c:v>54.63515351859094</c:v>
                </c:pt>
                <c:pt idx="218">
                  <c:v>55.767373974394744</c:v>
                </c:pt>
                <c:pt idx="219">
                  <c:v>57.23635208501674</c:v>
                </c:pt>
                <c:pt idx="220">
                  <c:v>56.418082207746124</c:v>
                </c:pt>
                <c:pt idx="221">
                  <c:v>57.253820833198546</c:v>
                </c:pt>
                <c:pt idx="222">
                  <c:v>57.982756057296896</c:v>
                </c:pt>
                <c:pt idx="223">
                  <c:v>58.266628527828857</c:v>
                </c:pt>
                <c:pt idx="224">
                  <c:v>58.463663928973865</c:v>
                </c:pt>
                <c:pt idx="225">
                  <c:v>55.524769247606962</c:v>
                </c:pt>
                <c:pt idx="226">
                  <c:v>54.433445601027316</c:v>
                </c:pt>
                <c:pt idx="227">
                  <c:v>52.038447325030752</c:v>
                </c:pt>
                <c:pt idx="228">
                  <c:v>51.35172830587107</c:v>
                </c:pt>
                <c:pt idx="229">
                  <c:v>48.733971724044821</c:v>
                </c:pt>
                <c:pt idx="230">
                  <c:v>53.488316481265329</c:v>
                </c:pt>
                <c:pt idx="231">
                  <c:v>55.704577908821818</c:v>
                </c:pt>
                <c:pt idx="232">
                  <c:v>54.506880299646575</c:v>
                </c:pt>
                <c:pt idx="233">
                  <c:v>52.516664022003532</c:v>
                </c:pt>
                <c:pt idx="234">
                  <c:v>51.913389409669641</c:v>
                </c:pt>
                <c:pt idx="235">
                  <c:v>53.702886328390207</c:v>
                </c:pt>
                <c:pt idx="236">
                  <c:v>53.740115370177612</c:v>
                </c:pt>
                <c:pt idx="237">
                  <c:v>58.923679450624938</c:v>
                </c:pt>
                <c:pt idx="238">
                  <c:v>60.506198029623377</c:v>
                </c:pt>
                <c:pt idx="239">
                  <c:v>63.906181234681831</c:v>
                </c:pt>
                <c:pt idx="240">
                  <c:v>63.976558206893252</c:v>
                </c:pt>
                <c:pt idx="241">
                  <c:v>68.337398253079556</c:v>
                </c:pt>
                <c:pt idx="242">
                  <c:v>64.490309349544916</c:v>
                </c:pt>
                <c:pt idx="243">
                  <c:v>73.136858012906188</c:v>
                </c:pt>
                <c:pt idx="244">
                  <c:v>71.112586790244109</c:v>
                </c:pt>
                <c:pt idx="245">
                  <c:v>73.212020870892502</c:v>
                </c:pt>
                <c:pt idx="246">
                  <c:v>73.566296630998082</c:v>
                </c:pt>
                <c:pt idx="247">
                  <c:v>73.783466982786862</c:v>
                </c:pt>
                <c:pt idx="248">
                  <c:v>65.772334609621396</c:v>
                </c:pt>
                <c:pt idx="249">
                  <c:v>64.280634719952786</c:v>
                </c:pt>
                <c:pt idx="250">
                  <c:v>69.217049922688844</c:v>
                </c:pt>
                <c:pt idx="251">
                  <c:v>72.235725233432802</c:v>
                </c:pt>
                <c:pt idx="252">
                  <c:v>69.598850565221255</c:v>
                </c:pt>
                <c:pt idx="253">
                  <c:v>73.607064878311789</c:v>
                </c:pt>
                <c:pt idx="254">
                  <c:v>70.327803890068964</c:v>
                </c:pt>
                <c:pt idx="255">
                  <c:v>75.696763471102244</c:v>
                </c:pt>
                <c:pt idx="256">
                  <c:v>71.217975259059429</c:v>
                </c:pt>
                <c:pt idx="257">
                  <c:v>70.164093381158992</c:v>
                </c:pt>
                <c:pt idx="258">
                  <c:v>72.580989246496216</c:v>
                </c:pt>
                <c:pt idx="259">
                  <c:v>69.914233171794137</c:v>
                </c:pt>
                <c:pt idx="260">
                  <c:v>66.121101019266163</c:v>
                </c:pt>
                <c:pt idx="261">
                  <c:v>65.406421703071331</c:v>
                </c:pt>
                <c:pt idx="262">
                  <c:v>64.505813691480554</c:v>
                </c:pt>
                <c:pt idx="263">
                  <c:v>58.830264320330912</c:v>
                </c:pt>
                <c:pt idx="264">
                  <c:v>60.141499815019579</c:v>
                </c:pt>
                <c:pt idx="265">
                  <c:v>59.489494870943389</c:v>
                </c:pt>
                <c:pt idx="266">
                  <c:v>58.309518948453004</c:v>
                </c:pt>
                <c:pt idx="267">
                  <c:v>59.464274989274024</c:v>
                </c:pt>
                <c:pt idx="268">
                  <c:v>57.688820407423826</c:v>
                </c:pt>
                <c:pt idx="269">
                  <c:v>53.721504074253168</c:v>
                </c:pt>
                <c:pt idx="270">
                  <c:v>57.070132293521098</c:v>
                </c:pt>
                <c:pt idx="271">
                  <c:v>57.7408001330082</c:v>
                </c:pt>
                <c:pt idx="272">
                  <c:v>54.018515344278022</c:v>
                </c:pt>
                <c:pt idx="273">
                  <c:v>56.648036153074187</c:v>
                </c:pt>
                <c:pt idx="274">
                  <c:v>63.482280992415511</c:v>
                </c:pt>
                <c:pt idx="275">
                  <c:v>63.812224534175265</c:v>
                </c:pt>
                <c:pt idx="276">
                  <c:v>62.409935106519697</c:v>
                </c:pt>
                <c:pt idx="277">
                  <c:v>59.236812878479547</c:v>
                </c:pt>
                <c:pt idx="278">
                  <c:v>61.343296292260007</c:v>
                </c:pt>
                <c:pt idx="279">
                  <c:v>62.69768735766894</c:v>
                </c:pt>
                <c:pt idx="280">
                  <c:v>62.361847310675458</c:v>
                </c:pt>
                <c:pt idx="281">
                  <c:v>65.053823869162372</c:v>
                </c:pt>
                <c:pt idx="282">
                  <c:v>61.725197448043858</c:v>
                </c:pt>
                <c:pt idx="283">
                  <c:v>64.544558252419705</c:v>
                </c:pt>
                <c:pt idx="284">
                  <c:v>63.079315151640635</c:v>
                </c:pt>
                <c:pt idx="285">
                  <c:v>59.941638282582836</c:v>
                </c:pt>
                <c:pt idx="286">
                  <c:v>59.724366886556446</c:v>
                </c:pt>
                <c:pt idx="287">
                  <c:v>60</c:v>
                </c:pt>
                <c:pt idx="288">
                  <c:v>60.695963621974073</c:v>
                </c:pt>
                <c:pt idx="289">
                  <c:v>61.155539405682624</c:v>
                </c:pt>
                <c:pt idx="290">
                  <c:v>61.636028424939909</c:v>
                </c:pt>
                <c:pt idx="291">
                  <c:v>61.733297336202611</c:v>
                </c:pt>
                <c:pt idx="292">
                  <c:v>66.060578259654974</c:v>
                </c:pt>
                <c:pt idx="293">
                  <c:v>65.268675488322884</c:v>
                </c:pt>
                <c:pt idx="294">
                  <c:v>64.031242374328485</c:v>
                </c:pt>
                <c:pt idx="295">
                  <c:v>60.975404877704584</c:v>
                </c:pt>
                <c:pt idx="296">
                  <c:v>62.072538211353979</c:v>
                </c:pt>
                <c:pt idx="297">
                  <c:v>60.406953242155822</c:v>
                </c:pt>
                <c:pt idx="298">
                  <c:v>56.903426961827179</c:v>
                </c:pt>
                <c:pt idx="299">
                  <c:v>54.157178656204017</c:v>
                </c:pt>
                <c:pt idx="300">
                  <c:v>54.350712966804771</c:v>
                </c:pt>
                <c:pt idx="301">
                  <c:v>53.3572862878164</c:v>
                </c:pt>
                <c:pt idx="302">
                  <c:v>53.656313701185248</c:v>
                </c:pt>
                <c:pt idx="303">
                  <c:v>52.592775169218825</c:v>
                </c:pt>
                <c:pt idx="304">
                  <c:v>51.913389409669641</c:v>
                </c:pt>
                <c:pt idx="305">
                  <c:v>55.901699437494742</c:v>
                </c:pt>
                <c:pt idx="306">
                  <c:v>57.67148342118486</c:v>
                </c:pt>
                <c:pt idx="307">
                  <c:v>65.391130897087265</c:v>
                </c:pt>
                <c:pt idx="308">
                  <c:v>60.066629670724829</c:v>
                </c:pt>
                <c:pt idx="309">
                  <c:v>63.071388124885914</c:v>
                </c:pt>
                <c:pt idx="310">
                  <c:v>62.753485958948929</c:v>
                </c:pt>
                <c:pt idx="311">
                  <c:v>57.887822553625213</c:v>
                </c:pt>
                <c:pt idx="312">
                  <c:v>59.203040462462738</c:v>
                </c:pt>
                <c:pt idx="313">
                  <c:v>58.770741019660456</c:v>
                </c:pt>
                <c:pt idx="314">
                  <c:v>58.864250611045748</c:v>
                </c:pt>
                <c:pt idx="315">
                  <c:v>56.55970296951709</c:v>
                </c:pt>
                <c:pt idx="316">
                  <c:v>58.651513194460719</c:v>
                </c:pt>
                <c:pt idx="317">
                  <c:v>59.531504264548865</c:v>
                </c:pt>
                <c:pt idx="318">
                  <c:v>61.384037012891227</c:v>
                </c:pt>
                <c:pt idx="319">
                  <c:v>60.630025564896471</c:v>
                </c:pt>
                <c:pt idx="320">
                  <c:v>54.78138369920935</c:v>
                </c:pt>
                <c:pt idx="321">
                  <c:v>57.410800377629293</c:v>
                </c:pt>
                <c:pt idx="322">
                  <c:v>55.054518434003214</c:v>
                </c:pt>
                <c:pt idx="323">
                  <c:v>53</c:v>
                </c:pt>
                <c:pt idx="324">
                  <c:v>51.594573358057723</c:v>
                </c:pt>
                <c:pt idx="325">
                  <c:v>52.14403129793476</c:v>
                </c:pt>
                <c:pt idx="326">
                  <c:v>51.468436929831086</c:v>
                </c:pt>
                <c:pt idx="327">
                  <c:v>49.759421218498915</c:v>
                </c:pt>
                <c:pt idx="328">
                  <c:v>50.029991005395956</c:v>
                </c:pt>
                <c:pt idx="329">
                  <c:v>50.714889332423866</c:v>
                </c:pt>
                <c:pt idx="330">
                  <c:v>53.591044027897048</c:v>
                </c:pt>
                <c:pt idx="331">
                  <c:v>54.120236510939236</c:v>
                </c:pt>
                <c:pt idx="332">
                  <c:v>52.659282182726344</c:v>
                </c:pt>
                <c:pt idx="333">
                  <c:v>54.396691075836586</c:v>
                </c:pt>
                <c:pt idx="334">
                  <c:v>51.009802979427398</c:v>
                </c:pt>
                <c:pt idx="335">
                  <c:v>48.713447835274401</c:v>
                </c:pt>
                <c:pt idx="336">
                  <c:v>46.593991028886975</c:v>
                </c:pt>
                <c:pt idx="337">
                  <c:v>46.238512086787566</c:v>
                </c:pt>
                <c:pt idx="338">
                  <c:v>46.486557196677836</c:v>
                </c:pt>
                <c:pt idx="339">
                  <c:v>51.254268114957995</c:v>
                </c:pt>
                <c:pt idx="340">
                  <c:v>49.183330509431748</c:v>
                </c:pt>
                <c:pt idx="341">
                  <c:v>50.059964043135309</c:v>
                </c:pt>
                <c:pt idx="342">
                  <c:v>46.303347611160902</c:v>
                </c:pt>
                <c:pt idx="343">
                  <c:v>45.199557519958091</c:v>
                </c:pt>
                <c:pt idx="344">
                  <c:v>45.803929962395145</c:v>
                </c:pt>
                <c:pt idx="345">
                  <c:v>49.254441424099006</c:v>
                </c:pt>
                <c:pt idx="346">
                  <c:v>48.072861366887658</c:v>
                </c:pt>
                <c:pt idx="347">
                  <c:v>43.634848458542855</c:v>
                </c:pt>
                <c:pt idx="348">
                  <c:v>46.346520905025869</c:v>
                </c:pt>
                <c:pt idx="349">
                  <c:v>46.914816422959603</c:v>
                </c:pt>
                <c:pt idx="350">
                  <c:v>46.173585522460783</c:v>
                </c:pt>
                <c:pt idx="351">
                  <c:v>46.893496350773418</c:v>
                </c:pt>
                <c:pt idx="352">
                  <c:v>49.132473986152988</c:v>
                </c:pt>
                <c:pt idx="353">
                  <c:v>44.294469180700204</c:v>
                </c:pt>
                <c:pt idx="354">
                  <c:v>43.611924974713048</c:v>
                </c:pt>
                <c:pt idx="355">
                  <c:v>44.620623034646208</c:v>
                </c:pt>
                <c:pt idx="356">
                  <c:v>42.638011210655684</c:v>
                </c:pt>
                <c:pt idx="357">
                  <c:v>43.611924974713048</c:v>
                </c:pt>
                <c:pt idx="358">
                  <c:v>41.868842830916641</c:v>
                </c:pt>
                <c:pt idx="359">
                  <c:v>41.32795663954365</c:v>
                </c:pt>
                <c:pt idx="360">
                  <c:v>38.091993909481822</c:v>
                </c:pt>
                <c:pt idx="361">
                  <c:v>37.669616403674723</c:v>
                </c:pt>
                <c:pt idx="362">
                  <c:v>37.067505985701274</c:v>
                </c:pt>
                <c:pt idx="363">
                  <c:v>34.307433596816885</c:v>
                </c:pt>
                <c:pt idx="364">
                  <c:v>37.549966711037172</c:v>
                </c:pt>
                <c:pt idx="365">
                  <c:v>38.652296180175377</c:v>
                </c:pt>
                <c:pt idx="366">
                  <c:v>39.166312055132281</c:v>
                </c:pt>
                <c:pt idx="367">
                  <c:v>41.653331199317059</c:v>
                </c:pt>
                <c:pt idx="368">
                  <c:v>44.933283877321941</c:v>
                </c:pt>
                <c:pt idx="369">
                  <c:v>43.439613257946945</c:v>
                </c:pt>
                <c:pt idx="370">
                  <c:v>43.197222132910355</c:v>
                </c:pt>
                <c:pt idx="371">
                  <c:v>43.669211121796096</c:v>
                </c:pt>
                <c:pt idx="372">
                  <c:v>42.391036788453285</c:v>
                </c:pt>
                <c:pt idx="373">
                  <c:v>43.382023926967726</c:v>
                </c:pt>
                <c:pt idx="374">
                  <c:v>44.620623034646208</c:v>
                </c:pt>
                <c:pt idx="375">
                  <c:v>43.278170016764804</c:v>
                </c:pt>
                <c:pt idx="376">
                  <c:v>43.577517139001849</c:v>
                </c:pt>
                <c:pt idx="377">
                  <c:v>43.046486500061768</c:v>
                </c:pt>
                <c:pt idx="378">
                  <c:v>43.634848458542855</c:v>
                </c:pt>
                <c:pt idx="379">
                  <c:v>47.148700936505136</c:v>
                </c:pt>
                <c:pt idx="380">
                  <c:v>41.133927602406267</c:v>
                </c:pt>
                <c:pt idx="381">
                  <c:v>44.090815370097204</c:v>
                </c:pt>
                <c:pt idx="382">
                  <c:v>45.705579528105758</c:v>
                </c:pt>
                <c:pt idx="383">
                  <c:v>44.922154890432402</c:v>
                </c:pt>
                <c:pt idx="384">
                  <c:v>49.547956567349978</c:v>
                </c:pt>
                <c:pt idx="385">
                  <c:v>50.099900199501398</c:v>
                </c:pt>
                <c:pt idx="386">
                  <c:v>51.759057178430133</c:v>
                </c:pt>
                <c:pt idx="387">
                  <c:v>49.678969393496885</c:v>
                </c:pt>
                <c:pt idx="388">
                  <c:v>52.067264187779251</c:v>
                </c:pt>
                <c:pt idx="389">
                  <c:v>51.468436929831086</c:v>
                </c:pt>
                <c:pt idx="390">
                  <c:v>47.528938553264581</c:v>
                </c:pt>
                <c:pt idx="391">
                  <c:v>49.17316341257699</c:v>
                </c:pt>
                <c:pt idx="392">
                  <c:v>47.095647357266465</c:v>
                </c:pt>
                <c:pt idx="393">
                  <c:v>45.431266766402189</c:v>
                </c:pt>
                <c:pt idx="394">
                  <c:v>45.299006611624499</c:v>
                </c:pt>
                <c:pt idx="395">
                  <c:v>43.034869582700026</c:v>
                </c:pt>
                <c:pt idx="396">
                  <c:v>44.732538492690082</c:v>
                </c:pt>
                <c:pt idx="397">
                  <c:v>42.602816808281588</c:v>
                </c:pt>
                <c:pt idx="398">
                  <c:v>41.856899072912697</c:v>
                </c:pt>
                <c:pt idx="399">
                  <c:v>38.587562763149478</c:v>
                </c:pt>
                <c:pt idx="400">
                  <c:v>37.920970451717082</c:v>
                </c:pt>
                <c:pt idx="401">
                  <c:v>37.229020937972571</c:v>
                </c:pt>
                <c:pt idx="402">
                  <c:v>38.483762809787713</c:v>
                </c:pt>
                <c:pt idx="403">
                  <c:v>35.679125549822544</c:v>
                </c:pt>
                <c:pt idx="404">
                  <c:v>34.394767043839678</c:v>
                </c:pt>
                <c:pt idx="405">
                  <c:v>33.955853692699293</c:v>
                </c:pt>
                <c:pt idx="406">
                  <c:v>36.249137920783717</c:v>
                </c:pt>
                <c:pt idx="407">
                  <c:v>36.400549446402593</c:v>
                </c:pt>
                <c:pt idx="408">
                  <c:v>35.7211421989835</c:v>
                </c:pt>
                <c:pt idx="409">
                  <c:v>38.353617821530214</c:v>
                </c:pt>
                <c:pt idx="410">
                  <c:v>40.963398296528084</c:v>
                </c:pt>
                <c:pt idx="411">
                  <c:v>41.231056256176608</c:v>
                </c:pt>
                <c:pt idx="412">
                  <c:v>42.508822613664563</c:v>
                </c:pt>
                <c:pt idx="413">
                  <c:v>39.949968710876355</c:v>
                </c:pt>
                <c:pt idx="414">
                  <c:v>38.845849199110063</c:v>
                </c:pt>
                <c:pt idx="415">
                  <c:v>33.645207682521445</c:v>
                </c:pt>
                <c:pt idx="416">
                  <c:v>33.451457367355459</c:v>
                </c:pt>
                <c:pt idx="417">
                  <c:v>34.770677301427419</c:v>
                </c:pt>
                <c:pt idx="418">
                  <c:v>33.911649915626342</c:v>
                </c:pt>
                <c:pt idx="419">
                  <c:v>35.425979167836701</c:v>
                </c:pt>
                <c:pt idx="420">
                  <c:v>36.959437225152655</c:v>
                </c:pt>
                <c:pt idx="421">
                  <c:v>32.848135411313685</c:v>
                </c:pt>
                <c:pt idx="422">
                  <c:v>31.432467291003423</c:v>
                </c:pt>
                <c:pt idx="423">
                  <c:v>31.400636936215164</c:v>
                </c:pt>
                <c:pt idx="424">
                  <c:v>33.181320046074113</c:v>
                </c:pt>
                <c:pt idx="425">
                  <c:v>34.365680554879162</c:v>
                </c:pt>
                <c:pt idx="426">
                  <c:v>34.044089061098404</c:v>
                </c:pt>
                <c:pt idx="427">
                  <c:v>33.645207682521445</c:v>
                </c:pt>
                <c:pt idx="428">
                  <c:v>33.985290935932859</c:v>
                </c:pt>
                <c:pt idx="429">
                  <c:v>35.791060336346561</c:v>
                </c:pt>
                <c:pt idx="430">
                  <c:v>36.918829883949464</c:v>
                </c:pt>
                <c:pt idx="431">
                  <c:v>37.20215047547655</c:v>
                </c:pt>
                <c:pt idx="432">
                  <c:v>36.796738985948195</c:v>
                </c:pt>
                <c:pt idx="433">
                  <c:v>35.693136595149497</c:v>
                </c:pt>
                <c:pt idx="434">
                  <c:v>35.930488446443363</c:v>
                </c:pt>
                <c:pt idx="435">
                  <c:v>37.656340767525464</c:v>
                </c:pt>
                <c:pt idx="436">
                  <c:v>37.094473981982816</c:v>
                </c:pt>
                <c:pt idx="437">
                  <c:v>35.270384177096794</c:v>
                </c:pt>
                <c:pt idx="438">
                  <c:v>31.54362059117501</c:v>
                </c:pt>
                <c:pt idx="439">
                  <c:v>38.948684188300895</c:v>
                </c:pt>
                <c:pt idx="440">
                  <c:v>35.693136595149497</c:v>
                </c:pt>
                <c:pt idx="441">
                  <c:v>38.522720568516448</c:v>
                </c:pt>
                <c:pt idx="442">
                  <c:v>39.812058474788763</c:v>
                </c:pt>
                <c:pt idx="443">
                  <c:v>37.363083384538811</c:v>
                </c:pt>
                <c:pt idx="444">
                  <c:v>36.124783736376884</c:v>
                </c:pt>
                <c:pt idx="445">
                  <c:v>38.794329482541649</c:v>
                </c:pt>
                <c:pt idx="446">
                  <c:v>36.262928728937489</c:v>
                </c:pt>
                <c:pt idx="447">
                  <c:v>34.756294393965533</c:v>
                </c:pt>
                <c:pt idx="448">
                  <c:v>37.322915213043046</c:v>
                </c:pt>
                <c:pt idx="449">
                  <c:v>38.626415831655933</c:v>
                </c:pt>
                <c:pt idx="450">
                  <c:v>36.249137920783717</c:v>
                </c:pt>
                <c:pt idx="451">
                  <c:v>37.229020937972571</c:v>
                </c:pt>
                <c:pt idx="452">
                  <c:v>38.470768123342687</c:v>
                </c:pt>
                <c:pt idx="453">
                  <c:v>41.964270516714571</c:v>
                </c:pt>
                <c:pt idx="454">
                  <c:v>40.373258476372698</c:v>
                </c:pt>
                <c:pt idx="455">
                  <c:v>38.105117766515299</c:v>
                </c:pt>
                <c:pt idx="456">
                  <c:v>35.496478698597699</c:v>
                </c:pt>
                <c:pt idx="457">
                  <c:v>37.242448899072144</c:v>
                </c:pt>
                <c:pt idx="458">
                  <c:v>38.457769046058822</c:v>
                </c:pt>
                <c:pt idx="459">
                  <c:v>37.616485747608053</c:v>
                </c:pt>
                <c:pt idx="460">
                  <c:v>38.223029707232783</c:v>
                </c:pt>
                <c:pt idx="461">
                  <c:v>35.411862419251548</c:v>
                </c:pt>
                <c:pt idx="462">
                  <c:v>32.878564445547191</c:v>
                </c:pt>
                <c:pt idx="463">
                  <c:v>31.527765540868891</c:v>
                </c:pt>
                <c:pt idx="464">
                  <c:v>32.526911934581186</c:v>
                </c:pt>
                <c:pt idx="465">
                  <c:v>35.986108430893161</c:v>
                </c:pt>
                <c:pt idx="466">
                  <c:v>39.408120990476064</c:v>
                </c:pt>
                <c:pt idx="467">
                  <c:v>39.11521443121589</c:v>
                </c:pt>
                <c:pt idx="468">
                  <c:v>39.012818406262319</c:v>
                </c:pt>
                <c:pt idx="469">
                  <c:v>40.18706259482024</c:v>
                </c:pt>
                <c:pt idx="470">
                  <c:v>41.255302689472536</c:v>
                </c:pt>
                <c:pt idx="471">
                  <c:v>37.389838191679836</c:v>
                </c:pt>
                <c:pt idx="472">
                  <c:v>42.035699113967404</c:v>
                </c:pt>
                <c:pt idx="473">
                  <c:v>39.874804074753769</c:v>
                </c:pt>
                <c:pt idx="474">
                  <c:v>42.638011210655684</c:v>
                </c:pt>
                <c:pt idx="475">
                  <c:v>44.418464629025621</c:v>
                </c:pt>
                <c:pt idx="476">
                  <c:v>43.370496884402883</c:v>
                </c:pt>
                <c:pt idx="477">
                  <c:v>43.577517139001849</c:v>
                </c:pt>
                <c:pt idx="478">
                  <c:v>41.218927691049899</c:v>
                </c:pt>
                <c:pt idx="479">
                  <c:v>40.743097574926722</c:v>
                </c:pt>
                <c:pt idx="480">
                  <c:v>41.121770389904178</c:v>
                </c:pt>
                <c:pt idx="481">
                  <c:v>45.287967496897011</c:v>
                </c:pt>
                <c:pt idx="482">
                  <c:v>45.803929962395145</c:v>
                </c:pt>
                <c:pt idx="483">
                  <c:v>43.289721643826724</c:v>
                </c:pt>
                <c:pt idx="484">
                  <c:v>42.130748865881792</c:v>
                </c:pt>
                <c:pt idx="485">
                  <c:v>46.893496350773418</c:v>
                </c:pt>
                <c:pt idx="486">
                  <c:v>43.737855457258078</c:v>
                </c:pt>
                <c:pt idx="487">
                  <c:v>48.020828814171878</c:v>
                </c:pt>
                <c:pt idx="488">
                  <c:v>45.891175622335062</c:v>
                </c:pt>
                <c:pt idx="489">
                  <c:v>48.321837713398274</c:v>
                </c:pt>
                <c:pt idx="490">
                  <c:v>49.618544920221112</c:v>
                </c:pt>
                <c:pt idx="491">
                  <c:v>48.703182647543684</c:v>
                </c:pt>
                <c:pt idx="492">
                  <c:v>45.310043036836767</c:v>
                </c:pt>
                <c:pt idx="493">
                  <c:v>47.738873049120045</c:v>
                </c:pt>
                <c:pt idx="494">
                  <c:v>49.142649501222458</c:v>
                </c:pt>
                <c:pt idx="495">
                  <c:v>49.33558553417604</c:v>
                </c:pt>
                <c:pt idx="496">
                  <c:v>51.303021353522638</c:v>
                </c:pt>
                <c:pt idx="497">
                  <c:v>51.643005334701428</c:v>
                </c:pt>
                <c:pt idx="498">
                  <c:v>52.782572881586589</c:v>
                </c:pt>
                <c:pt idx="499">
                  <c:v>58.463663928973865</c:v>
                </c:pt>
                <c:pt idx="500">
                  <c:v>67.36467917239716</c:v>
                </c:pt>
                <c:pt idx="501">
                  <c:v>70.583284140085183</c:v>
                </c:pt>
                <c:pt idx="502">
                  <c:v>80.981479364111394</c:v>
                </c:pt>
                <c:pt idx="503">
                  <c:v>85.9709253178073</c:v>
                </c:pt>
                <c:pt idx="504">
                  <c:v>87.487141912397618</c:v>
                </c:pt>
                <c:pt idx="505">
                  <c:v>89.526532380071558</c:v>
                </c:pt>
                <c:pt idx="506">
                  <c:v>89.632583361186235</c:v>
                </c:pt>
                <c:pt idx="507">
                  <c:v>91.438503924769023</c:v>
                </c:pt>
                <c:pt idx="508">
                  <c:v>90.105493728185081</c:v>
                </c:pt>
                <c:pt idx="509">
                  <c:v>87.686943155751536</c:v>
                </c:pt>
                <c:pt idx="510">
                  <c:v>92.520268049763018</c:v>
                </c:pt>
                <c:pt idx="511">
                  <c:v>95.650405121985756</c:v>
                </c:pt>
                <c:pt idx="512">
                  <c:v>93.808315196468598</c:v>
                </c:pt>
                <c:pt idx="513">
                  <c:v>96.140522153772395</c:v>
                </c:pt>
                <c:pt idx="514">
                  <c:v>98.76740352970711</c:v>
                </c:pt>
                <c:pt idx="515">
                  <c:v>98.244592726521091</c:v>
                </c:pt>
                <c:pt idx="516">
                  <c:v>102.29369482035537</c:v>
                </c:pt>
                <c:pt idx="517">
                  <c:v>97.897906004163332</c:v>
                </c:pt>
                <c:pt idx="518">
                  <c:v>108.03240254664338</c:v>
                </c:pt>
                <c:pt idx="519">
                  <c:v>108.75201147565042</c:v>
                </c:pt>
                <c:pt idx="520">
                  <c:v>115.57248807566617</c:v>
                </c:pt>
                <c:pt idx="521">
                  <c:v>119.41105476462387</c:v>
                </c:pt>
                <c:pt idx="522">
                  <c:v>117.8558441486887</c:v>
                </c:pt>
                <c:pt idx="523">
                  <c:v>125.11994245522973</c:v>
                </c:pt>
                <c:pt idx="524">
                  <c:v>136.83932183404008</c:v>
                </c:pt>
                <c:pt idx="525">
                  <c:v>142.50263155464884</c:v>
                </c:pt>
                <c:pt idx="526">
                  <c:v>146.79237037394009</c:v>
                </c:pt>
                <c:pt idx="527">
                  <c:v>146.39330585788409</c:v>
                </c:pt>
                <c:pt idx="528">
                  <c:v>142.93704908105525</c:v>
                </c:pt>
                <c:pt idx="529">
                  <c:v>150.21983890285597</c:v>
                </c:pt>
                <c:pt idx="530">
                  <c:v>150.77466630704245</c:v>
                </c:pt>
                <c:pt idx="531">
                  <c:v>141.05318146004365</c:v>
                </c:pt>
                <c:pt idx="532">
                  <c:v>149.58943812983588</c:v>
                </c:pt>
                <c:pt idx="533">
                  <c:v>130.13070352534024</c:v>
                </c:pt>
                <c:pt idx="534">
                  <c:v>127.79671357276759</c:v>
                </c:pt>
                <c:pt idx="535">
                  <c:v>141.315250415516</c:v>
                </c:pt>
                <c:pt idx="536">
                  <c:v>139.3628357920432</c:v>
                </c:pt>
                <c:pt idx="537">
                  <c:v>128.7944098165755</c:v>
                </c:pt>
                <c:pt idx="538">
                  <c:v>116.7433081593973</c:v>
                </c:pt>
                <c:pt idx="539">
                  <c:v>114.49454135459908</c:v>
                </c:pt>
                <c:pt idx="540">
                  <c:v>115</c:v>
                </c:pt>
                <c:pt idx="541">
                  <c:v>114.30223094935637</c:v>
                </c:pt>
                <c:pt idx="542">
                  <c:v>106.2214667569602</c:v>
                </c:pt>
                <c:pt idx="543">
                  <c:v>128.15225319907566</c:v>
                </c:pt>
                <c:pt idx="544">
                  <c:v>125.08397179495061</c:v>
                </c:pt>
                <c:pt idx="545">
                  <c:v>135.49538737536417</c:v>
                </c:pt>
                <c:pt idx="546">
                  <c:v>105.60776486603625</c:v>
                </c:pt>
                <c:pt idx="547">
                  <c:v>107.71258050942797</c:v>
                </c:pt>
                <c:pt idx="548">
                  <c:v>92.579695398073113</c:v>
                </c:pt>
                <c:pt idx="549">
                  <c:v>92.152048268066181</c:v>
                </c:pt>
                <c:pt idx="550">
                  <c:v>73.511903797956421</c:v>
                </c:pt>
                <c:pt idx="551">
                  <c:v>75.08661665037252</c:v>
                </c:pt>
                <c:pt idx="552">
                  <c:v>75.059976019180823</c:v>
                </c:pt>
                <c:pt idx="553">
                  <c:v>78.307087801807569</c:v>
                </c:pt>
                <c:pt idx="554">
                  <c:v>80.411441971898498</c:v>
                </c:pt>
                <c:pt idx="555">
                  <c:v>82.891495341802099</c:v>
                </c:pt>
                <c:pt idx="556">
                  <c:v>82.613558209291526</c:v>
                </c:pt>
                <c:pt idx="557">
                  <c:v>85.650452421455427</c:v>
                </c:pt>
                <c:pt idx="558">
                  <c:v>87.823687009826685</c:v>
                </c:pt>
                <c:pt idx="559">
                  <c:v>88.27230596285564</c:v>
                </c:pt>
                <c:pt idx="560">
                  <c:v>86.353922898731128</c:v>
                </c:pt>
                <c:pt idx="561">
                  <c:v>85.749635567738707</c:v>
                </c:pt>
                <c:pt idx="562">
                  <c:v>86.214847909162373</c:v>
                </c:pt>
                <c:pt idx="563">
                  <c:v>95.587656106842587</c:v>
                </c:pt>
                <c:pt idx="564">
                  <c:v>97.979589711327122</c:v>
                </c:pt>
                <c:pt idx="565">
                  <c:v>96.166522241370458</c:v>
                </c:pt>
                <c:pt idx="566">
                  <c:v>98.909049131007222</c:v>
                </c:pt>
                <c:pt idx="567">
                  <c:v>93.941471140279674</c:v>
                </c:pt>
                <c:pt idx="568">
                  <c:v>94.683683916501693</c:v>
                </c:pt>
                <c:pt idx="569">
                  <c:v>97.918333319149184</c:v>
                </c:pt>
                <c:pt idx="570">
                  <c:v>97.575611707024422</c:v>
                </c:pt>
                <c:pt idx="571">
                  <c:v>98.320903169163373</c:v>
                </c:pt>
                <c:pt idx="572">
                  <c:v>78.879655171660076</c:v>
                </c:pt>
                <c:pt idx="573">
                  <c:v>78.415559680461371</c:v>
                </c:pt>
                <c:pt idx="574">
                  <c:v>83.366660002665327</c:v>
                </c:pt>
                <c:pt idx="575">
                  <c:v>58.719673023612792</c:v>
                </c:pt>
                <c:pt idx="576">
                  <c:v>83.87490685538792</c:v>
                </c:pt>
                <c:pt idx="577">
                  <c:v>64.67611614808051</c:v>
                </c:pt>
                <c:pt idx="578">
                  <c:v>65.848310532617319</c:v>
                </c:pt>
                <c:pt idx="579">
                  <c:v>65.901441562381621</c:v>
                </c:pt>
                <c:pt idx="580">
                  <c:v>65.886265640116534</c:v>
                </c:pt>
                <c:pt idx="581">
                  <c:v>68.337398253079556</c:v>
                </c:pt>
                <c:pt idx="582">
                  <c:v>67.096944788865017</c:v>
                </c:pt>
                <c:pt idx="583">
                  <c:v>74.879903846092105</c:v>
                </c:pt>
                <c:pt idx="584">
                  <c:v>79.120161779409926</c:v>
                </c:pt>
                <c:pt idx="585">
                  <c:v>84.652229740273228</c:v>
                </c:pt>
                <c:pt idx="586">
                  <c:v>80.888812576276578</c:v>
                </c:pt>
                <c:pt idx="587">
                  <c:v>78.651128408942739</c:v>
                </c:pt>
                <c:pt idx="588">
                  <c:v>78.93668348746354</c:v>
                </c:pt>
                <c:pt idx="589">
                  <c:v>78.930349042684469</c:v>
                </c:pt>
                <c:pt idx="590">
                  <c:v>78.390050389064044</c:v>
                </c:pt>
                <c:pt idx="591">
                  <c:v>79.906195003891909</c:v>
                </c:pt>
                <c:pt idx="592">
                  <c:v>79.372539331937716</c:v>
                </c:pt>
                <c:pt idx="593">
                  <c:v>81.755733743878778</c:v>
                </c:pt>
                <c:pt idx="594">
                  <c:v>91.989129792601034</c:v>
                </c:pt>
                <c:pt idx="595">
                  <c:v>77.252831663311866</c:v>
                </c:pt>
                <c:pt idx="596">
                  <c:v>86.180044093745977</c:v>
                </c:pt>
                <c:pt idx="597">
                  <c:v>81.080207202497945</c:v>
                </c:pt>
                <c:pt idx="598">
                  <c:v>83.725742755737912</c:v>
                </c:pt>
                <c:pt idx="599">
                  <c:v>81.308056181414145</c:v>
                </c:pt>
                <c:pt idx="600">
                  <c:v>103.84122495425407</c:v>
                </c:pt>
                <c:pt idx="601">
                  <c:v>93.936148526539029</c:v>
                </c:pt>
                <c:pt idx="602">
                  <c:v>93.71766108903914</c:v>
                </c:pt>
                <c:pt idx="603">
                  <c:v>84.817451034560094</c:v>
                </c:pt>
                <c:pt idx="604">
                  <c:v>100.2197585309404</c:v>
                </c:pt>
                <c:pt idx="605">
                  <c:v>112.71645842555559</c:v>
                </c:pt>
                <c:pt idx="606">
                  <c:v>106.06601717798213</c:v>
                </c:pt>
                <c:pt idx="607">
                  <c:v>122.29881438509533</c:v>
                </c:pt>
                <c:pt idx="608">
                  <c:v>123.60825215170709</c:v>
                </c:pt>
                <c:pt idx="609">
                  <c:v>112.88489712977551</c:v>
                </c:pt>
                <c:pt idx="610">
                  <c:v>125.67020331009256</c:v>
                </c:pt>
                <c:pt idx="611">
                  <c:v>140.63427747174583</c:v>
                </c:pt>
                <c:pt idx="612">
                  <c:v>127.75366922323602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42-45E2-A1D6-81837E385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2099392"/>
        <c:axId val="1536045488"/>
      </c:areaChart>
      <c:catAx>
        <c:axId val="15820993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36045488"/>
        <c:crosses val="autoZero"/>
        <c:auto val="1"/>
        <c:lblAlgn val="ctr"/>
        <c:lblOffset val="100"/>
        <c:noMultiLvlLbl val="0"/>
      </c:catAx>
      <c:valAx>
        <c:axId val="1536045488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82099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いちろ横ーいちろ後ろ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'比較 (2)'!$EC$3:$EC$357</c:f>
              <c:numCache>
                <c:formatCode>General</c:formatCode>
                <c:ptCount val="355"/>
                <c:pt idx="0">
                  <c:v>80.411441971898498</c:v>
                </c:pt>
                <c:pt idx="1">
                  <c:v>78.536615664287439</c:v>
                </c:pt>
                <c:pt idx="2">
                  <c:v>76.459139414461106</c:v>
                </c:pt>
                <c:pt idx="3">
                  <c:v>79.189645787817483</c:v>
                </c:pt>
                <c:pt idx="4">
                  <c:v>79.069589603083188</c:v>
                </c:pt>
                <c:pt idx="5">
                  <c:v>80.993826925266347</c:v>
                </c:pt>
                <c:pt idx="6">
                  <c:v>78.797208072367638</c:v>
                </c:pt>
                <c:pt idx="7">
                  <c:v>83.498502980592406</c:v>
                </c:pt>
                <c:pt idx="8">
                  <c:v>84.604964393349874</c:v>
                </c:pt>
                <c:pt idx="9">
                  <c:v>87.235313950257549</c:v>
                </c:pt>
                <c:pt idx="10">
                  <c:v>85.545309631796883</c:v>
                </c:pt>
                <c:pt idx="11">
                  <c:v>85.749635567738707</c:v>
                </c:pt>
                <c:pt idx="12">
                  <c:v>88.357229472182979</c:v>
                </c:pt>
                <c:pt idx="13">
                  <c:v>95.210293561148106</c:v>
                </c:pt>
                <c:pt idx="14">
                  <c:v>97.887690748122154</c:v>
                </c:pt>
                <c:pt idx="15">
                  <c:v>99.543960138222346</c:v>
                </c:pt>
                <c:pt idx="16">
                  <c:v>107.64292823962009</c:v>
                </c:pt>
                <c:pt idx="17">
                  <c:v>104.47009141376301</c:v>
                </c:pt>
                <c:pt idx="18">
                  <c:v>104.78549517943789</c:v>
                </c:pt>
                <c:pt idx="19">
                  <c:v>108.36050941187015</c:v>
                </c:pt>
                <c:pt idx="20">
                  <c:v>108.59097568398582</c:v>
                </c:pt>
                <c:pt idx="21">
                  <c:v>107.53604047016051</c:v>
                </c:pt>
                <c:pt idx="22">
                  <c:v>108.95411878400927</c:v>
                </c:pt>
                <c:pt idx="23">
                  <c:v>108.5679510721281</c:v>
                </c:pt>
                <c:pt idx="24">
                  <c:v>110.87380213558116</c:v>
                </c:pt>
                <c:pt idx="25">
                  <c:v>111.04503590885997</c:v>
                </c:pt>
                <c:pt idx="26">
                  <c:v>114.03069762129844</c:v>
                </c:pt>
                <c:pt idx="27">
                  <c:v>116.23252556836232</c:v>
                </c:pt>
                <c:pt idx="28">
                  <c:v>120.2331069215131</c:v>
                </c:pt>
                <c:pt idx="29">
                  <c:v>129.01550294441361</c:v>
                </c:pt>
                <c:pt idx="30">
                  <c:v>129.71507237017602</c:v>
                </c:pt>
                <c:pt idx="31">
                  <c:v>138.11589336495638</c:v>
                </c:pt>
                <c:pt idx="32">
                  <c:v>141.09925584495477</c:v>
                </c:pt>
                <c:pt idx="33">
                  <c:v>151.3241553751416</c:v>
                </c:pt>
                <c:pt idx="34">
                  <c:v>152.21038072352357</c:v>
                </c:pt>
                <c:pt idx="35">
                  <c:v>152.34172114033635</c:v>
                </c:pt>
                <c:pt idx="36">
                  <c:v>142.93704908105525</c:v>
                </c:pt>
                <c:pt idx="37">
                  <c:v>141.98239327465924</c:v>
                </c:pt>
                <c:pt idx="38">
                  <c:v>133.86560424545209</c:v>
                </c:pt>
                <c:pt idx="39">
                  <c:v>131.51425778218876</c:v>
                </c:pt>
                <c:pt idx="40">
                  <c:v>134.1118935814419</c:v>
                </c:pt>
                <c:pt idx="41">
                  <c:v>130.56416047292612</c:v>
                </c:pt>
                <c:pt idx="42">
                  <c:v>131.99621206686197</c:v>
                </c:pt>
                <c:pt idx="43">
                  <c:v>130.54884143492043</c:v>
                </c:pt>
                <c:pt idx="44">
                  <c:v>132.7893067984015</c:v>
                </c:pt>
                <c:pt idx="45">
                  <c:v>124.64349160706307</c:v>
                </c:pt>
                <c:pt idx="46">
                  <c:v>122.15973149937749</c:v>
                </c:pt>
                <c:pt idx="47">
                  <c:v>126.24579200908045</c:v>
                </c:pt>
                <c:pt idx="48">
                  <c:v>130.75549701637786</c:v>
                </c:pt>
                <c:pt idx="49">
                  <c:v>131.08394257116316</c:v>
                </c:pt>
                <c:pt idx="50">
                  <c:v>134.28700607281405</c:v>
                </c:pt>
                <c:pt idx="51">
                  <c:v>129.76517252329302</c:v>
                </c:pt>
                <c:pt idx="52">
                  <c:v>138.67588110410549</c:v>
                </c:pt>
                <c:pt idx="53">
                  <c:v>137.78969482512107</c:v>
                </c:pt>
                <c:pt idx="54">
                  <c:v>145.47852075134665</c:v>
                </c:pt>
                <c:pt idx="55">
                  <c:v>155.23208431248997</c:v>
                </c:pt>
                <c:pt idx="56">
                  <c:v>158.3414033031159</c:v>
                </c:pt>
                <c:pt idx="57">
                  <c:v>159.39573394542276</c:v>
                </c:pt>
                <c:pt idx="58">
                  <c:v>160.07185886344919</c:v>
                </c:pt>
                <c:pt idx="59">
                  <c:v>163.4900608599801</c:v>
                </c:pt>
                <c:pt idx="60">
                  <c:v>155.45417331162261</c:v>
                </c:pt>
                <c:pt idx="61">
                  <c:v>164.5600194457937</c:v>
                </c:pt>
                <c:pt idx="62">
                  <c:v>147.44490496453244</c:v>
                </c:pt>
                <c:pt idx="63">
                  <c:v>139.88209320710067</c:v>
                </c:pt>
                <c:pt idx="64">
                  <c:v>132.16656158045424</c:v>
                </c:pt>
                <c:pt idx="65">
                  <c:v>132.38957662897786</c:v>
                </c:pt>
                <c:pt idx="66">
                  <c:v>132.15142829345433</c:v>
                </c:pt>
                <c:pt idx="67">
                  <c:v>141.24092891226678</c:v>
                </c:pt>
                <c:pt idx="68">
                  <c:v>136.15065185301171</c:v>
                </c:pt>
                <c:pt idx="69">
                  <c:v>134.33167906342868</c:v>
                </c:pt>
                <c:pt idx="70">
                  <c:v>136.73331708109768</c:v>
                </c:pt>
                <c:pt idx="71">
                  <c:v>138.20636743652588</c:v>
                </c:pt>
                <c:pt idx="72">
                  <c:v>151.09599597606814</c:v>
                </c:pt>
                <c:pt idx="73">
                  <c:v>161.63848551629033</c:v>
                </c:pt>
                <c:pt idx="74">
                  <c:v>158.42663917409848</c:v>
                </c:pt>
                <c:pt idx="75">
                  <c:v>170.97660658698311</c:v>
                </c:pt>
                <c:pt idx="76">
                  <c:v>172.2875503337371</c:v>
                </c:pt>
                <c:pt idx="77">
                  <c:v>174.00862047611321</c:v>
                </c:pt>
                <c:pt idx="78">
                  <c:v>181.92031222488598</c:v>
                </c:pt>
                <c:pt idx="79">
                  <c:v>189.98947339260667</c:v>
                </c:pt>
                <c:pt idx="80">
                  <c:v>189.69185538657163</c:v>
                </c:pt>
                <c:pt idx="81">
                  <c:v>188.85444130334875</c:v>
                </c:pt>
                <c:pt idx="82">
                  <c:v>177.20327310746831</c:v>
                </c:pt>
                <c:pt idx="83">
                  <c:v>183.82328470571949</c:v>
                </c:pt>
                <c:pt idx="84">
                  <c:v>180.44112613259762</c:v>
                </c:pt>
                <c:pt idx="85">
                  <c:v>192.30444612644814</c:v>
                </c:pt>
                <c:pt idx="86">
                  <c:v>199.1933733837549</c:v>
                </c:pt>
                <c:pt idx="87">
                  <c:v>207.37888031330482</c:v>
                </c:pt>
                <c:pt idx="88">
                  <c:v>201.66556473528146</c:v>
                </c:pt>
                <c:pt idx="89">
                  <c:v>207.60780332155147</c:v>
                </c:pt>
                <c:pt idx="90">
                  <c:v>203.81854675176152</c:v>
                </c:pt>
                <c:pt idx="91">
                  <c:v>201.02238681301145</c:v>
                </c:pt>
                <c:pt idx="92">
                  <c:v>222.62973745661202</c:v>
                </c:pt>
                <c:pt idx="93">
                  <c:v>237.67204294994394</c:v>
                </c:pt>
                <c:pt idx="94">
                  <c:v>231.67434040048545</c:v>
                </c:pt>
                <c:pt idx="95">
                  <c:v>222.97309254706047</c:v>
                </c:pt>
                <c:pt idx="96">
                  <c:v>223.62692145625044</c:v>
                </c:pt>
                <c:pt idx="97">
                  <c:v>231.72613145694208</c:v>
                </c:pt>
                <c:pt idx="98">
                  <c:v>231.84261903282581</c:v>
                </c:pt>
                <c:pt idx="99">
                  <c:v>221.40912356991976</c:v>
                </c:pt>
                <c:pt idx="100">
                  <c:v>205.9732992404598</c:v>
                </c:pt>
                <c:pt idx="101">
                  <c:v>220.05908297545912</c:v>
                </c:pt>
                <c:pt idx="102">
                  <c:v>210.39724332794856</c:v>
                </c:pt>
                <c:pt idx="103">
                  <c:v>210.78187777890204</c:v>
                </c:pt>
                <c:pt idx="104">
                  <c:v>204.35018962555429</c:v>
                </c:pt>
                <c:pt idx="105">
                  <c:v>213.89717155680202</c:v>
                </c:pt>
                <c:pt idx="106">
                  <c:v>211.34568838753253</c:v>
                </c:pt>
                <c:pt idx="107">
                  <c:v>225.04666182816399</c:v>
                </c:pt>
                <c:pt idx="108">
                  <c:v>209.80705421887035</c:v>
                </c:pt>
                <c:pt idx="109">
                  <c:v>218.81956036881164</c:v>
                </c:pt>
                <c:pt idx="110">
                  <c:v>207.88939366884497</c:v>
                </c:pt>
                <c:pt idx="111">
                  <c:v>209.45405224058092</c:v>
                </c:pt>
                <c:pt idx="112">
                  <c:v>208.54016399725018</c:v>
                </c:pt>
                <c:pt idx="113">
                  <c:v>225.42848089804446</c:v>
                </c:pt>
                <c:pt idx="114">
                  <c:v>226.10395839082517</c:v>
                </c:pt>
                <c:pt idx="115">
                  <c:v>220.67849917923584</c:v>
                </c:pt>
                <c:pt idx="116">
                  <c:v>227.26196338146866</c:v>
                </c:pt>
                <c:pt idx="117">
                  <c:v>238.70693328849919</c:v>
                </c:pt>
                <c:pt idx="118">
                  <c:v>247.65903981078503</c:v>
                </c:pt>
                <c:pt idx="119">
                  <c:v>243.89136926098882</c:v>
                </c:pt>
                <c:pt idx="120">
                  <c:v>211.99528296639056</c:v>
                </c:pt>
                <c:pt idx="121">
                  <c:v>210.89570882310525</c:v>
                </c:pt>
                <c:pt idx="122">
                  <c:v>213.65158553121015</c:v>
                </c:pt>
                <c:pt idx="123">
                  <c:v>208.90428430264421</c:v>
                </c:pt>
                <c:pt idx="124">
                  <c:v>186.9304683565523</c:v>
                </c:pt>
                <c:pt idx="125">
                  <c:v>204.64114933219076</c:v>
                </c:pt>
                <c:pt idx="126">
                  <c:v>192.59802698885574</c:v>
                </c:pt>
                <c:pt idx="127">
                  <c:v>202.0519735117675</c:v>
                </c:pt>
                <c:pt idx="128">
                  <c:v>222.89908030317218</c:v>
                </c:pt>
                <c:pt idx="129">
                  <c:v>231.40224718009978</c:v>
                </c:pt>
                <c:pt idx="130">
                  <c:v>212.82152146810716</c:v>
                </c:pt>
                <c:pt idx="131">
                  <c:v>216.78099547700208</c:v>
                </c:pt>
                <c:pt idx="132">
                  <c:v>218.69156362329116</c:v>
                </c:pt>
                <c:pt idx="133">
                  <c:v>233.31309436034661</c:v>
                </c:pt>
                <c:pt idx="134">
                  <c:v>250.23389059038345</c:v>
                </c:pt>
                <c:pt idx="135">
                  <c:v>249.17463755366435</c:v>
                </c:pt>
                <c:pt idx="136">
                  <c:v>245.63387388550464</c:v>
                </c:pt>
                <c:pt idx="137">
                  <c:v>239.36165106382435</c:v>
                </c:pt>
                <c:pt idx="138">
                  <c:v>246.65157611497236</c:v>
                </c:pt>
                <c:pt idx="139">
                  <c:v>228.07893370497854</c:v>
                </c:pt>
                <c:pt idx="140">
                  <c:v>236.11014378886816</c:v>
                </c:pt>
                <c:pt idx="141">
                  <c:v>244.79583329787295</c:v>
                </c:pt>
                <c:pt idx="142">
                  <c:v>246.6454945868665</c:v>
                </c:pt>
                <c:pt idx="143">
                  <c:v>242.8909220205646</c:v>
                </c:pt>
                <c:pt idx="144">
                  <c:v>243.9610624669437</c:v>
                </c:pt>
                <c:pt idx="145">
                  <c:v>237.7814122255985</c:v>
                </c:pt>
                <c:pt idx="146">
                  <c:v>240.56184236075347</c:v>
                </c:pt>
                <c:pt idx="147">
                  <c:v>237.92645922637524</c:v>
                </c:pt>
                <c:pt idx="148">
                  <c:v>235.74986744428935</c:v>
                </c:pt>
                <c:pt idx="149">
                  <c:v>244.25806025595142</c:v>
                </c:pt>
                <c:pt idx="150">
                  <c:v>247.06476883602809</c:v>
                </c:pt>
                <c:pt idx="151">
                  <c:v>247.42675683927152</c:v>
                </c:pt>
                <c:pt idx="152">
                  <c:v>234.37363332934871</c:v>
                </c:pt>
                <c:pt idx="153">
                  <c:v>234.20717324625221</c:v>
                </c:pt>
                <c:pt idx="154">
                  <c:v>250.74688432760237</c:v>
                </c:pt>
                <c:pt idx="155">
                  <c:v>251.77966558084074</c:v>
                </c:pt>
                <c:pt idx="156">
                  <c:v>254.83916496488524</c:v>
                </c:pt>
                <c:pt idx="157">
                  <c:v>252.29546171106605</c:v>
                </c:pt>
                <c:pt idx="158">
                  <c:v>255.74205755018082</c:v>
                </c:pt>
                <c:pt idx="159">
                  <c:v>243.45225404583954</c:v>
                </c:pt>
                <c:pt idx="160">
                  <c:v>233.48447485860811</c:v>
                </c:pt>
                <c:pt idx="161">
                  <c:v>234.59965899378454</c:v>
                </c:pt>
                <c:pt idx="162">
                  <c:v>234.59539637426818</c:v>
                </c:pt>
                <c:pt idx="163">
                  <c:v>230.44305153334523</c:v>
                </c:pt>
                <c:pt idx="164">
                  <c:v>239.18821041180104</c:v>
                </c:pt>
                <c:pt idx="165">
                  <c:v>245.02856976279318</c:v>
                </c:pt>
                <c:pt idx="166">
                  <c:v>241.13689058292181</c:v>
                </c:pt>
                <c:pt idx="167">
                  <c:v>234.75945135393377</c:v>
                </c:pt>
                <c:pt idx="168">
                  <c:v>236.25621684941964</c:v>
                </c:pt>
                <c:pt idx="169">
                  <c:v>238.88490952757982</c:v>
                </c:pt>
                <c:pt idx="170">
                  <c:v>237.77720664521232</c:v>
                </c:pt>
                <c:pt idx="171">
                  <c:v>240.05624340974762</c:v>
                </c:pt>
                <c:pt idx="172">
                  <c:v>232.33811568487855</c:v>
                </c:pt>
                <c:pt idx="173">
                  <c:v>240.23738260312444</c:v>
                </c:pt>
                <c:pt idx="174">
                  <c:v>235.16164653276266</c:v>
                </c:pt>
                <c:pt idx="175">
                  <c:v>239.95416228938393</c:v>
                </c:pt>
                <c:pt idx="176">
                  <c:v>235.39116381036905</c:v>
                </c:pt>
                <c:pt idx="177">
                  <c:v>235.02765794688929</c:v>
                </c:pt>
                <c:pt idx="178">
                  <c:v>234.10254163507068</c:v>
                </c:pt>
                <c:pt idx="179">
                  <c:v>237.92856070678022</c:v>
                </c:pt>
                <c:pt idx="180">
                  <c:v>233.61078742215651</c:v>
                </c:pt>
                <c:pt idx="181">
                  <c:v>234.4546864534808</c:v>
                </c:pt>
                <c:pt idx="182">
                  <c:v>229.9173764638071</c:v>
                </c:pt>
                <c:pt idx="183">
                  <c:v>223.57772697654835</c:v>
                </c:pt>
                <c:pt idx="184">
                  <c:v>217.59365799581568</c:v>
                </c:pt>
                <c:pt idx="185">
                  <c:v>211.4781312571113</c:v>
                </c:pt>
                <c:pt idx="186">
                  <c:v>203.87250918159614</c:v>
                </c:pt>
                <c:pt idx="187">
                  <c:v>190.1367928624021</c:v>
                </c:pt>
                <c:pt idx="188">
                  <c:v>207.49939758948699</c:v>
                </c:pt>
                <c:pt idx="189">
                  <c:v>212.35583344942518</c:v>
                </c:pt>
                <c:pt idx="190">
                  <c:v>215.59684598806172</c:v>
                </c:pt>
                <c:pt idx="191">
                  <c:v>217.75215268740743</c:v>
                </c:pt>
                <c:pt idx="192">
                  <c:v>219.10956163526959</c:v>
                </c:pt>
                <c:pt idx="193">
                  <c:v>221.47008827378923</c:v>
                </c:pt>
                <c:pt idx="194">
                  <c:v>214.17749648364088</c:v>
                </c:pt>
                <c:pt idx="195">
                  <c:v>217.86463687344948</c:v>
                </c:pt>
                <c:pt idx="196">
                  <c:v>221.33007025707104</c:v>
                </c:pt>
                <c:pt idx="197">
                  <c:v>203.75720846144316</c:v>
                </c:pt>
                <c:pt idx="198">
                  <c:v>206.82117879946435</c:v>
                </c:pt>
                <c:pt idx="199">
                  <c:v>206.12617495116916</c:v>
                </c:pt>
                <c:pt idx="200">
                  <c:v>201.69531476958011</c:v>
                </c:pt>
                <c:pt idx="201">
                  <c:v>209.4206293563268</c:v>
                </c:pt>
                <c:pt idx="202">
                  <c:v>205.95145058969601</c:v>
                </c:pt>
                <c:pt idx="203">
                  <c:v>211.12792330717411</c:v>
                </c:pt>
                <c:pt idx="204">
                  <c:v>197.27645576702761</c:v>
                </c:pt>
                <c:pt idx="205">
                  <c:v>202.0445495429164</c:v>
                </c:pt>
                <c:pt idx="206">
                  <c:v>192.11715175902438</c:v>
                </c:pt>
                <c:pt idx="207">
                  <c:v>195.06152875439074</c:v>
                </c:pt>
                <c:pt idx="208">
                  <c:v>193.96391416962075</c:v>
                </c:pt>
                <c:pt idx="209">
                  <c:v>195.50447565209345</c:v>
                </c:pt>
                <c:pt idx="210">
                  <c:v>187.70988253152788</c:v>
                </c:pt>
                <c:pt idx="211">
                  <c:v>184.84317677425909</c:v>
                </c:pt>
                <c:pt idx="212">
                  <c:v>186.0698793464434</c:v>
                </c:pt>
                <c:pt idx="213">
                  <c:v>183.63006289820848</c:v>
                </c:pt>
                <c:pt idx="214">
                  <c:v>185.43462459853606</c:v>
                </c:pt>
                <c:pt idx="215">
                  <c:v>191.21715404220407</c:v>
                </c:pt>
                <c:pt idx="216">
                  <c:v>184.32308591166762</c:v>
                </c:pt>
                <c:pt idx="217">
                  <c:v>164.92422502470643</c:v>
                </c:pt>
                <c:pt idx="218">
                  <c:v>170.17344093600505</c:v>
                </c:pt>
                <c:pt idx="219">
                  <c:v>168.92601931022941</c:v>
                </c:pt>
                <c:pt idx="220">
                  <c:v>155.3319027115808</c:v>
                </c:pt>
                <c:pt idx="221">
                  <c:v>150.31633311120919</c:v>
                </c:pt>
                <c:pt idx="222">
                  <c:v>150.64195962612808</c:v>
                </c:pt>
                <c:pt idx="223">
                  <c:v>145.94862109660372</c:v>
                </c:pt>
                <c:pt idx="224">
                  <c:v>139.08630414242805</c:v>
                </c:pt>
                <c:pt idx="225">
                  <c:v>144.67204291085406</c:v>
                </c:pt>
                <c:pt idx="226">
                  <c:v>145.22740788157034</c:v>
                </c:pt>
                <c:pt idx="227">
                  <c:v>155.51527256189343</c:v>
                </c:pt>
                <c:pt idx="228">
                  <c:v>148.64723340849636</c:v>
                </c:pt>
                <c:pt idx="229">
                  <c:v>145.56785359412291</c:v>
                </c:pt>
                <c:pt idx="230">
                  <c:v>147.47542168103809</c:v>
                </c:pt>
                <c:pt idx="231">
                  <c:v>156.90761613127643</c:v>
                </c:pt>
                <c:pt idx="232">
                  <c:v>149.79319076646976</c:v>
                </c:pt>
                <c:pt idx="233">
                  <c:v>149.98999966664445</c:v>
                </c:pt>
                <c:pt idx="234">
                  <c:v>135.82341477079717</c:v>
                </c:pt>
                <c:pt idx="235">
                  <c:v>129.21300244170476</c:v>
                </c:pt>
                <c:pt idx="236">
                  <c:v>120.76837334335509</c:v>
                </c:pt>
                <c:pt idx="237">
                  <c:v>124.55922286205868</c:v>
                </c:pt>
                <c:pt idx="238">
                  <c:v>111.40466776576285</c:v>
                </c:pt>
                <c:pt idx="239">
                  <c:v>106.25441167311595</c:v>
                </c:pt>
                <c:pt idx="240">
                  <c:v>103.45047124107265</c:v>
                </c:pt>
                <c:pt idx="241">
                  <c:v>103.84603988597736</c:v>
                </c:pt>
                <c:pt idx="242">
                  <c:v>94.952619763753759</c:v>
                </c:pt>
                <c:pt idx="243">
                  <c:v>102.37187113655781</c:v>
                </c:pt>
                <c:pt idx="244">
                  <c:v>90.183146984345143</c:v>
                </c:pt>
                <c:pt idx="245">
                  <c:v>93.300589494386372</c:v>
                </c:pt>
                <c:pt idx="246">
                  <c:v>81.049367671808525</c:v>
                </c:pt>
                <c:pt idx="247">
                  <c:v>77.420927403383644</c:v>
                </c:pt>
                <c:pt idx="248">
                  <c:v>58.906705900092561</c:v>
                </c:pt>
                <c:pt idx="249">
                  <c:v>64.007812023221035</c:v>
                </c:pt>
                <c:pt idx="250">
                  <c:v>55.21775076911409</c:v>
                </c:pt>
                <c:pt idx="251">
                  <c:v>57.870545184921149</c:v>
                </c:pt>
                <c:pt idx="252">
                  <c:v>60.183054093324309</c:v>
                </c:pt>
                <c:pt idx="253">
                  <c:v>65.627738038119219</c:v>
                </c:pt>
                <c:pt idx="254">
                  <c:v>85.07643622061282</c:v>
                </c:pt>
                <c:pt idx="255">
                  <c:v>90.349322078253579</c:v>
                </c:pt>
                <c:pt idx="256">
                  <c:v>90.879040487892482</c:v>
                </c:pt>
                <c:pt idx="257">
                  <c:v>91.885798685106934</c:v>
                </c:pt>
                <c:pt idx="258">
                  <c:v>90.393583843102491</c:v>
                </c:pt>
                <c:pt idx="259">
                  <c:v>90.669730340395304</c:v>
                </c:pt>
                <c:pt idx="260">
                  <c:v>89.587945617700157</c:v>
                </c:pt>
                <c:pt idx="261">
                  <c:v>90.702811422799897</c:v>
                </c:pt>
                <c:pt idx="262">
                  <c:v>92.36882591004391</c:v>
                </c:pt>
                <c:pt idx="263">
                  <c:v>100.90589675534329</c:v>
                </c:pt>
                <c:pt idx="264">
                  <c:v>94.260277954183863</c:v>
                </c:pt>
                <c:pt idx="265">
                  <c:v>99.131226160075315</c:v>
                </c:pt>
                <c:pt idx="266">
                  <c:v>88.932558717266204</c:v>
                </c:pt>
                <c:pt idx="267">
                  <c:v>93.658955791744759</c:v>
                </c:pt>
                <c:pt idx="268">
                  <c:v>91.760557975635692</c:v>
                </c:pt>
                <c:pt idx="269">
                  <c:v>95.634721728041853</c:v>
                </c:pt>
                <c:pt idx="270">
                  <c:v>92.752358460580396</c:v>
                </c:pt>
                <c:pt idx="271">
                  <c:v>89.744080584738285</c:v>
                </c:pt>
                <c:pt idx="272">
                  <c:v>86.775572599666546</c:v>
                </c:pt>
                <c:pt idx="273">
                  <c:v>84.846920981258947</c:v>
                </c:pt>
                <c:pt idx="274">
                  <c:v>82.449984839295155</c:v>
                </c:pt>
                <c:pt idx="275">
                  <c:v>84.717176534631989</c:v>
                </c:pt>
                <c:pt idx="276">
                  <c:v>78.517513969814402</c:v>
                </c:pt>
                <c:pt idx="277">
                  <c:v>75.9473501841901</c:v>
                </c:pt>
                <c:pt idx="278">
                  <c:v>74.236109811869852</c:v>
                </c:pt>
                <c:pt idx="279">
                  <c:v>78.287930104199333</c:v>
                </c:pt>
                <c:pt idx="280">
                  <c:v>71.042240955645539</c:v>
                </c:pt>
                <c:pt idx="281">
                  <c:v>73.280283842245041</c:v>
                </c:pt>
                <c:pt idx="282">
                  <c:v>66.460514593253038</c:v>
                </c:pt>
                <c:pt idx="283">
                  <c:v>68.978257443922132</c:v>
                </c:pt>
                <c:pt idx="284">
                  <c:v>62.177166226839255</c:v>
                </c:pt>
                <c:pt idx="285">
                  <c:v>72.422372233999624</c:v>
                </c:pt>
                <c:pt idx="286">
                  <c:v>60.174745533321534</c:v>
                </c:pt>
                <c:pt idx="287">
                  <c:v>58.532042506647585</c:v>
                </c:pt>
                <c:pt idx="288">
                  <c:v>63.206012372241929</c:v>
                </c:pt>
                <c:pt idx="289">
                  <c:v>56.97367813297646</c:v>
                </c:pt>
                <c:pt idx="290">
                  <c:v>61.180062111769715</c:v>
                </c:pt>
                <c:pt idx="291">
                  <c:v>65.153664517047702</c:v>
                </c:pt>
                <c:pt idx="292">
                  <c:v>69.899928469205179</c:v>
                </c:pt>
                <c:pt idx="293">
                  <c:v>75.802374632988901</c:v>
                </c:pt>
                <c:pt idx="294">
                  <c:v>62.20932405998316</c:v>
                </c:pt>
                <c:pt idx="295">
                  <c:v>62.20932405998316</c:v>
                </c:pt>
                <c:pt idx="296">
                  <c:v>55.65069631190611</c:v>
                </c:pt>
                <c:pt idx="297">
                  <c:v>55.883808030591474</c:v>
                </c:pt>
                <c:pt idx="298">
                  <c:v>53.814496188294839</c:v>
                </c:pt>
                <c:pt idx="299">
                  <c:v>60.58877783880444</c:v>
                </c:pt>
                <c:pt idx="300">
                  <c:v>69.856996786291916</c:v>
                </c:pt>
                <c:pt idx="301">
                  <c:v>70.249555158733926</c:v>
                </c:pt>
                <c:pt idx="302">
                  <c:v>68.483574673055728</c:v>
                </c:pt>
                <c:pt idx="303">
                  <c:v>69.325320049748058</c:v>
                </c:pt>
                <c:pt idx="304">
                  <c:v>67.171422494986658</c:v>
                </c:pt>
                <c:pt idx="305">
                  <c:v>69.455021416741346</c:v>
                </c:pt>
                <c:pt idx="306">
                  <c:v>65.543878432695763</c:v>
                </c:pt>
                <c:pt idx="307">
                  <c:v>63.63961030678928</c:v>
                </c:pt>
                <c:pt idx="308">
                  <c:v>58.446556784809829</c:v>
                </c:pt>
                <c:pt idx="309">
                  <c:v>56.894639466297704</c:v>
                </c:pt>
                <c:pt idx="310">
                  <c:v>55.407580708780273</c:v>
                </c:pt>
                <c:pt idx="311">
                  <c:v>51.643005334701428</c:v>
                </c:pt>
                <c:pt idx="312">
                  <c:v>57.602083295658673</c:v>
                </c:pt>
                <c:pt idx="313">
                  <c:v>57.497826045860201</c:v>
                </c:pt>
                <c:pt idx="314">
                  <c:v>55.317266743757322</c:v>
                </c:pt>
                <c:pt idx="315">
                  <c:v>57.471732182004047</c:v>
                </c:pt>
                <c:pt idx="316">
                  <c:v>57.619441163551734</c:v>
                </c:pt>
                <c:pt idx="317">
                  <c:v>57.454329688892898</c:v>
                </c:pt>
                <c:pt idx="318">
                  <c:v>61.741396161732524</c:v>
                </c:pt>
                <c:pt idx="319">
                  <c:v>58.189346103904619</c:v>
                </c:pt>
                <c:pt idx="320">
                  <c:v>66.241980646716783</c:v>
                </c:pt>
                <c:pt idx="321">
                  <c:v>67.089492470878028</c:v>
                </c:pt>
                <c:pt idx="322">
                  <c:v>67.334983478129701</c:v>
                </c:pt>
                <c:pt idx="323">
                  <c:v>79.422918606659124</c:v>
                </c:pt>
                <c:pt idx="324">
                  <c:v>74.525163535546838</c:v>
                </c:pt>
                <c:pt idx="325">
                  <c:v>78.012819459368345</c:v>
                </c:pt>
                <c:pt idx="326">
                  <c:v>76.837490849194182</c:v>
                </c:pt>
                <c:pt idx="327">
                  <c:v>74.619032424710525</c:v>
                </c:pt>
                <c:pt idx="328">
                  <c:v>77.336925203941234</c:v>
                </c:pt>
                <c:pt idx="329">
                  <c:v>76.275815302099531</c:v>
                </c:pt>
                <c:pt idx="330">
                  <c:v>76.589816555466427</c:v>
                </c:pt>
                <c:pt idx="331">
                  <c:v>75.246262365648434</c:v>
                </c:pt>
                <c:pt idx="332">
                  <c:v>80.492235650402947</c:v>
                </c:pt>
                <c:pt idx="333">
                  <c:v>85.099941245573135</c:v>
                </c:pt>
                <c:pt idx="334">
                  <c:v>88.028404506727256</c:v>
                </c:pt>
                <c:pt idx="335">
                  <c:v>102.17142457654195</c:v>
                </c:pt>
                <c:pt idx="336">
                  <c:v>118.03812943282352</c:v>
                </c:pt>
                <c:pt idx="337">
                  <c:v>125.61448961007643</c:v>
                </c:pt>
                <c:pt idx="338">
                  <c:v>140.35312607847393</c:v>
                </c:pt>
                <c:pt idx="339">
                  <c:v>156.49281133649558</c:v>
                </c:pt>
                <c:pt idx="340">
                  <c:v>169.34580006601877</c:v>
                </c:pt>
                <c:pt idx="341">
                  <c:v>112.34322409473569</c:v>
                </c:pt>
                <c:pt idx="342">
                  <c:v>117.07262703125782</c:v>
                </c:pt>
                <c:pt idx="343">
                  <c:v>134.54738942097688</c:v>
                </c:pt>
                <c:pt idx="344">
                  <c:v>131.55987230154946</c:v>
                </c:pt>
                <c:pt idx="345">
                  <c:v>143.01048912579805</c:v>
                </c:pt>
                <c:pt idx="346">
                  <c:v>114.18406193510546</c:v>
                </c:pt>
                <c:pt idx="347">
                  <c:v>88.549421229051518</c:v>
                </c:pt>
                <c:pt idx="348">
                  <c:v>110.14081895464551</c:v>
                </c:pt>
                <c:pt idx="349">
                  <c:v>113.40194001867869</c:v>
                </c:pt>
                <c:pt idx="350">
                  <c:v>120.31209415515964</c:v>
                </c:pt>
                <c:pt idx="351">
                  <c:v>124.3342269851709</c:v>
                </c:pt>
                <c:pt idx="352">
                  <c:v>138.88124423405776</c:v>
                </c:pt>
                <c:pt idx="353">
                  <c:v>165.67739737212196</c:v>
                </c:pt>
                <c:pt idx="354">
                  <c:v>253.74593592804595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2-4A73-A1BA-46F1B79DA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2100352"/>
        <c:axId val="1536044992"/>
      </c:areaChart>
      <c:catAx>
        <c:axId val="15821003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36044992"/>
        <c:crosses val="autoZero"/>
        <c:auto val="1"/>
        <c:lblAlgn val="ctr"/>
        <c:lblOffset val="100"/>
        <c:noMultiLvlLbl val="0"/>
      </c:catAx>
      <c:valAx>
        <c:axId val="1536044992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82100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いちろ前ーひなた前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'比較 (2)'!$S$3:$S$615</c:f>
              <c:numCache>
                <c:formatCode>General</c:formatCode>
                <c:ptCount val="6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</c:numCache>
            </c:numRef>
          </c:cat>
          <c:val>
            <c:numRef>
              <c:f>'比較 (2)'!$T$3:$T$615</c:f>
              <c:numCache>
                <c:formatCode>General</c:formatCode>
                <c:ptCount val="613"/>
                <c:pt idx="0">
                  <c:v>93.701654200979831</c:v>
                </c:pt>
                <c:pt idx="1">
                  <c:v>75.392307299883058</c:v>
                </c:pt>
                <c:pt idx="2">
                  <c:v>68.395906310246374</c:v>
                </c:pt>
                <c:pt idx="3">
                  <c:v>68.920243760451115</c:v>
                </c:pt>
                <c:pt idx="4">
                  <c:v>66.820655489152458</c:v>
                </c:pt>
                <c:pt idx="5">
                  <c:v>90.972523324353276</c:v>
                </c:pt>
                <c:pt idx="6">
                  <c:v>100.11992808627062</c:v>
                </c:pt>
                <c:pt idx="7">
                  <c:v>89.944427287075428</c:v>
                </c:pt>
                <c:pt idx="8">
                  <c:v>93.882905792268701</c:v>
                </c:pt>
                <c:pt idx="9">
                  <c:v>77.601546376344842</c:v>
                </c:pt>
                <c:pt idx="10">
                  <c:v>82.788888143276807</c:v>
                </c:pt>
                <c:pt idx="11">
                  <c:v>62.705661626363529</c:v>
                </c:pt>
                <c:pt idx="12">
                  <c:v>61.789966823101629</c:v>
                </c:pt>
                <c:pt idx="13">
                  <c:v>59.682493245507096</c:v>
                </c:pt>
                <c:pt idx="14">
                  <c:v>58.745212570898062</c:v>
                </c:pt>
                <c:pt idx="15">
                  <c:v>65.099923195039182</c:v>
                </c:pt>
                <c:pt idx="16">
                  <c:v>67.171422494986658</c:v>
                </c:pt>
                <c:pt idx="17">
                  <c:v>65.076877614095778</c:v>
                </c:pt>
                <c:pt idx="18">
                  <c:v>66</c:v>
                </c:pt>
                <c:pt idx="19">
                  <c:v>58.223706512038547</c:v>
                </c:pt>
                <c:pt idx="20">
                  <c:v>59.523104757732519</c:v>
                </c:pt>
                <c:pt idx="21">
                  <c:v>56.409219104681817</c:v>
                </c:pt>
                <c:pt idx="22">
                  <c:v>56.115951386392801</c:v>
                </c:pt>
                <c:pt idx="23">
                  <c:v>59.11852501542981</c:v>
                </c:pt>
                <c:pt idx="24">
                  <c:v>62.144991753157392</c:v>
                </c:pt>
                <c:pt idx="25">
                  <c:v>61.644140029689765</c:v>
                </c:pt>
                <c:pt idx="26">
                  <c:v>61.789966823101629</c:v>
                </c:pt>
                <c:pt idx="27">
                  <c:v>58.80476171195663</c:v>
                </c:pt>
                <c:pt idx="28">
                  <c:v>60.835844697020519</c:v>
                </c:pt>
                <c:pt idx="29">
                  <c:v>54.954526656136345</c:v>
                </c:pt>
                <c:pt idx="30">
                  <c:v>55.955339334151127</c:v>
                </c:pt>
                <c:pt idx="31">
                  <c:v>53.563046963368315</c:v>
                </c:pt>
                <c:pt idx="32">
                  <c:v>52.754146756439916</c:v>
                </c:pt>
                <c:pt idx="33">
                  <c:v>54.240206489282471</c:v>
                </c:pt>
                <c:pt idx="34">
                  <c:v>61.147362984841791</c:v>
                </c:pt>
                <c:pt idx="35">
                  <c:v>59.169248769948062</c:v>
                </c:pt>
                <c:pt idx="36">
                  <c:v>57.122675007390889</c:v>
                </c:pt>
                <c:pt idx="37">
                  <c:v>65.551506466289538</c:v>
                </c:pt>
                <c:pt idx="38">
                  <c:v>62.056425936400814</c:v>
                </c:pt>
                <c:pt idx="39">
                  <c:v>63.992187023104627</c:v>
                </c:pt>
                <c:pt idx="40">
                  <c:v>58.103356185335798</c:v>
                </c:pt>
                <c:pt idx="41">
                  <c:v>48.948953002081666</c:v>
                </c:pt>
                <c:pt idx="42">
                  <c:v>49.769468552517218</c:v>
                </c:pt>
                <c:pt idx="43">
                  <c:v>54.212544673719201</c:v>
                </c:pt>
                <c:pt idx="44">
                  <c:v>55.371472799628513</c:v>
                </c:pt>
                <c:pt idx="45">
                  <c:v>65.840716885526092</c:v>
                </c:pt>
                <c:pt idx="46">
                  <c:v>55.785302723925412</c:v>
                </c:pt>
                <c:pt idx="47">
                  <c:v>59.279001341115723</c:v>
                </c:pt>
                <c:pt idx="48">
                  <c:v>71.847059786744225</c:v>
                </c:pt>
                <c:pt idx="49">
                  <c:v>83.94641147779933</c:v>
                </c:pt>
                <c:pt idx="50">
                  <c:v>100.49378090210359</c:v>
                </c:pt>
                <c:pt idx="51">
                  <c:v>103.65326815879951</c:v>
                </c:pt>
                <c:pt idx="52">
                  <c:v>76.478755219995577</c:v>
                </c:pt>
                <c:pt idx="53">
                  <c:v>69.375788283809797</c:v>
                </c:pt>
                <c:pt idx="54">
                  <c:v>69.217049922688844</c:v>
                </c:pt>
                <c:pt idx="55">
                  <c:v>73.205191072764777</c:v>
                </c:pt>
                <c:pt idx="56">
                  <c:v>76.837490849194182</c:v>
                </c:pt>
                <c:pt idx="57">
                  <c:v>73.70888684548153</c:v>
                </c:pt>
                <c:pt idx="58">
                  <c:v>70.384657419071104</c:v>
                </c:pt>
                <c:pt idx="59">
                  <c:v>64.660652641308843</c:v>
                </c:pt>
                <c:pt idx="60">
                  <c:v>71.379268698971686</c:v>
                </c:pt>
                <c:pt idx="61">
                  <c:v>62.401923047290779</c:v>
                </c:pt>
                <c:pt idx="62">
                  <c:v>70.327803890068964</c:v>
                </c:pt>
                <c:pt idx="63">
                  <c:v>74.31688906298487</c:v>
                </c:pt>
                <c:pt idx="64">
                  <c:v>91.148230920846729</c:v>
                </c:pt>
                <c:pt idx="65">
                  <c:v>104.87611739571598</c:v>
                </c:pt>
                <c:pt idx="66">
                  <c:v>88.096537956948112</c:v>
                </c:pt>
                <c:pt idx="67">
                  <c:v>72.965745387818799</c:v>
                </c:pt>
                <c:pt idx="68">
                  <c:v>58.42944463196617</c:v>
                </c:pt>
                <c:pt idx="69">
                  <c:v>57.140178508646613</c:v>
                </c:pt>
                <c:pt idx="70">
                  <c:v>59.590267661758325</c:v>
                </c:pt>
                <c:pt idx="71">
                  <c:v>50.90186637049765</c:v>
                </c:pt>
                <c:pt idx="72">
                  <c:v>65.444633087824698</c:v>
                </c:pt>
                <c:pt idx="73">
                  <c:v>59.749476985158623</c:v>
                </c:pt>
                <c:pt idx="74">
                  <c:v>56.178287620752556</c:v>
                </c:pt>
                <c:pt idx="75">
                  <c:v>56.833088953531288</c:v>
                </c:pt>
                <c:pt idx="76">
                  <c:v>56.36488268416781</c:v>
                </c:pt>
                <c:pt idx="77">
                  <c:v>54.460995216760409</c:v>
                </c:pt>
                <c:pt idx="78">
                  <c:v>55.072679252057455</c:v>
                </c:pt>
                <c:pt idx="79">
                  <c:v>45.177427992306072</c:v>
                </c:pt>
                <c:pt idx="80">
                  <c:v>49.989998999799951</c:v>
                </c:pt>
                <c:pt idx="81">
                  <c:v>58.864250611045748</c:v>
                </c:pt>
                <c:pt idx="82">
                  <c:v>66.407830863535963</c:v>
                </c:pt>
                <c:pt idx="83">
                  <c:v>66.902914734710919</c:v>
                </c:pt>
                <c:pt idx="84">
                  <c:v>61.073725938409879</c:v>
                </c:pt>
                <c:pt idx="85">
                  <c:v>60.975404877704584</c:v>
                </c:pt>
                <c:pt idx="86">
                  <c:v>63.992187023104627</c:v>
                </c:pt>
                <c:pt idx="87">
                  <c:v>70.099928673287536</c:v>
                </c:pt>
                <c:pt idx="88">
                  <c:v>63.890531379853151</c:v>
                </c:pt>
                <c:pt idx="89">
                  <c:v>67.675697262754525</c:v>
                </c:pt>
                <c:pt idx="90">
                  <c:v>64.140470843298303</c:v>
                </c:pt>
                <c:pt idx="91">
                  <c:v>65.030761951556428</c:v>
                </c:pt>
                <c:pt idx="92">
                  <c:v>64.71475874945375</c:v>
                </c:pt>
                <c:pt idx="93">
                  <c:v>70.092795635500224</c:v>
                </c:pt>
                <c:pt idx="94">
                  <c:v>71.414284285428494</c:v>
                </c:pt>
                <c:pt idx="95">
                  <c:v>67.29041536504289</c:v>
                </c:pt>
                <c:pt idx="96">
                  <c:v>60.21627686929839</c:v>
                </c:pt>
                <c:pt idx="97">
                  <c:v>63.174361888348344</c:v>
                </c:pt>
                <c:pt idx="98">
                  <c:v>65.230361029201731</c:v>
                </c:pt>
                <c:pt idx="99">
                  <c:v>70.078527381787922</c:v>
                </c:pt>
                <c:pt idx="100">
                  <c:v>67.386942355325786</c:v>
                </c:pt>
                <c:pt idx="101">
                  <c:v>62.20932405998316</c:v>
                </c:pt>
                <c:pt idx="102">
                  <c:v>61.040969848127411</c:v>
                </c:pt>
                <c:pt idx="103">
                  <c:v>61.040969848127411</c:v>
                </c:pt>
                <c:pt idx="104">
                  <c:v>52.716221412388805</c:v>
                </c:pt>
                <c:pt idx="105">
                  <c:v>46.216880033165374</c:v>
                </c:pt>
                <c:pt idx="106">
                  <c:v>77.948701079620307</c:v>
                </c:pt>
                <c:pt idx="107">
                  <c:v>76.765877836445014</c:v>
                </c:pt>
                <c:pt idx="108">
                  <c:v>73.810568348983736</c:v>
                </c:pt>
                <c:pt idx="109">
                  <c:v>69.749551969887236</c:v>
                </c:pt>
                <c:pt idx="110">
                  <c:v>42.43819034784589</c:v>
                </c:pt>
                <c:pt idx="111">
                  <c:v>44.899888641287298</c:v>
                </c:pt>
                <c:pt idx="112">
                  <c:v>46.206060208591687</c:v>
                </c:pt>
                <c:pt idx="113">
                  <c:v>44.011362169330773</c:v>
                </c:pt>
                <c:pt idx="114">
                  <c:v>46.432747064975601</c:v>
                </c:pt>
                <c:pt idx="115">
                  <c:v>54.589376255824725</c:v>
                </c:pt>
                <c:pt idx="116">
                  <c:v>50.378566871239997</c:v>
                </c:pt>
                <c:pt idx="117">
                  <c:v>59.841457201508724</c:v>
                </c:pt>
                <c:pt idx="118">
                  <c:v>55.97320787662612</c:v>
                </c:pt>
                <c:pt idx="119">
                  <c:v>58.719673023612792</c:v>
                </c:pt>
                <c:pt idx="120">
                  <c:v>38.40572873934304</c:v>
                </c:pt>
                <c:pt idx="121">
                  <c:v>48.518037882832814</c:v>
                </c:pt>
                <c:pt idx="122">
                  <c:v>50.159744815937813</c:v>
                </c:pt>
                <c:pt idx="123">
                  <c:v>49.79959839195493</c:v>
                </c:pt>
                <c:pt idx="124">
                  <c:v>46.786750261158339</c:v>
                </c:pt>
                <c:pt idx="125">
                  <c:v>46.486557196677836</c:v>
                </c:pt>
                <c:pt idx="126">
                  <c:v>43.931765272977593</c:v>
                </c:pt>
                <c:pt idx="127">
                  <c:v>39.799497484264798</c:v>
                </c:pt>
                <c:pt idx="128">
                  <c:v>27.640549922170507</c:v>
                </c:pt>
                <c:pt idx="129">
                  <c:v>37.78888725538237</c:v>
                </c:pt>
                <c:pt idx="130">
                  <c:v>39.585350825778974</c:v>
                </c:pt>
                <c:pt idx="131">
                  <c:v>36.551333764994133</c:v>
                </c:pt>
                <c:pt idx="132">
                  <c:v>41.557189510360296</c:v>
                </c:pt>
                <c:pt idx="133">
                  <c:v>37.868192457522973</c:v>
                </c:pt>
                <c:pt idx="134">
                  <c:v>37.215588131856791</c:v>
                </c:pt>
                <c:pt idx="135">
                  <c:v>40.8166632639171</c:v>
                </c:pt>
                <c:pt idx="136">
                  <c:v>41.315856520227193</c:v>
                </c:pt>
                <c:pt idx="137">
                  <c:v>43.726422218150894</c:v>
                </c:pt>
                <c:pt idx="138">
                  <c:v>40.607881008493905</c:v>
                </c:pt>
                <c:pt idx="139">
                  <c:v>45.310043036836767</c:v>
                </c:pt>
                <c:pt idx="140">
                  <c:v>39.025632602175712</c:v>
                </c:pt>
                <c:pt idx="141">
                  <c:v>39.382737335030434</c:v>
                </c:pt>
                <c:pt idx="142">
                  <c:v>43.069710934716056</c:v>
                </c:pt>
                <c:pt idx="143">
                  <c:v>46.206060208591687</c:v>
                </c:pt>
                <c:pt idx="144">
                  <c:v>41.388404173149752</c:v>
                </c:pt>
                <c:pt idx="145">
                  <c:v>41.340053217188775</c:v>
                </c:pt>
                <c:pt idx="146">
                  <c:v>40.137264480778953</c:v>
                </c:pt>
                <c:pt idx="147">
                  <c:v>45.321076774498643</c:v>
                </c:pt>
                <c:pt idx="148">
                  <c:v>39.230090491866065</c:v>
                </c:pt>
                <c:pt idx="149">
                  <c:v>41.267420563926699</c:v>
                </c:pt>
                <c:pt idx="150">
                  <c:v>33.630343441600473</c:v>
                </c:pt>
                <c:pt idx="151">
                  <c:v>38.457769046058822</c:v>
                </c:pt>
                <c:pt idx="152">
                  <c:v>35.298725189445584</c:v>
                </c:pt>
                <c:pt idx="153">
                  <c:v>41.267420563926699</c:v>
                </c:pt>
                <c:pt idx="154">
                  <c:v>37.20215047547655</c:v>
                </c:pt>
                <c:pt idx="155">
                  <c:v>37.669616403674723</c:v>
                </c:pt>
                <c:pt idx="156">
                  <c:v>32.434549480453711</c:v>
                </c:pt>
                <c:pt idx="157">
                  <c:v>33.286633954186478</c:v>
                </c:pt>
                <c:pt idx="158">
                  <c:v>34.146742157927747</c:v>
                </c:pt>
                <c:pt idx="159">
                  <c:v>32.015621187164243</c:v>
                </c:pt>
                <c:pt idx="160">
                  <c:v>36.097091295560091</c:v>
                </c:pt>
                <c:pt idx="161">
                  <c:v>34.409301068170507</c:v>
                </c:pt>
                <c:pt idx="162">
                  <c:v>36.304269721342692</c:v>
                </c:pt>
                <c:pt idx="163">
                  <c:v>40.149719799769464</c:v>
                </c:pt>
                <c:pt idx="164">
                  <c:v>37.643060449437421</c:v>
                </c:pt>
                <c:pt idx="165">
                  <c:v>36.851051545376556</c:v>
                </c:pt>
                <c:pt idx="166">
                  <c:v>35.256205127608389</c:v>
                </c:pt>
                <c:pt idx="167">
                  <c:v>35.09985754956849</c:v>
                </c:pt>
                <c:pt idx="168">
                  <c:v>35.637059362410923</c:v>
                </c:pt>
                <c:pt idx="169">
                  <c:v>35.693136595149497</c:v>
                </c:pt>
                <c:pt idx="170">
                  <c:v>35.566838487557476</c:v>
                </c:pt>
                <c:pt idx="171">
                  <c:v>43.174066289845804</c:v>
                </c:pt>
                <c:pt idx="172">
                  <c:v>39.102429592034305</c:v>
                </c:pt>
                <c:pt idx="173">
                  <c:v>43.829214001622255</c:v>
                </c:pt>
                <c:pt idx="174">
                  <c:v>44.598206241955516</c:v>
                </c:pt>
                <c:pt idx="175">
                  <c:v>42.602816808281588</c:v>
                </c:pt>
                <c:pt idx="176">
                  <c:v>41.629316592997299</c:v>
                </c:pt>
                <c:pt idx="177">
                  <c:v>49.446941260304463</c:v>
                </c:pt>
                <c:pt idx="178">
                  <c:v>53.888774341229919</c:v>
                </c:pt>
                <c:pt idx="179">
                  <c:v>56.418082207746124</c:v>
                </c:pt>
                <c:pt idx="180">
                  <c:v>51.874849397371747</c:v>
                </c:pt>
                <c:pt idx="181">
                  <c:v>51.146847410177685</c:v>
                </c:pt>
                <c:pt idx="182">
                  <c:v>45.243784103454473</c:v>
                </c:pt>
                <c:pt idx="183">
                  <c:v>44.24929377967517</c:v>
                </c:pt>
                <c:pt idx="184">
                  <c:v>32.878564445547191</c:v>
                </c:pt>
                <c:pt idx="185">
                  <c:v>31.256999216175569</c:v>
                </c:pt>
                <c:pt idx="186">
                  <c:v>32.863353450309965</c:v>
                </c:pt>
                <c:pt idx="187">
                  <c:v>35.425979167836701</c:v>
                </c:pt>
                <c:pt idx="188">
                  <c:v>35.298725189445584</c:v>
                </c:pt>
                <c:pt idx="189">
                  <c:v>33.075670817082454</c:v>
                </c:pt>
                <c:pt idx="190">
                  <c:v>35.284557528754704</c:v>
                </c:pt>
                <c:pt idx="191">
                  <c:v>35.944401511222857</c:v>
                </c:pt>
                <c:pt idx="192">
                  <c:v>29.681644159311659</c:v>
                </c:pt>
                <c:pt idx="193">
                  <c:v>29</c:v>
                </c:pt>
                <c:pt idx="194">
                  <c:v>27.386127875258307</c:v>
                </c:pt>
                <c:pt idx="195">
                  <c:v>30.951575081084322</c:v>
                </c:pt>
                <c:pt idx="196">
                  <c:v>29.816103031751148</c:v>
                </c:pt>
                <c:pt idx="197">
                  <c:v>33.316662497915367</c:v>
                </c:pt>
                <c:pt idx="198">
                  <c:v>39.623225512317902</c:v>
                </c:pt>
                <c:pt idx="199">
                  <c:v>42.118879377305376</c:v>
                </c:pt>
                <c:pt idx="200">
                  <c:v>41.073105555825698</c:v>
                </c:pt>
                <c:pt idx="201">
                  <c:v>46.61544808322666</c:v>
                </c:pt>
                <c:pt idx="202">
                  <c:v>45.188494110780013</c:v>
                </c:pt>
                <c:pt idx="203">
                  <c:v>45.803929962395145</c:v>
                </c:pt>
                <c:pt idx="204">
                  <c:v>49.477267507411923</c:v>
                </c:pt>
                <c:pt idx="205">
                  <c:v>46.238512086787566</c:v>
                </c:pt>
                <c:pt idx="206">
                  <c:v>48.764741360946438</c:v>
                </c:pt>
                <c:pt idx="207">
                  <c:v>51.039200620699383</c:v>
                </c:pt>
                <c:pt idx="208">
                  <c:v>48.466483264210538</c:v>
                </c:pt>
                <c:pt idx="209">
                  <c:v>52.782572881586589</c:v>
                </c:pt>
                <c:pt idx="210">
                  <c:v>49.355850717012267</c:v>
                </c:pt>
                <c:pt idx="211">
                  <c:v>50.447993022517757</c:v>
                </c:pt>
                <c:pt idx="212">
                  <c:v>47.191100855987671</c:v>
                </c:pt>
                <c:pt idx="213">
                  <c:v>46.914816422959603</c:v>
                </c:pt>
                <c:pt idx="214">
                  <c:v>46.679760067935227</c:v>
                </c:pt>
                <c:pt idx="215">
                  <c:v>49</c:v>
                </c:pt>
                <c:pt idx="216">
                  <c:v>46.303347611160902</c:v>
                </c:pt>
                <c:pt idx="217">
                  <c:v>48.928519290900269</c:v>
                </c:pt>
                <c:pt idx="218">
                  <c:v>43.347433603386484</c:v>
                </c:pt>
                <c:pt idx="219">
                  <c:v>42.813549257215293</c:v>
                </c:pt>
                <c:pt idx="220">
                  <c:v>40.224370722237531</c:v>
                </c:pt>
                <c:pt idx="221">
                  <c:v>42.579337712087536</c:v>
                </c:pt>
                <c:pt idx="222">
                  <c:v>39.686269665968858</c:v>
                </c:pt>
                <c:pt idx="223">
                  <c:v>45.155287619502545</c:v>
                </c:pt>
                <c:pt idx="224">
                  <c:v>42.2729227756965</c:v>
                </c:pt>
                <c:pt idx="225">
                  <c:v>37.067505985701274</c:v>
                </c:pt>
                <c:pt idx="226">
                  <c:v>37.643060449437421</c:v>
                </c:pt>
                <c:pt idx="227">
                  <c:v>37.563279941985897</c:v>
                </c:pt>
                <c:pt idx="228">
                  <c:v>37.107950630558946</c:v>
                </c:pt>
                <c:pt idx="229">
                  <c:v>37.815340802378074</c:v>
                </c:pt>
                <c:pt idx="230">
                  <c:v>39.635842365212831</c:v>
                </c:pt>
                <c:pt idx="231">
                  <c:v>45.133136385587029</c:v>
                </c:pt>
                <c:pt idx="232">
                  <c:v>42.047592083257278</c:v>
                </c:pt>
                <c:pt idx="233">
                  <c:v>38.509739027939411</c:v>
                </c:pt>
                <c:pt idx="234">
                  <c:v>44.21538193886829</c:v>
                </c:pt>
                <c:pt idx="235">
                  <c:v>50.47771785649585</c:v>
                </c:pt>
                <c:pt idx="236">
                  <c:v>51.691391933280343</c:v>
                </c:pt>
                <c:pt idx="237">
                  <c:v>54.763126280372269</c:v>
                </c:pt>
                <c:pt idx="238">
                  <c:v>59.924953066314536</c:v>
                </c:pt>
                <c:pt idx="239">
                  <c:v>58.403767001795352</c:v>
                </c:pt>
                <c:pt idx="240">
                  <c:v>60.605280298007038</c:v>
                </c:pt>
                <c:pt idx="241">
                  <c:v>57.714816122032303</c:v>
                </c:pt>
                <c:pt idx="242">
                  <c:v>55.596762495670554</c:v>
                </c:pt>
                <c:pt idx="243">
                  <c:v>54.396691075836586</c:v>
                </c:pt>
                <c:pt idx="244">
                  <c:v>55.97320787662612</c:v>
                </c:pt>
                <c:pt idx="245">
                  <c:v>62.809234989768818</c:v>
                </c:pt>
                <c:pt idx="246">
                  <c:v>61.196405123176966</c:v>
                </c:pt>
                <c:pt idx="247">
                  <c:v>62.385895841928885</c:v>
                </c:pt>
                <c:pt idx="248">
                  <c:v>57.982756057296896</c:v>
                </c:pt>
                <c:pt idx="249">
                  <c:v>56.017854296643669</c:v>
                </c:pt>
                <c:pt idx="250">
                  <c:v>61.204574992397426</c:v>
                </c:pt>
                <c:pt idx="251">
                  <c:v>52.076866265166146</c:v>
                </c:pt>
                <c:pt idx="252">
                  <c:v>45.891175622335062</c:v>
                </c:pt>
                <c:pt idx="253">
                  <c:v>44.429719783046124</c:v>
                </c:pt>
                <c:pt idx="254">
                  <c:v>41.218927691049899</c:v>
                </c:pt>
                <c:pt idx="255">
                  <c:v>46.065171225124082</c:v>
                </c:pt>
                <c:pt idx="256">
                  <c:v>42.649736224272246</c:v>
                </c:pt>
                <c:pt idx="257">
                  <c:v>44.124822945820419</c:v>
                </c:pt>
                <c:pt idx="258">
                  <c:v>46.776062254106002</c:v>
                </c:pt>
                <c:pt idx="259">
                  <c:v>45.891175622335062</c:v>
                </c:pt>
                <c:pt idx="260">
                  <c:v>43.127717305695647</c:v>
                </c:pt>
                <c:pt idx="261">
                  <c:v>40.669398815325508</c:v>
                </c:pt>
                <c:pt idx="262">
                  <c:v>39.076847365159843</c:v>
                </c:pt>
                <c:pt idx="263">
                  <c:v>42.367440328629719</c:v>
                </c:pt>
                <c:pt idx="264">
                  <c:v>37.282703764614496</c:v>
                </c:pt>
                <c:pt idx="265">
                  <c:v>38.768543949960254</c:v>
                </c:pt>
                <c:pt idx="266">
                  <c:v>38.418745424597091</c:v>
                </c:pt>
                <c:pt idx="267">
                  <c:v>35.7211421989835</c:v>
                </c:pt>
                <c:pt idx="268">
                  <c:v>35.763109484495331</c:v>
                </c:pt>
                <c:pt idx="269">
                  <c:v>41.940433951021539</c:v>
                </c:pt>
                <c:pt idx="270">
                  <c:v>38.768543949960254</c:v>
                </c:pt>
                <c:pt idx="271">
                  <c:v>38.768543949960254</c:v>
                </c:pt>
                <c:pt idx="272">
                  <c:v>38.288379438153292</c:v>
                </c:pt>
                <c:pt idx="273">
                  <c:v>38.535697735995385</c:v>
                </c:pt>
                <c:pt idx="274">
                  <c:v>40.509258201058188</c:v>
                </c:pt>
                <c:pt idx="275">
                  <c:v>43.71498598878879</c:v>
                </c:pt>
                <c:pt idx="276">
                  <c:v>42.848570571257099</c:v>
                </c:pt>
                <c:pt idx="277">
                  <c:v>46.292547996410825</c:v>
                </c:pt>
                <c:pt idx="278">
                  <c:v>45.825756949558397</c:v>
                </c:pt>
                <c:pt idx="279">
                  <c:v>47.592016137163178</c:v>
                </c:pt>
                <c:pt idx="280">
                  <c:v>44.888751374926883</c:v>
                </c:pt>
                <c:pt idx="281">
                  <c:v>45.099889135118723</c:v>
                </c:pt>
                <c:pt idx="282">
                  <c:v>44.48595283907045</c:v>
                </c:pt>
                <c:pt idx="283">
                  <c:v>42.225584661434823</c:v>
                </c:pt>
                <c:pt idx="284">
                  <c:v>42.296571965113202</c:v>
                </c:pt>
                <c:pt idx="285">
                  <c:v>38.768543949960254</c:v>
                </c:pt>
                <c:pt idx="286">
                  <c:v>38</c:v>
                </c:pt>
                <c:pt idx="287">
                  <c:v>42.261093218230876</c:v>
                </c:pt>
                <c:pt idx="288">
                  <c:v>42.320207938997655</c:v>
                </c:pt>
                <c:pt idx="289">
                  <c:v>42.778499272414876</c:v>
                </c:pt>
                <c:pt idx="290">
                  <c:v>46.529560496527367</c:v>
                </c:pt>
                <c:pt idx="291">
                  <c:v>45.055521304275238</c:v>
                </c:pt>
                <c:pt idx="292">
                  <c:v>43.908996800200299</c:v>
                </c:pt>
                <c:pt idx="293">
                  <c:v>43.347433603386484</c:v>
                </c:pt>
                <c:pt idx="294">
                  <c:v>38.729833462074168</c:v>
                </c:pt>
                <c:pt idx="295">
                  <c:v>37.881393849751625</c:v>
                </c:pt>
                <c:pt idx="296">
                  <c:v>40.558599581346492</c:v>
                </c:pt>
                <c:pt idx="297">
                  <c:v>44.328320518603</c:v>
                </c:pt>
                <c:pt idx="298">
                  <c:v>43.920382511995498</c:v>
                </c:pt>
                <c:pt idx="299">
                  <c:v>47.853944456021594</c:v>
                </c:pt>
                <c:pt idx="300">
                  <c:v>44.57577817604534</c:v>
                </c:pt>
                <c:pt idx="301">
                  <c:v>46.872166581031863</c:v>
                </c:pt>
                <c:pt idx="302">
                  <c:v>47.116875957558989</c:v>
                </c:pt>
                <c:pt idx="303">
                  <c:v>44.877611344633749</c:v>
                </c:pt>
                <c:pt idx="304">
                  <c:v>45.880278987817846</c:v>
                </c:pt>
                <c:pt idx="305">
                  <c:v>48.031239834091309</c:v>
                </c:pt>
                <c:pt idx="306">
                  <c:v>48.897852713590602</c:v>
                </c:pt>
                <c:pt idx="307">
                  <c:v>51.507281038703645</c:v>
                </c:pt>
                <c:pt idx="308">
                  <c:v>48.610698410946533</c:v>
                </c:pt>
                <c:pt idx="309">
                  <c:v>48.259714048054619</c:v>
                </c:pt>
                <c:pt idx="310">
                  <c:v>51.507281038703645</c:v>
                </c:pt>
                <c:pt idx="311">
                  <c:v>49.365980188789933</c:v>
                </c:pt>
                <c:pt idx="312">
                  <c:v>47.89572005931219</c:v>
                </c:pt>
                <c:pt idx="313">
                  <c:v>47.486840282335066</c:v>
                </c:pt>
                <c:pt idx="314">
                  <c:v>42.918527467749868</c:v>
                </c:pt>
                <c:pt idx="315">
                  <c:v>44.519658579104131</c:v>
                </c:pt>
                <c:pt idx="316">
                  <c:v>45.166359162544857</c:v>
                </c:pt>
                <c:pt idx="317">
                  <c:v>45.923850012820139</c:v>
                </c:pt>
                <c:pt idx="318">
                  <c:v>46.840153714521477</c:v>
                </c:pt>
                <c:pt idx="319">
                  <c:v>45.585085280165927</c:v>
                </c:pt>
                <c:pt idx="320">
                  <c:v>42.918527467749868</c:v>
                </c:pt>
                <c:pt idx="321">
                  <c:v>44.654227123532216</c:v>
                </c:pt>
                <c:pt idx="322">
                  <c:v>38.93584466786357</c:v>
                </c:pt>
                <c:pt idx="323">
                  <c:v>38.483762809787713</c:v>
                </c:pt>
                <c:pt idx="324">
                  <c:v>40.509258201058188</c:v>
                </c:pt>
                <c:pt idx="325">
                  <c:v>41.073105555825698</c:v>
                </c:pt>
                <c:pt idx="326">
                  <c:v>42.01190307520001</c:v>
                </c:pt>
                <c:pt idx="327">
                  <c:v>39.281038682804713</c:v>
                </c:pt>
                <c:pt idx="328">
                  <c:v>38.80721582386451</c:v>
                </c:pt>
                <c:pt idx="329">
                  <c:v>36.496575181789318</c:v>
                </c:pt>
                <c:pt idx="330">
                  <c:v>36.414282912066248</c:v>
                </c:pt>
                <c:pt idx="331">
                  <c:v>36.837480912787726</c:v>
                </c:pt>
                <c:pt idx="332">
                  <c:v>38.157568056677825</c:v>
                </c:pt>
                <c:pt idx="333">
                  <c:v>37.456641600656084</c:v>
                </c:pt>
                <c:pt idx="334">
                  <c:v>39.635842365212831</c:v>
                </c:pt>
                <c:pt idx="335">
                  <c:v>40.323690307311907</c:v>
                </c:pt>
                <c:pt idx="336">
                  <c:v>41</c:v>
                </c:pt>
                <c:pt idx="337">
                  <c:v>41.158231254513353</c:v>
                </c:pt>
                <c:pt idx="338">
                  <c:v>40.336088060197412</c:v>
                </c:pt>
                <c:pt idx="339">
                  <c:v>43.058100283221968</c:v>
                </c:pt>
                <c:pt idx="340">
                  <c:v>47.634021455258214</c:v>
                </c:pt>
                <c:pt idx="341">
                  <c:v>45.475268003608292</c:v>
                </c:pt>
                <c:pt idx="342">
                  <c:v>49.162994213127419</c:v>
                </c:pt>
                <c:pt idx="343">
                  <c:v>53.786615435440815</c:v>
                </c:pt>
                <c:pt idx="344">
                  <c:v>48.548944375753422</c:v>
                </c:pt>
                <c:pt idx="345">
                  <c:v>44.519658579104131</c:v>
                </c:pt>
                <c:pt idx="346">
                  <c:v>40.792156108742276</c:v>
                </c:pt>
                <c:pt idx="347">
                  <c:v>40.987803063838392</c:v>
                </c:pt>
                <c:pt idx="348">
                  <c:v>44.799553569204235</c:v>
                </c:pt>
                <c:pt idx="349">
                  <c:v>43.737855457258078</c:v>
                </c:pt>
                <c:pt idx="350">
                  <c:v>44.181444068749045</c:v>
                </c:pt>
                <c:pt idx="351">
                  <c:v>46.292547996410825</c:v>
                </c:pt>
                <c:pt idx="352">
                  <c:v>44.317039612320677</c:v>
                </c:pt>
                <c:pt idx="353">
                  <c:v>42.083250825001628</c:v>
                </c:pt>
                <c:pt idx="354">
                  <c:v>45.354161881794269</c:v>
                </c:pt>
                <c:pt idx="355">
                  <c:v>47.791212581394085</c:v>
                </c:pt>
                <c:pt idx="356">
                  <c:v>49.406477308142499</c:v>
                </c:pt>
                <c:pt idx="357">
                  <c:v>55.108982933819419</c:v>
                </c:pt>
                <c:pt idx="358">
                  <c:v>58.58327406350724</c:v>
                </c:pt>
                <c:pt idx="359">
                  <c:v>56.409219104681817</c:v>
                </c:pt>
                <c:pt idx="360">
                  <c:v>55.42562584220407</c:v>
                </c:pt>
                <c:pt idx="361">
                  <c:v>54.203320931470607</c:v>
                </c:pt>
                <c:pt idx="362">
                  <c:v>53.235326616824658</c:v>
                </c:pt>
                <c:pt idx="363">
                  <c:v>53.103672189407014</c:v>
                </c:pt>
                <c:pt idx="364">
                  <c:v>51.980765673468106</c:v>
                </c:pt>
                <c:pt idx="365">
                  <c:v>56.65686189686118</c:v>
                </c:pt>
                <c:pt idx="366">
                  <c:v>55.47972602672079</c:v>
                </c:pt>
                <c:pt idx="367">
                  <c:v>55.108982933819419</c:v>
                </c:pt>
                <c:pt idx="368">
                  <c:v>53.084837759947987</c:v>
                </c:pt>
                <c:pt idx="369">
                  <c:v>53.009433122794285</c:v>
                </c:pt>
                <c:pt idx="370">
                  <c:v>51.009802979427398</c:v>
                </c:pt>
                <c:pt idx="371">
                  <c:v>54</c:v>
                </c:pt>
                <c:pt idx="372">
                  <c:v>53.338541412378348</c:v>
                </c:pt>
                <c:pt idx="373">
                  <c:v>52.659282182726344</c:v>
                </c:pt>
                <c:pt idx="374">
                  <c:v>57.253820833198546</c:v>
                </c:pt>
                <c:pt idx="375">
                  <c:v>56.692151132233462</c:v>
                </c:pt>
                <c:pt idx="376">
                  <c:v>57.463031594234565</c:v>
                </c:pt>
                <c:pt idx="377">
                  <c:v>51.778373863998475</c:v>
                </c:pt>
                <c:pt idx="378">
                  <c:v>55.776339069537364</c:v>
                </c:pt>
                <c:pt idx="379">
                  <c:v>58.642987645582998</c:v>
                </c:pt>
                <c:pt idx="380">
                  <c:v>55.614746245937326</c:v>
                </c:pt>
                <c:pt idx="381">
                  <c:v>57.645468165329355</c:v>
                </c:pt>
                <c:pt idx="382">
                  <c:v>60.266076693277455</c:v>
                </c:pt>
                <c:pt idx="383">
                  <c:v>54.909015653169384</c:v>
                </c:pt>
                <c:pt idx="384">
                  <c:v>59.236812878479547</c:v>
                </c:pt>
                <c:pt idx="385">
                  <c:v>55.027265968790417</c:v>
                </c:pt>
                <c:pt idx="386">
                  <c:v>52.773099207835045</c:v>
                </c:pt>
                <c:pt idx="387">
                  <c:v>54.323107422164284</c:v>
                </c:pt>
                <c:pt idx="388">
                  <c:v>51.61395160225576</c:v>
                </c:pt>
                <c:pt idx="389">
                  <c:v>49.477267507411923</c:v>
                </c:pt>
                <c:pt idx="390">
                  <c:v>51.117511676528231</c:v>
                </c:pt>
                <c:pt idx="391">
                  <c:v>50.754310161798081</c:v>
                </c:pt>
                <c:pt idx="392">
                  <c:v>51.778373863998475</c:v>
                </c:pt>
                <c:pt idx="393">
                  <c:v>49.42671342502959</c:v>
                </c:pt>
                <c:pt idx="394">
                  <c:v>50.209560842532767</c:v>
                </c:pt>
                <c:pt idx="395">
                  <c:v>53.310411741047361</c:v>
                </c:pt>
                <c:pt idx="396">
                  <c:v>50.685303589896748</c:v>
                </c:pt>
                <c:pt idx="397">
                  <c:v>52.163205422979907</c:v>
                </c:pt>
                <c:pt idx="398">
                  <c:v>52.564246403805697</c:v>
                </c:pt>
                <c:pt idx="399">
                  <c:v>53.282267219028881</c:v>
                </c:pt>
                <c:pt idx="400">
                  <c:v>51.855568649856693</c:v>
                </c:pt>
                <c:pt idx="401">
                  <c:v>56.745043836444431</c:v>
                </c:pt>
                <c:pt idx="402">
                  <c:v>55.964274318532887</c:v>
                </c:pt>
                <c:pt idx="403">
                  <c:v>57.445626465380286</c:v>
                </c:pt>
                <c:pt idx="404">
                  <c:v>52.249401910452526</c:v>
                </c:pt>
                <c:pt idx="405">
                  <c:v>54.212544673719201</c:v>
                </c:pt>
                <c:pt idx="406">
                  <c:v>56.169386679934469</c:v>
                </c:pt>
                <c:pt idx="407">
                  <c:v>58.240879114244144</c:v>
                </c:pt>
                <c:pt idx="408">
                  <c:v>59.405386961116584</c:v>
                </c:pt>
                <c:pt idx="409">
                  <c:v>59.16079783099616</c:v>
                </c:pt>
                <c:pt idx="410">
                  <c:v>56.089214649520635</c:v>
                </c:pt>
                <c:pt idx="411">
                  <c:v>57.9396237474839</c:v>
                </c:pt>
                <c:pt idx="412">
                  <c:v>55.578772926361012</c:v>
                </c:pt>
                <c:pt idx="413">
                  <c:v>54.580216195980753</c:v>
                </c:pt>
                <c:pt idx="414">
                  <c:v>56.329388422030647</c:v>
                </c:pt>
                <c:pt idx="415">
                  <c:v>56.524331044250317</c:v>
                </c:pt>
                <c:pt idx="416">
                  <c:v>59.22837157984339</c:v>
                </c:pt>
                <c:pt idx="417">
                  <c:v>61.951594006934158</c:v>
                </c:pt>
                <c:pt idx="418">
                  <c:v>66.015149776396029</c:v>
                </c:pt>
                <c:pt idx="419">
                  <c:v>66.18156843109719</c:v>
                </c:pt>
                <c:pt idx="420">
                  <c:v>64.521314307754153</c:v>
                </c:pt>
                <c:pt idx="421">
                  <c:v>65.01538279515087</c:v>
                </c:pt>
                <c:pt idx="422">
                  <c:v>66.415359669281315</c:v>
                </c:pt>
                <c:pt idx="423">
                  <c:v>67.074585350936019</c:v>
                </c:pt>
                <c:pt idx="424">
                  <c:v>66.558245169174953</c:v>
                </c:pt>
                <c:pt idx="425">
                  <c:v>68.920243760451115</c:v>
                </c:pt>
                <c:pt idx="426">
                  <c:v>69.44062211702888</c:v>
                </c:pt>
                <c:pt idx="427">
                  <c:v>67.505555326950685</c:v>
                </c:pt>
                <c:pt idx="428">
                  <c:v>66.610809933523555</c:v>
                </c:pt>
                <c:pt idx="429">
                  <c:v>68.825867230279059</c:v>
                </c:pt>
                <c:pt idx="430">
                  <c:v>68.205571619919738</c:v>
                </c:pt>
                <c:pt idx="431">
                  <c:v>68.46897107449476</c:v>
                </c:pt>
                <c:pt idx="432">
                  <c:v>66.618315799785876</c:v>
                </c:pt>
                <c:pt idx="433">
                  <c:v>65.345237010818167</c:v>
                </c:pt>
                <c:pt idx="434">
                  <c:v>63.678881899731877</c:v>
                </c:pt>
                <c:pt idx="435">
                  <c:v>60.497933849016697</c:v>
                </c:pt>
                <c:pt idx="436">
                  <c:v>64.015623093116886</c:v>
                </c:pt>
                <c:pt idx="437">
                  <c:v>63.300868872393842</c:v>
                </c:pt>
                <c:pt idx="438">
                  <c:v>62.401923047290779</c:v>
                </c:pt>
                <c:pt idx="439">
                  <c:v>63.953107821277925</c:v>
                </c:pt>
                <c:pt idx="440">
                  <c:v>60.382116557802114</c:v>
                </c:pt>
                <c:pt idx="441">
                  <c:v>61.008196170678573</c:v>
                </c:pt>
                <c:pt idx="442">
                  <c:v>63.631753079732135</c:v>
                </c:pt>
                <c:pt idx="443">
                  <c:v>62.201286160335947</c:v>
                </c:pt>
                <c:pt idx="444">
                  <c:v>68.330081223426035</c:v>
                </c:pt>
                <c:pt idx="445">
                  <c:v>67.705243519243027</c:v>
                </c:pt>
                <c:pt idx="446">
                  <c:v>65.345237010818167</c:v>
                </c:pt>
                <c:pt idx="447">
                  <c:v>61.806148561449774</c:v>
                </c:pt>
                <c:pt idx="448">
                  <c:v>62.201286160335947</c:v>
                </c:pt>
                <c:pt idx="449">
                  <c:v>62.641839053463301</c:v>
                </c:pt>
                <c:pt idx="450">
                  <c:v>62.473994589749104</c:v>
                </c:pt>
                <c:pt idx="451">
                  <c:v>67.014923711066032</c:v>
                </c:pt>
                <c:pt idx="452">
                  <c:v>63.992187023104627</c:v>
                </c:pt>
                <c:pt idx="453">
                  <c:v>65.878676368002417</c:v>
                </c:pt>
                <c:pt idx="454">
                  <c:v>66.211781428987393</c:v>
                </c:pt>
                <c:pt idx="455">
                  <c:v>68.410525505948286</c:v>
                </c:pt>
                <c:pt idx="456">
                  <c:v>63.765194267719437</c:v>
                </c:pt>
                <c:pt idx="457">
                  <c:v>65.620118866091673</c:v>
                </c:pt>
                <c:pt idx="458">
                  <c:v>67.609170975541474</c:v>
                </c:pt>
                <c:pt idx="459">
                  <c:v>68.47627326307996</c:v>
                </c:pt>
                <c:pt idx="460">
                  <c:v>67.268120235368556</c:v>
                </c:pt>
                <c:pt idx="461">
                  <c:v>73.545904032787575</c:v>
                </c:pt>
                <c:pt idx="462">
                  <c:v>73.321211119293437</c:v>
                </c:pt>
                <c:pt idx="463">
                  <c:v>69.49100661236676</c:v>
                </c:pt>
                <c:pt idx="464">
                  <c:v>67.683085036070864</c:v>
                </c:pt>
                <c:pt idx="465">
                  <c:v>67.601775124622279</c:v>
                </c:pt>
                <c:pt idx="466">
                  <c:v>69.18092222571191</c:v>
                </c:pt>
                <c:pt idx="467">
                  <c:v>67.557383016218139</c:v>
                </c:pt>
                <c:pt idx="468">
                  <c:v>64.567793829431707</c:v>
                </c:pt>
                <c:pt idx="469">
                  <c:v>63.055531081737783</c:v>
                </c:pt>
                <c:pt idx="470">
                  <c:v>67.059674917195949</c:v>
                </c:pt>
                <c:pt idx="471">
                  <c:v>67.342408629332525</c:v>
                </c:pt>
                <c:pt idx="472">
                  <c:v>63.702433234531945</c:v>
                </c:pt>
                <c:pt idx="473">
                  <c:v>67.490740105587818</c:v>
                </c:pt>
                <c:pt idx="474">
                  <c:v>71.161787498628783</c:v>
                </c:pt>
                <c:pt idx="475">
                  <c:v>71.442284397967001</c:v>
                </c:pt>
                <c:pt idx="476">
                  <c:v>70.866070866106298</c:v>
                </c:pt>
                <c:pt idx="477">
                  <c:v>76.347887986505555</c:v>
                </c:pt>
                <c:pt idx="478">
                  <c:v>83.46855695410099</c:v>
                </c:pt>
                <c:pt idx="479">
                  <c:v>80.486023631435543</c:v>
                </c:pt>
                <c:pt idx="480">
                  <c:v>82.607505712253527</c:v>
                </c:pt>
                <c:pt idx="481">
                  <c:v>87.034475927646056</c:v>
                </c:pt>
                <c:pt idx="482">
                  <c:v>88.76936408468859</c:v>
                </c:pt>
                <c:pt idx="483">
                  <c:v>92.568893263341977</c:v>
                </c:pt>
                <c:pt idx="484">
                  <c:v>94.651994168110377</c:v>
                </c:pt>
                <c:pt idx="485">
                  <c:v>94.382201711975341</c:v>
                </c:pt>
                <c:pt idx="486">
                  <c:v>92.768529146472943</c:v>
                </c:pt>
                <c:pt idx="487">
                  <c:v>93.289870832797277</c:v>
                </c:pt>
                <c:pt idx="488">
                  <c:v>93.241621607520315</c:v>
                </c:pt>
                <c:pt idx="489">
                  <c:v>95.12623192369179</c:v>
                </c:pt>
                <c:pt idx="490">
                  <c:v>92.827797560859963</c:v>
                </c:pt>
                <c:pt idx="491">
                  <c:v>95.718336801262907</c:v>
                </c:pt>
                <c:pt idx="492">
                  <c:v>93.562813125728539</c:v>
                </c:pt>
                <c:pt idx="493">
                  <c:v>92.03803561571705</c:v>
                </c:pt>
                <c:pt idx="494">
                  <c:v>91.880356986681321</c:v>
                </c:pt>
                <c:pt idx="495">
                  <c:v>91.224996574403889</c:v>
                </c:pt>
                <c:pt idx="496">
                  <c:v>89.571200728805678</c:v>
                </c:pt>
                <c:pt idx="497">
                  <c:v>90.757919764613376</c:v>
                </c:pt>
                <c:pt idx="498">
                  <c:v>92.341756535166695</c:v>
                </c:pt>
                <c:pt idx="499">
                  <c:v>91.689694077360727</c:v>
                </c:pt>
                <c:pt idx="500">
                  <c:v>97.139075556647128</c:v>
                </c:pt>
                <c:pt idx="501">
                  <c:v>98.559626622669384</c:v>
                </c:pt>
                <c:pt idx="502">
                  <c:v>106.36258740741502</c:v>
                </c:pt>
                <c:pt idx="503">
                  <c:v>108.93576088686396</c:v>
                </c:pt>
                <c:pt idx="504">
                  <c:v>110.69326989478628</c:v>
                </c:pt>
                <c:pt idx="505">
                  <c:v>110.23611023616536</c:v>
                </c:pt>
                <c:pt idx="506">
                  <c:v>110.80162453682708</c:v>
                </c:pt>
                <c:pt idx="507">
                  <c:v>112.70314991161516</c:v>
                </c:pt>
                <c:pt idx="508">
                  <c:v>110.03181358134565</c:v>
                </c:pt>
                <c:pt idx="509">
                  <c:v>110.14535850411491</c:v>
                </c:pt>
                <c:pt idx="510">
                  <c:v>112.19625662204599</c:v>
                </c:pt>
                <c:pt idx="511">
                  <c:v>111.54819586169917</c:v>
                </c:pt>
                <c:pt idx="512">
                  <c:v>113.06635220082056</c:v>
                </c:pt>
                <c:pt idx="513">
                  <c:v>113.56055653262712</c:v>
                </c:pt>
                <c:pt idx="514">
                  <c:v>113.64418154925487</c:v>
                </c:pt>
                <c:pt idx="515">
                  <c:v>115.45994976614185</c:v>
                </c:pt>
                <c:pt idx="516">
                  <c:v>115.27792503337315</c:v>
                </c:pt>
                <c:pt idx="517">
                  <c:v>117.37120600896968</c:v>
                </c:pt>
                <c:pt idx="518">
                  <c:v>119.0546093185812</c:v>
                </c:pt>
                <c:pt idx="519">
                  <c:v>122.4540730233176</c:v>
                </c:pt>
                <c:pt idx="520">
                  <c:v>126.40806936267953</c:v>
                </c:pt>
                <c:pt idx="521">
                  <c:v>131.22880781291889</c:v>
                </c:pt>
                <c:pt idx="522">
                  <c:v>129.96153277027784</c:v>
                </c:pt>
                <c:pt idx="523">
                  <c:v>131.77632564311392</c:v>
                </c:pt>
                <c:pt idx="524">
                  <c:v>142.91256067959876</c:v>
                </c:pt>
                <c:pt idx="525">
                  <c:v>147.04421103872127</c:v>
                </c:pt>
                <c:pt idx="526">
                  <c:v>149.29166085217219</c:v>
                </c:pt>
                <c:pt idx="527">
                  <c:v>147.77685881084358</c:v>
                </c:pt>
                <c:pt idx="528">
                  <c:v>139.82846634358827</c:v>
                </c:pt>
                <c:pt idx="529">
                  <c:v>147.28543716199508</c:v>
                </c:pt>
                <c:pt idx="530">
                  <c:v>146.574213284602</c:v>
                </c:pt>
                <c:pt idx="531">
                  <c:v>135.34031180694095</c:v>
                </c:pt>
                <c:pt idx="532">
                  <c:v>142.00704207890536</c:v>
                </c:pt>
                <c:pt idx="533">
                  <c:v>122.10651088291729</c:v>
                </c:pt>
                <c:pt idx="534">
                  <c:v>123.24366109459748</c:v>
                </c:pt>
                <c:pt idx="535">
                  <c:v>136.53937161126822</c:v>
                </c:pt>
                <c:pt idx="536">
                  <c:v>134.63654778699578</c:v>
                </c:pt>
                <c:pt idx="537">
                  <c:v>123.14625451064275</c:v>
                </c:pt>
                <c:pt idx="538">
                  <c:v>113.13266548614507</c:v>
                </c:pt>
                <c:pt idx="539">
                  <c:v>111.74077143102244</c:v>
                </c:pt>
                <c:pt idx="540">
                  <c:v>114.03069762129844</c:v>
                </c:pt>
                <c:pt idx="541">
                  <c:v>114.79547029391011</c:v>
                </c:pt>
                <c:pt idx="542">
                  <c:v>110.1044958210154</c:v>
                </c:pt>
                <c:pt idx="543">
                  <c:v>127.16917865583626</c:v>
                </c:pt>
                <c:pt idx="544">
                  <c:v>128.67012085173465</c:v>
                </c:pt>
                <c:pt idx="545">
                  <c:v>139.16177636118331</c:v>
                </c:pt>
                <c:pt idx="546">
                  <c:v>111.87493016757597</c:v>
                </c:pt>
                <c:pt idx="547">
                  <c:v>113.81564040148436</c:v>
                </c:pt>
                <c:pt idx="548">
                  <c:v>101.83319694480774</c:v>
                </c:pt>
                <c:pt idx="549">
                  <c:v>104.64702575802143</c:v>
                </c:pt>
                <c:pt idx="550">
                  <c:v>93.504010609171203</c:v>
                </c:pt>
                <c:pt idx="551">
                  <c:v>91.164686145458759</c:v>
                </c:pt>
                <c:pt idx="552">
                  <c:v>89.710645968023215</c:v>
                </c:pt>
                <c:pt idx="553">
                  <c:v>90.44888059008801</c:v>
                </c:pt>
                <c:pt idx="554">
                  <c:v>90.785461391128038</c:v>
                </c:pt>
                <c:pt idx="555">
                  <c:v>91.4166286842826</c:v>
                </c:pt>
                <c:pt idx="556">
                  <c:v>91.208552230588552</c:v>
                </c:pt>
                <c:pt idx="557">
                  <c:v>91.629689511642454</c:v>
                </c:pt>
                <c:pt idx="558">
                  <c:v>90.989010325423365</c:v>
                </c:pt>
                <c:pt idx="559">
                  <c:v>89.682774265741799</c:v>
                </c:pt>
                <c:pt idx="560">
                  <c:v>93.204077164038267</c:v>
                </c:pt>
                <c:pt idx="561">
                  <c:v>94.18598621875762</c:v>
                </c:pt>
                <c:pt idx="562">
                  <c:v>91.885798685106934</c:v>
                </c:pt>
                <c:pt idx="563">
                  <c:v>94.720641889716944</c:v>
                </c:pt>
                <c:pt idx="564">
                  <c:v>96.446876569435886</c:v>
                </c:pt>
                <c:pt idx="565">
                  <c:v>101.34100848126586</c:v>
                </c:pt>
                <c:pt idx="566">
                  <c:v>104.72344532147517</c:v>
                </c:pt>
                <c:pt idx="567">
                  <c:v>102.62553288533999</c:v>
                </c:pt>
                <c:pt idx="568">
                  <c:v>102.61578825892242</c:v>
                </c:pt>
                <c:pt idx="569">
                  <c:v>103.61467077590895</c:v>
                </c:pt>
                <c:pt idx="570">
                  <c:v>107.34989520255714</c:v>
                </c:pt>
                <c:pt idx="571">
                  <c:v>109.09628774619236</c:v>
                </c:pt>
                <c:pt idx="572">
                  <c:v>100.71246198956712</c:v>
                </c:pt>
                <c:pt idx="573">
                  <c:v>101.31140113531151</c:v>
                </c:pt>
                <c:pt idx="574">
                  <c:v>104.16813332300815</c:v>
                </c:pt>
                <c:pt idx="575">
                  <c:v>96.135321292436529</c:v>
                </c:pt>
                <c:pt idx="576">
                  <c:v>112.43664882946307</c:v>
                </c:pt>
                <c:pt idx="577">
                  <c:v>105.27582818482124</c:v>
                </c:pt>
                <c:pt idx="578">
                  <c:v>106.02829810951414</c:v>
                </c:pt>
                <c:pt idx="579">
                  <c:v>106.73799698326739</c:v>
                </c:pt>
                <c:pt idx="580">
                  <c:v>113.45924378383631</c:v>
                </c:pt>
                <c:pt idx="581">
                  <c:v>113.88590782006349</c:v>
                </c:pt>
                <c:pt idx="582">
                  <c:v>115.11733144926528</c:v>
                </c:pt>
                <c:pt idx="583">
                  <c:v>119.15116449284078</c:v>
                </c:pt>
                <c:pt idx="584">
                  <c:v>115.13036089581236</c:v>
                </c:pt>
                <c:pt idx="585">
                  <c:v>128.58849093134268</c:v>
                </c:pt>
                <c:pt idx="586">
                  <c:v>126.04761005270984</c:v>
                </c:pt>
                <c:pt idx="587">
                  <c:v>129.04650324592293</c:v>
                </c:pt>
                <c:pt idx="588">
                  <c:v>127.30278865759382</c:v>
                </c:pt>
                <c:pt idx="589">
                  <c:v>132.33291351738615</c:v>
                </c:pt>
                <c:pt idx="590">
                  <c:v>129.68037631037319</c:v>
                </c:pt>
                <c:pt idx="591">
                  <c:v>126.79905362422861</c:v>
                </c:pt>
                <c:pt idx="592">
                  <c:v>125.0799744163709</c:v>
                </c:pt>
                <c:pt idx="593">
                  <c:v>131.0076333653883</c:v>
                </c:pt>
                <c:pt idx="594">
                  <c:v>139.67462188959024</c:v>
                </c:pt>
                <c:pt idx="595">
                  <c:v>126.85818854137875</c:v>
                </c:pt>
                <c:pt idx="596">
                  <c:v>139.76050944383397</c:v>
                </c:pt>
                <c:pt idx="597">
                  <c:v>149.34858553063032</c:v>
                </c:pt>
                <c:pt idx="598">
                  <c:v>154.4474020500183</c:v>
                </c:pt>
                <c:pt idx="599">
                  <c:v>152.0855022676389</c:v>
                </c:pt>
                <c:pt idx="600">
                  <c:v>170.52858997833766</c:v>
                </c:pt>
                <c:pt idx="601">
                  <c:v>161.77762515255316</c:v>
                </c:pt>
                <c:pt idx="602">
                  <c:v>162.68988905276197</c:v>
                </c:pt>
                <c:pt idx="603">
                  <c:v>151.2613632095123</c:v>
                </c:pt>
                <c:pt idx="604">
                  <c:v>159.29218436571205</c:v>
                </c:pt>
                <c:pt idx="605">
                  <c:v>166.21672599350524</c:v>
                </c:pt>
                <c:pt idx="606">
                  <c:v>164.7057983193063</c:v>
                </c:pt>
                <c:pt idx="607">
                  <c:v>165.16355530200966</c:v>
                </c:pt>
                <c:pt idx="608">
                  <c:v>160.39638399914134</c:v>
                </c:pt>
                <c:pt idx="609">
                  <c:v>166.49324310613929</c:v>
                </c:pt>
                <c:pt idx="610">
                  <c:v>181.1684299208888</c:v>
                </c:pt>
                <c:pt idx="611">
                  <c:v>194.71004082994796</c:v>
                </c:pt>
                <c:pt idx="612">
                  <c:v>182.67731112538306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5F-4FB5-A11F-2122C6C78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059184"/>
        <c:axId val="1600464544"/>
      </c:areaChart>
      <c:catAx>
        <c:axId val="1482059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0464544"/>
        <c:crosses val="autoZero"/>
        <c:auto val="1"/>
        <c:lblAlgn val="ctr"/>
        <c:lblOffset val="100"/>
        <c:noMultiLvlLbl val="0"/>
      </c:catAx>
      <c:valAx>
        <c:axId val="1600464544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2059184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いちろ横ーひなた横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比較!$BH$3:$BH$195</c:f>
              <c:numCache>
                <c:formatCode>General</c:formatCode>
                <c:ptCount val="193"/>
                <c:pt idx="0">
                  <c:v>75.286120898874842</c:v>
                </c:pt>
                <c:pt idx="1">
                  <c:v>69.195375568024772</c:v>
                </c:pt>
                <c:pt idx="2">
                  <c:v>80.61637550770935</c:v>
                </c:pt>
                <c:pt idx="3">
                  <c:v>83.779472426125963</c:v>
                </c:pt>
                <c:pt idx="4">
                  <c:v>98.848368727055885</c:v>
                </c:pt>
                <c:pt idx="5">
                  <c:v>87.578536183245262</c:v>
                </c:pt>
                <c:pt idx="6">
                  <c:v>88.459030064770658</c:v>
                </c:pt>
                <c:pt idx="7">
                  <c:v>95.47774609824009</c:v>
                </c:pt>
                <c:pt idx="8">
                  <c:v>105.41347162483551</c:v>
                </c:pt>
                <c:pt idx="9">
                  <c:v>105.53198567259123</c:v>
                </c:pt>
                <c:pt idx="10">
                  <c:v>112.55665240224586</c:v>
                </c:pt>
                <c:pt idx="11">
                  <c:v>105.72606112023658</c:v>
                </c:pt>
                <c:pt idx="12">
                  <c:v>103.35859906171329</c:v>
                </c:pt>
                <c:pt idx="13">
                  <c:v>110.87380213558116</c:v>
                </c:pt>
                <c:pt idx="14">
                  <c:v>102.04900783447137</c:v>
                </c:pt>
                <c:pt idx="15">
                  <c:v>108.23585357911675</c:v>
                </c:pt>
                <c:pt idx="16">
                  <c:v>116.8503316212667</c:v>
                </c:pt>
                <c:pt idx="17">
                  <c:v>103.29569206893383</c:v>
                </c:pt>
                <c:pt idx="18">
                  <c:v>106.10843510296436</c:v>
                </c:pt>
                <c:pt idx="19">
                  <c:v>93.653617121817561</c:v>
                </c:pt>
                <c:pt idx="20">
                  <c:v>102.36698686588367</c:v>
                </c:pt>
                <c:pt idx="21">
                  <c:v>121.76206305742359</c:v>
                </c:pt>
                <c:pt idx="22">
                  <c:v>124.32216214336043</c:v>
                </c:pt>
                <c:pt idx="23">
                  <c:v>116.7818479045438</c:v>
                </c:pt>
                <c:pt idx="24">
                  <c:v>107.95832529267949</c:v>
                </c:pt>
                <c:pt idx="25">
                  <c:v>93.139680050985788</c:v>
                </c:pt>
                <c:pt idx="26">
                  <c:v>90.055538419355415</c:v>
                </c:pt>
                <c:pt idx="27">
                  <c:v>93.450521667885837</c:v>
                </c:pt>
                <c:pt idx="28">
                  <c:v>91.689694077360727</c:v>
                </c:pt>
                <c:pt idx="29">
                  <c:v>91.197587687394446</c:v>
                </c:pt>
                <c:pt idx="30">
                  <c:v>96.223697704879328</c:v>
                </c:pt>
                <c:pt idx="31">
                  <c:v>110.47171583713181</c:v>
                </c:pt>
                <c:pt idx="32">
                  <c:v>114.42464769445436</c:v>
                </c:pt>
                <c:pt idx="33">
                  <c:v>98.163129534464218</c:v>
                </c:pt>
                <c:pt idx="34">
                  <c:v>96.700568767717186</c:v>
                </c:pt>
                <c:pt idx="35">
                  <c:v>93.536089291780854</c:v>
                </c:pt>
                <c:pt idx="36">
                  <c:v>98.696504497373155</c:v>
                </c:pt>
                <c:pt idx="37">
                  <c:v>102.9465880930495</c:v>
                </c:pt>
                <c:pt idx="38">
                  <c:v>106.7145725756328</c:v>
                </c:pt>
                <c:pt idx="39">
                  <c:v>108.12030336620407</c:v>
                </c:pt>
                <c:pt idx="40">
                  <c:v>117.04272724095249</c:v>
                </c:pt>
                <c:pt idx="41">
                  <c:v>116.33572108342304</c:v>
                </c:pt>
                <c:pt idx="42">
                  <c:v>119.82904489313098</c:v>
                </c:pt>
                <c:pt idx="43">
                  <c:v>113.82442620105756</c:v>
                </c:pt>
                <c:pt idx="44">
                  <c:v>117.50744657254705</c:v>
                </c:pt>
                <c:pt idx="45">
                  <c:v>133.86560424545209</c:v>
                </c:pt>
                <c:pt idx="46">
                  <c:v>131.25166665608478</c:v>
                </c:pt>
                <c:pt idx="47">
                  <c:v>128.191263352851</c:v>
                </c:pt>
                <c:pt idx="48">
                  <c:v>127.85929766739687</c:v>
                </c:pt>
                <c:pt idx="49">
                  <c:v>133.79088160259653</c:v>
                </c:pt>
                <c:pt idx="50">
                  <c:v>129.58394962340051</c:v>
                </c:pt>
                <c:pt idx="51">
                  <c:v>130.90454537562857</c:v>
                </c:pt>
                <c:pt idx="52">
                  <c:v>123.664869708418</c:v>
                </c:pt>
                <c:pt idx="53">
                  <c:v>119.18892566006289</c:v>
                </c:pt>
                <c:pt idx="54">
                  <c:v>116.2841347734075</c:v>
                </c:pt>
                <c:pt idx="55">
                  <c:v>111.76761606118295</c:v>
                </c:pt>
                <c:pt idx="56">
                  <c:v>128.00781226159597</c:v>
                </c:pt>
                <c:pt idx="57">
                  <c:v>119.53242237987148</c:v>
                </c:pt>
                <c:pt idx="58">
                  <c:v>127.40486646906389</c:v>
                </c:pt>
                <c:pt idx="59">
                  <c:v>100.42907945411031</c:v>
                </c:pt>
                <c:pt idx="60">
                  <c:v>106.99065379742288</c:v>
                </c:pt>
                <c:pt idx="61">
                  <c:v>98.320903169163373</c:v>
                </c:pt>
                <c:pt idx="62">
                  <c:v>102.43534546239398</c:v>
                </c:pt>
                <c:pt idx="63">
                  <c:v>93.568156976612514</c:v>
                </c:pt>
                <c:pt idx="64">
                  <c:v>104.0768946500615</c:v>
                </c:pt>
                <c:pt idx="65">
                  <c:v>98.69143833180263</c:v>
                </c:pt>
                <c:pt idx="66">
                  <c:v>112.75637454263949</c:v>
                </c:pt>
                <c:pt idx="67">
                  <c:v>133.5926644692739</c:v>
                </c:pt>
                <c:pt idx="68">
                  <c:v>138.0905500025255</c:v>
                </c:pt>
                <c:pt idx="69">
                  <c:v>140.04285058509771</c:v>
                </c:pt>
                <c:pt idx="70">
                  <c:v>146.64242223858687</c:v>
                </c:pt>
                <c:pt idx="71">
                  <c:v>143.19916200872126</c:v>
                </c:pt>
                <c:pt idx="72">
                  <c:v>138.42326394071193</c:v>
                </c:pt>
                <c:pt idx="73">
                  <c:v>152.9477034806342</c:v>
                </c:pt>
                <c:pt idx="74">
                  <c:v>155.85570249432647</c:v>
                </c:pt>
                <c:pt idx="75">
                  <c:v>164.04572533290832</c:v>
                </c:pt>
                <c:pt idx="76">
                  <c:v>157.00318468107582</c:v>
                </c:pt>
                <c:pt idx="77">
                  <c:v>136.78450204610169</c:v>
                </c:pt>
                <c:pt idx="78">
                  <c:v>135.26270735128733</c:v>
                </c:pt>
                <c:pt idx="79">
                  <c:v>138.61818062577507</c:v>
                </c:pt>
                <c:pt idx="80">
                  <c:v>128.54571171377131</c:v>
                </c:pt>
                <c:pt idx="81">
                  <c:v>124.56323695216017</c:v>
                </c:pt>
                <c:pt idx="82">
                  <c:v>128.75169901791588</c:v>
                </c:pt>
                <c:pt idx="83">
                  <c:v>124.15715847263903</c:v>
                </c:pt>
                <c:pt idx="84">
                  <c:v>124.74373731775074</c:v>
                </c:pt>
                <c:pt idx="85">
                  <c:v>110.30865786510141</c:v>
                </c:pt>
                <c:pt idx="86">
                  <c:v>124.08061895396879</c:v>
                </c:pt>
                <c:pt idx="87">
                  <c:v>116.15937327654622</c:v>
                </c:pt>
                <c:pt idx="88">
                  <c:v>109.32062934323055</c:v>
                </c:pt>
                <c:pt idx="89">
                  <c:v>112.58330249197702</c:v>
                </c:pt>
                <c:pt idx="90">
                  <c:v>108.04165863221463</c:v>
                </c:pt>
                <c:pt idx="91">
                  <c:v>93.026877836461864</c:v>
                </c:pt>
                <c:pt idx="92">
                  <c:v>94.878870145043365</c:v>
                </c:pt>
                <c:pt idx="93">
                  <c:v>93.273790530888149</c:v>
                </c:pt>
                <c:pt idx="94">
                  <c:v>95.519631490076421</c:v>
                </c:pt>
                <c:pt idx="95">
                  <c:v>85.592055706122636</c:v>
                </c:pt>
                <c:pt idx="96">
                  <c:v>101.35580891098448</c:v>
                </c:pt>
                <c:pt idx="97">
                  <c:v>109.13752791776072</c:v>
                </c:pt>
                <c:pt idx="98">
                  <c:v>107.11209082078456</c:v>
                </c:pt>
                <c:pt idx="99">
                  <c:v>115.43829520570719</c:v>
                </c:pt>
                <c:pt idx="100">
                  <c:v>128.49513609471762</c:v>
                </c:pt>
                <c:pt idx="101">
                  <c:v>130.23440405668543</c:v>
                </c:pt>
                <c:pt idx="102">
                  <c:v>136.07350954539243</c:v>
                </c:pt>
                <c:pt idx="103">
                  <c:v>139.84276885130672</c:v>
                </c:pt>
                <c:pt idx="104">
                  <c:v>125.31959144523253</c:v>
                </c:pt>
                <c:pt idx="105">
                  <c:v>131.87873217467629</c:v>
                </c:pt>
                <c:pt idx="106">
                  <c:v>142.48157775656472</c:v>
                </c:pt>
                <c:pt idx="107">
                  <c:v>143.34922392534952</c:v>
                </c:pt>
                <c:pt idx="108">
                  <c:v>139.05754204644924</c:v>
                </c:pt>
                <c:pt idx="109">
                  <c:v>156.02884348735012</c:v>
                </c:pt>
                <c:pt idx="110">
                  <c:v>156.5119803721108</c:v>
                </c:pt>
                <c:pt idx="111">
                  <c:v>153.7010084547268</c:v>
                </c:pt>
                <c:pt idx="112">
                  <c:v>148.72457765951128</c:v>
                </c:pt>
                <c:pt idx="113">
                  <c:v>156.57905351610731</c:v>
                </c:pt>
                <c:pt idx="114">
                  <c:v>154.37616396322329</c:v>
                </c:pt>
                <c:pt idx="115">
                  <c:v>154.42797673996768</c:v>
                </c:pt>
                <c:pt idx="116">
                  <c:v>150.00999966668888</c:v>
                </c:pt>
                <c:pt idx="117">
                  <c:v>153.83107618423529</c:v>
                </c:pt>
                <c:pt idx="118">
                  <c:v>158.09174551506476</c:v>
                </c:pt>
                <c:pt idx="119">
                  <c:v>165.04241878983717</c:v>
                </c:pt>
                <c:pt idx="120">
                  <c:v>165.44787698849447</c:v>
                </c:pt>
                <c:pt idx="121">
                  <c:v>149.08722279256529</c:v>
                </c:pt>
                <c:pt idx="122">
                  <c:v>145.42351941828392</c:v>
                </c:pt>
                <c:pt idx="123">
                  <c:v>147.53304714537688</c:v>
                </c:pt>
                <c:pt idx="124">
                  <c:v>149.14422550001726</c:v>
                </c:pt>
                <c:pt idx="125">
                  <c:v>157.14961024450554</c:v>
                </c:pt>
                <c:pt idx="126">
                  <c:v>155.88136514670379</c:v>
                </c:pt>
                <c:pt idx="127">
                  <c:v>152.15781281288187</c:v>
                </c:pt>
                <c:pt idx="128">
                  <c:v>162.47461340160191</c:v>
                </c:pt>
                <c:pt idx="129">
                  <c:v>162.64685671724493</c:v>
                </c:pt>
                <c:pt idx="130">
                  <c:v>164.16455159382002</c:v>
                </c:pt>
                <c:pt idx="131">
                  <c:v>163.40134638368193</c:v>
                </c:pt>
                <c:pt idx="132">
                  <c:v>170.02940922087566</c:v>
                </c:pt>
                <c:pt idx="133">
                  <c:v>174.9771413642365</c:v>
                </c:pt>
                <c:pt idx="134">
                  <c:v>185.87630295441105</c:v>
                </c:pt>
                <c:pt idx="135">
                  <c:v>184.28781837115551</c:v>
                </c:pt>
                <c:pt idx="136">
                  <c:v>177.25123412828469</c:v>
                </c:pt>
                <c:pt idx="137">
                  <c:v>178.88543819998318</c:v>
                </c:pt>
                <c:pt idx="138">
                  <c:v>179.40178371465541</c:v>
                </c:pt>
                <c:pt idx="139">
                  <c:v>157.99367075930604</c:v>
                </c:pt>
                <c:pt idx="140">
                  <c:v>166.33700730745397</c:v>
                </c:pt>
                <c:pt idx="141">
                  <c:v>172.52246230563716</c:v>
                </c:pt>
                <c:pt idx="142">
                  <c:v>166.40312497065673</c:v>
                </c:pt>
                <c:pt idx="143">
                  <c:v>166.15354344701771</c:v>
                </c:pt>
                <c:pt idx="144">
                  <c:v>165.80410127617472</c:v>
                </c:pt>
                <c:pt idx="145">
                  <c:v>153.44054223053305</c:v>
                </c:pt>
                <c:pt idx="146">
                  <c:v>149.61617559608987</c:v>
                </c:pt>
                <c:pt idx="147">
                  <c:v>140.57738082636197</c:v>
                </c:pt>
                <c:pt idx="148">
                  <c:v>132.90974381135493</c:v>
                </c:pt>
                <c:pt idx="149">
                  <c:v>132.21195104830727</c:v>
                </c:pt>
                <c:pt idx="150">
                  <c:v>134.79243302203577</c:v>
                </c:pt>
                <c:pt idx="151">
                  <c:v>136.34881737660947</c:v>
                </c:pt>
                <c:pt idx="152">
                  <c:v>120.90492132250036</c:v>
                </c:pt>
                <c:pt idx="153">
                  <c:v>109.98181667894016</c:v>
                </c:pt>
                <c:pt idx="154">
                  <c:v>126.47134062703692</c:v>
                </c:pt>
                <c:pt idx="155">
                  <c:v>138.70832707519762</c:v>
                </c:pt>
                <c:pt idx="156">
                  <c:v>142.72701215957684</c:v>
                </c:pt>
                <c:pt idx="157">
                  <c:v>134.41354098453027</c:v>
                </c:pt>
                <c:pt idx="158">
                  <c:v>121.47427711248172</c:v>
                </c:pt>
                <c:pt idx="159">
                  <c:v>110.09995458672996</c:v>
                </c:pt>
                <c:pt idx="160">
                  <c:v>101.75460677532</c:v>
                </c:pt>
                <c:pt idx="161">
                  <c:v>107.44766167767449</c:v>
                </c:pt>
                <c:pt idx="162">
                  <c:v>111.40017953306898</c:v>
                </c:pt>
                <c:pt idx="163">
                  <c:v>129.24782396620841</c:v>
                </c:pt>
                <c:pt idx="164">
                  <c:v>125.52688954961005</c:v>
                </c:pt>
                <c:pt idx="165">
                  <c:v>128.96511156122807</c:v>
                </c:pt>
                <c:pt idx="166">
                  <c:v>123.26394444443193</c:v>
                </c:pt>
                <c:pt idx="167">
                  <c:v>129.07362240210043</c:v>
                </c:pt>
                <c:pt idx="168">
                  <c:v>131.65864954495015</c:v>
                </c:pt>
                <c:pt idx="169">
                  <c:v>144.42645187083977</c:v>
                </c:pt>
                <c:pt idx="170">
                  <c:v>152.62699630144073</c:v>
                </c:pt>
                <c:pt idx="171">
                  <c:v>162.79742012697866</c:v>
                </c:pt>
                <c:pt idx="172">
                  <c:v>151.83214415926557</c:v>
                </c:pt>
                <c:pt idx="173">
                  <c:v>166.24680448056739</c:v>
                </c:pt>
                <c:pt idx="174">
                  <c:v>147.82083750270121</c:v>
                </c:pt>
                <c:pt idx="175">
                  <c:v>148.84219831754703</c:v>
                </c:pt>
                <c:pt idx="176">
                  <c:v>137.88038294115665</c:v>
                </c:pt>
                <c:pt idx="177">
                  <c:v>134.58083073008578</c:v>
                </c:pt>
                <c:pt idx="178">
                  <c:v>123.45444503945575</c:v>
                </c:pt>
                <c:pt idx="179">
                  <c:v>126.51877331052495</c:v>
                </c:pt>
                <c:pt idx="180">
                  <c:v>118.88229472886196</c:v>
                </c:pt>
                <c:pt idx="181">
                  <c:v>123.89511693363868</c:v>
                </c:pt>
                <c:pt idx="182">
                  <c:v>128.03905654135383</c:v>
                </c:pt>
                <c:pt idx="183">
                  <c:v>133.04510513355987</c:v>
                </c:pt>
                <c:pt idx="184">
                  <c:v>130.5450113945378</c:v>
                </c:pt>
                <c:pt idx="185">
                  <c:v>122.61729078722952</c:v>
                </c:pt>
                <c:pt idx="186">
                  <c:v>114.16216536138407</c:v>
                </c:pt>
                <c:pt idx="187">
                  <c:v>98.432718137822448</c:v>
                </c:pt>
                <c:pt idx="188">
                  <c:v>123.98790263570072</c:v>
                </c:pt>
                <c:pt idx="189">
                  <c:v>127.84756548327387</c:v>
                </c:pt>
                <c:pt idx="190">
                  <c:v>138.89924405841811</c:v>
                </c:pt>
                <c:pt idx="191">
                  <c:v>145.83552379307312</c:v>
                </c:pt>
                <c:pt idx="192">
                  <c:v>148.2700239428051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2-4B4D-8220-4E85166ED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2108512"/>
        <c:axId val="1609288912"/>
      </c:areaChart>
      <c:catAx>
        <c:axId val="158210851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9288912"/>
        <c:crosses val="autoZero"/>
        <c:auto val="1"/>
        <c:lblAlgn val="ctr"/>
        <c:lblOffset val="100"/>
        <c:noMultiLvlLbl val="0"/>
      </c:catAx>
      <c:valAx>
        <c:axId val="1609288912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82108512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いちろ後ろーひなた後ろ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比較!$BN$3:$BN$426</c:f>
              <c:numCache>
                <c:formatCode>General</c:formatCode>
                <c:ptCount val="424"/>
                <c:pt idx="0">
                  <c:v>115.35597080342222</c:v>
                </c:pt>
                <c:pt idx="1">
                  <c:v>111.92854863706577</c:v>
                </c:pt>
                <c:pt idx="2">
                  <c:v>111.65572085656875</c:v>
                </c:pt>
                <c:pt idx="3">
                  <c:v>112.76524287208359</c:v>
                </c:pt>
                <c:pt idx="4">
                  <c:v>118.10588469674151</c:v>
                </c:pt>
                <c:pt idx="5">
                  <c:v>119.93748371547571</c:v>
                </c:pt>
                <c:pt idx="6">
                  <c:v>120.97520407091694</c:v>
                </c:pt>
                <c:pt idx="7">
                  <c:v>120.06664815842908</c:v>
                </c:pt>
                <c:pt idx="8">
                  <c:v>119.47384651043926</c:v>
                </c:pt>
                <c:pt idx="9">
                  <c:v>130.56033088193365</c:v>
                </c:pt>
                <c:pt idx="10">
                  <c:v>130.30349189488362</c:v>
                </c:pt>
                <c:pt idx="11">
                  <c:v>129.63024338479042</c:v>
                </c:pt>
                <c:pt idx="12">
                  <c:v>131.80667661389541</c:v>
                </c:pt>
                <c:pt idx="13">
                  <c:v>138.82002737357459</c:v>
                </c:pt>
                <c:pt idx="14">
                  <c:v>141.36477637657833</c:v>
                </c:pt>
                <c:pt idx="15">
                  <c:v>144</c:v>
                </c:pt>
                <c:pt idx="16">
                  <c:v>154.26276284314372</c:v>
                </c:pt>
                <c:pt idx="17">
                  <c:v>153.61966020011891</c:v>
                </c:pt>
                <c:pt idx="18">
                  <c:v>151.45296299511608</c:v>
                </c:pt>
                <c:pt idx="19">
                  <c:v>152.18081350814234</c:v>
                </c:pt>
                <c:pt idx="20">
                  <c:v>151.32085117392117</c:v>
                </c:pt>
                <c:pt idx="21">
                  <c:v>151.10923201446033</c:v>
                </c:pt>
                <c:pt idx="22">
                  <c:v>150.53571004914414</c:v>
                </c:pt>
                <c:pt idx="23">
                  <c:v>148.94294209528695</c:v>
                </c:pt>
                <c:pt idx="24">
                  <c:v>150.65855435387664</c:v>
                </c:pt>
                <c:pt idx="25">
                  <c:v>153.21879780235844</c:v>
                </c:pt>
                <c:pt idx="26">
                  <c:v>151.38692149588087</c:v>
                </c:pt>
                <c:pt idx="27">
                  <c:v>150.73154945133419</c:v>
                </c:pt>
                <c:pt idx="28">
                  <c:v>152.4204710660612</c:v>
                </c:pt>
                <c:pt idx="29">
                  <c:v>149.9266487319716</c:v>
                </c:pt>
                <c:pt idx="30">
                  <c:v>152.04604565722846</c:v>
                </c:pt>
                <c:pt idx="31">
                  <c:v>152.70887335056861</c:v>
                </c:pt>
                <c:pt idx="32">
                  <c:v>153.668474320532</c:v>
                </c:pt>
                <c:pt idx="33">
                  <c:v>170.66048165876012</c:v>
                </c:pt>
                <c:pt idx="34">
                  <c:v>167.66335318130794</c:v>
                </c:pt>
                <c:pt idx="35">
                  <c:v>168.03571049035975</c:v>
                </c:pt>
                <c:pt idx="36">
                  <c:v>166.89218076350971</c:v>
                </c:pt>
                <c:pt idx="37">
                  <c:v>166.02710622064097</c:v>
                </c:pt>
                <c:pt idx="38">
                  <c:v>164.55394252341694</c:v>
                </c:pt>
                <c:pt idx="39">
                  <c:v>164.98787834262248</c:v>
                </c:pt>
                <c:pt idx="40">
                  <c:v>164.09448497740561</c:v>
                </c:pt>
                <c:pt idx="41">
                  <c:v>161.54256405046937</c:v>
                </c:pt>
                <c:pt idx="42">
                  <c:v>163.09199857748999</c:v>
                </c:pt>
                <c:pt idx="43">
                  <c:v>161.35984630632245</c:v>
                </c:pt>
                <c:pt idx="44">
                  <c:v>163.77118183612157</c:v>
                </c:pt>
                <c:pt idx="45">
                  <c:v>152.02631351183913</c:v>
                </c:pt>
                <c:pt idx="46">
                  <c:v>152.9215485142627</c:v>
                </c:pt>
                <c:pt idx="47">
                  <c:v>151.59815302304972</c:v>
                </c:pt>
                <c:pt idx="48">
                  <c:v>163.37686494727458</c:v>
                </c:pt>
                <c:pt idx="49">
                  <c:v>162.12340978402841</c:v>
                </c:pt>
                <c:pt idx="50">
                  <c:v>161.73125857421627</c:v>
                </c:pt>
                <c:pt idx="51">
                  <c:v>151.2349166032765</c:v>
                </c:pt>
                <c:pt idx="52">
                  <c:v>162.26829634897879</c:v>
                </c:pt>
                <c:pt idx="53">
                  <c:v>150.30635382444748</c:v>
                </c:pt>
                <c:pt idx="54">
                  <c:v>161.83633708163319</c:v>
                </c:pt>
                <c:pt idx="55">
                  <c:v>163.68872899500442</c:v>
                </c:pt>
                <c:pt idx="56">
                  <c:v>166.72132437093941</c:v>
                </c:pt>
                <c:pt idx="57">
                  <c:v>160.39326669159152</c:v>
                </c:pt>
                <c:pt idx="58">
                  <c:v>162.25597061433518</c:v>
                </c:pt>
                <c:pt idx="59">
                  <c:v>154.95160534825058</c:v>
                </c:pt>
                <c:pt idx="60">
                  <c:v>157.64199947983406</c:v>
                </c:pt>
                <c:pt idx="61">
                  <c:v>155.79794607118541</c:v>
                </c:pt>
                <c:pt idx="62">
                  <c:v>137.46635952115702</c:v>
                </c:pt>
                <c:pt idx="63">
                  <c:v>134.06341782902598</c:v>
                </c:pt>
                <c:pt idx="64">
                  <c:v>134.94443300855357</c:v>
                </c:pt>
                <c:pt idx="65">
                  <c:v>134.40238093129153</c:v>
                </c:pt>
                <c:pt idx="66">
                  <c:v>135.35508856337836</c:v>
                </c:pt>
                <c:pt idx="67">
                  <c:v>134.45073447177595</c:v>
                </c:pt>
                <c:pt idx="68">
                  <c:v>134.44329659748752</c:v>
                </c:pt>
                <c:pt idx="69">
                  <c:v>135.42525613784159</c:v>
                </c:pt>
                <c:pt idx="70">
                  <c:v>135.65397155999526</c:v>
                </c:pt>
                <c:pt idx="71">
                  <c:v>133.56271934937533</c:v>
                </c:pt>
                <c:pt idx="72">
                  <c:v>134.69595391102141</c:v>
                </c:pt>
                <c:pt idx="73">
                  <c:v>132.40090634130871</c:v>
                </c:pt>
                <c:pt idx="74">
                  <c:v>132.82695509571843</c:v>
                </c:pt>
                <c:pt idx="75">
                  <c:v>127.8436545159751</c:v>
                </c:pt>
                <c:pt idx="76">
                  <c:v>128.75946567146045</c:v>
                </c:pt>
                <c:pt idx="77">
                  <c:v>127.55391017134677</c:v>
                </c:pt>
                <c:pt idx="78">
                  <c:v>132.81566172707193</c:v>
                </c:pt>
                <c:pt idx="79">
                  <c:v>132.30268326832982</c:v>
                </c:pt>
                <c:pt idx="80">
                  <c:v>133.82451195502264</c:v>
                </c:pt>
                <c:pt idx="81">
                  <c:v>132.5745073534124</c:v>
                </c:pt>
                <c:pt idx="82">
                  <c:v>129.34450123604017</c:v>
                </c:pt>
                <c:pt idx="83">
                  <c:v>133.9701459281134</c:v>
                </c:pt>
                <c:pt idx="84">
                  <c:v>131.89768762188365</c:v>
                </c:pt>
                <c:pt idx="85">
                  <c:v>144.96551314019484</c:v>
                </c:pt>
                <c:pt idx="86">
                  <c:v>150.68842025849233</c:v>
                </c:pt>
                <c:pt idx="87">
                  <c:v>149.37871334296597</c:v>
                </c:pt>
                <c:pt idx="88">
                  <c:v>150.25644744901965</c:v>
                </c:pt>
                <c:pt idx="89">
                  <c:v>148.43180252223578</c:v>
                </c:pt>
                <c:pt idx="90">
                  <c:v>148.0439124043944</c:v>
                </c:pt>
                <c:pt idx="91">
                  <c:v>145.07239572020586</c:v>
                </c:pt>
                <c:pt idx="92">
                  <c:v>148.57994481086604</c:v>
                </c:pt>
                <c:pt idx="93">
                  <c:v>146.16429112474771</c:v>
                </c:pt>
                <c:pt idx="94">
                  <c:v>147.0646116507979</c:v>
                </c:pt>
                <c:pt idx="95">
                  <c:v>147.06801147768334</c:v>
                </c:pt>
                <c:pt idx="96">
                  <c:v>146.37622757811462</c:v>
                </c:pt>
                <c:pt idx="97">
                  <c:v>146.88771221582832</c:v>
                </c:pt>
                <c:pt idx="98">
                  <c:v>149.41218156495808</c:v>
                </c:pt>
                <c:pt idx="99">
                  <c:v>151.9802618763371</c:v>
                </c:pt>
                <c:pt idx="100">
                  <c:v>151.88153278130952</c:v>
                </c:pt>
                <c:pt idx="101">
                  <c:v>147.13938969562162</c:v>
                </c:pt>
                <c:pt idx="102">
                  <c:v>148.63377812596974</c:v>
                </c:pt>
                <c:pt idx="103">
                  <c:v>145.85266538531272</c:v>
                </c:pt>
                <c:pt idx="104">
                  <c:v>147.99662158306182</c:v>
                </c:pt>
                <c:pt idx="105">
                  <c:v>142.14077528985129</c:v>
                </c:pt>
                <c:pt idx="106">
                  <c:v>146.87069142616576</c:v>
                </c:pt>
                <c:pt idx="107">
                  <c:v>145.938343145316</c:v>
                </c:pt>
                <c:pt idx="108">
                  <c:v>147.39402972983675</c:v>
                </c:pt>
                <c:pt idx="109">
                  <c:v>146.87409574189726</c:v>
                </c:pt>
                <c:pt idx="110">
                  <c:v>144.29483705247392</c:v>
                </c:pt>
                <c:pt idx="111">
                  <c:v>143.5060974314332</c:v>
                </c:pt>
                <c:pt idx="112">
                  <c:v>143.97221954252146</c:v>
                </c:pt>
                <c:pt idx="113">
                  <c:v>142.31654858097141</c:v>
                </c:pt>
                <c:pt idx="114">
                  <c:v>142.51666569212176</c:v>
                </c:pt>
                <c:pt idx="115">
                  <c:v>143.44336861632885</c:v>
                </c:pt>
                <c:pt idx="116">
                  <c:v>139.38794782907166</c:v>
                </c:pt>
                <c:pt idx="117">
                  <c:v>139.30541985149034</c:v>
                </c:pt>
                <c:pt idx="118">
                  <c:v>141.03191128251791</c:v>
                </c:pt>
                <c:pt idx="119">
                  <c:v>144.33641259224922</c:v>
                </c:pt>
                <c:pt idx="120">
                  <c:v>145.8286665919976</c:v>
                </c:pt>
                <c:pt idx="121">
                  <c:v>144.59598887935999</c:v>
                </c:pt>
                <c:pt idx="122">
                  <c:v>143.08389147629441</c:v>
                </c:pt>
                <c:pt idx="123">
                  <c:v>140.35312607847393</c:v>
                </c:pt>
                <c:pt idx="124">
                  <c:v>138.33654614742989</c:v>
                </c:pt>
                <c:pt idx="125">
                  <c:v>137.01824696003084</c:v>
                </c:pt>
                <c:pt idx="126">
                  <c:v>137.4772708486752</c:v>
                </c:pt>
                <c:pt idx="127">
                  <c:v>138.46299144536781</c:v>
                </c:pt>
                <c:pt idx="128">
                  <c:v>135.80132547217644</c:v>
                </c:pt>
                <c:pt idx="129">
                  <c:v>129.4797281430572</c:v>
                </c:pt>
                <c:pt idx="130">
                  <c:v>121.97950647547317</c:v>
                </c:pt>
                <c:pt idx="131">
                  <c:v>116.88883607941351</c:v>
                </c:pt>
                <c:pt idx="132">
                  <c:v>113.26076107814215</c:v>
                </c:pt>
                <c:pt idx="133">
                  <c:v>110.54863183232979</c:v>
                </c:pt>
                <c:pt idx="134">
                  <c:v>108.70602559196064</c:v>
                </c:pt>
                <c:pt idx="135">
                  <c:v>107.20074626605917</c:v>
                </c:pt>
                <c:pt idx="136">
                  <c:v>108.81176406988355</c:v>
                </c:pt>
                <c:pt idx="137">
                  <c:v>104.99047575851822</c:v>
                </c:pt>
                <c:pt idx="138">
                  <c:v>103.65326815879951</c:v>
                </c:pt>
                <c:pt idx="139">
                  <c:v>103.06308747558458</c:v>
                </c:pt>
                <c:pt idx="140">
                  <c:v>99.206854601887258</c:v>
                </c:pt>
                <c:pt idx="141">
                  <c:v>93.626919205963404</c:v>
                </c:pt>
                <c:pt idx="142">
                  <c:v>92.558089867931045</c:v>
                </c:pt>
                <c:pt idx="143">
                  <c:v>114.1052146047673</c:v>
                </c:pt>
                <c:pt idx="144">
                  <c:v>110.47624178980746</c:v>
                </c:pt>
                <c:pt idx="145">
                  <c:v>112.2898036332774</c:v>
                </c:pt>
                <c:pt idx="146">
                  <c:v>111.72734669721643</c:v>
                </c:pt>
                <c:pt idx="147">
                  <c:v>108.89903580840374</c:v>
                </c:pt>
                <c:pt idx="148">
                  <c:v>107.38249391777042</c:v>
                </c:pt>
                <c:pt idx="149">
                  <c:v>107.07007051459338</c:v>
                </c:pt>
                <c:pt idx="150">
                  <c:v>105.38975282255861</c:v>
                </c:pt>
                <c:pt idx="151">
                  <c:v>101.28178513434683</c:v>
                </c:pt>
                <c:pt idx="152">
                  <c:v>118.56643707221703</c:v>
                </c:pt>
                <c:pt idx="153">
                  <c:v>99.774746303861875</c:v>
                </c:pt>
                <c:pt idx="154">
                  <c:v>99.709578276111472</c:v>
                </c:pt>
                <c:pt idx="155">
                  <c:v>98.310731865854805</c:v>
                </c:pt>
                <c:pt idx="156">
                  <c:v>95.869703243516923</c:v>
                </c:pt>
                <c:pt idx="157">
                  <c:v>96.260064408871031</c:v>
                </c:pt>
                <c:pt idx="158">
                  <c:v>95.514396820584068</c:v>
                </c:pt>
                <c:pt idx="159">
                  <c:v>93.450521667885837</c:v>
                </c:pt>
                <c:pt idx="160">
                  <c:v>93.610896801601044</c:v>
                </c:pt>
                <c:pt idx="161">
                  <c:v>91.443971917234649</c:v>
                </c:pt>
                <c:pt idx="162">
                  <c:v>113.61337949379025</c:v>
                </c:pt>
                <c:pt idx="163">
                  <c:v>111.53474794878949</c:v>
                </c:pt>
                <c:pt idx="164">
                  <c:v>111.3822247937255</c:v>
                </c:pt>
                <c:pt idx="165">
                  <c:v>109.81347822558031</c:v>
                </c:pt>
                <c:pt idx="166">
                  <c:v>109.4440496326776</c:v>
                </c:pt>
                <c:pt idx="167">
                  <c:v>108.95870777500988</c:v>
                </c:pt>
                <c:pt idx="168">
                  <c:v>107.5220907534819</c:v>
                </c:pt>
                <c:pt idx="169">
                  <c:v>109.12378292562992</c:v>
                </c:pt>
                <c:pt idx="170">
                  <c:v>107.39180601889512</c:v>
                </c:pt>
                <c:pt idx="171">
                  <c:v>107.03270528207722</c:v>
                </c:pt>
                <c:pt idx="172">
                  <c:v>101.97058399362044</c:v>
                </c:pt>
                <c:pt idx="173">
                  <c:v>106.6770828247567</c:v>
                </c:pt>
                <c:pt idx="174">
                  <c:v>103.57605900979242</c:v>
                </c:pt>
                <c:pt idx="175">
                  <c:v>102.12737145349429</c:v>
                </c:pt>
                <c:pt idx="176">
                  <c:v>97.805930290550378</c:v>
                </c:pt>
                <c:pt idx="177">
                  <c:v>100.46392387319938</c:v>
                </c:pt>
                <c:pt idx="178">
                  <c:v>97.724101428460315</c:v>
                </c:pt>
                <c:pt idx="179">
                  <c:v>97.831487773620211</c:v>
                </c:pt>
                <c:pt idx="180">
                  <c:v>98.478424032881435</c:v>
                </c:pt>
                <c:pt idx="181">
                  <c:v>94.731198662320324</c:v>
                </c:pt>
                <c:pt idx="182">
                  <c:v>94.170058935948433</c:v>
                </c:pt>
                <c:pt idx="183">
                  <c:v>91.531415371991272</c:v>
                </c:pt>
                <c:pt idx="184">
                  <c:v>83.851058431006109</c:v>
                </c:pt>
                <c:pt idx="185">
                  <c:v>82.631713040454386</c:v>
                </c:pt>
                <c:pt idx="186">
                  <c:v>80.715549926888315</c:v>
                </c:pt>
                <c:pt idx="187">
                  <c:v>80.423877051532401</c:v>
                </c:pt>
                <c:pt idx="188">
                  <c:v>82.510605378945073</c:v>
                </c:pt>
                <c:pt idx="189">
                  <c:v>85.621259042366347</c:v>
                </c:pt>
                <c:pt idx="190">
                  <c:v>87.407093533648634</c:v>
                </c:pt>
                <c:pt idx="191">
                  <c:v>87.469994855378829</c:v>
                </c:pt>
                <c:pt idx="192">
                  <c:v>84.314885992925355</c:v>
                </c:pt>
                <c:pt idx="193">
                  <c:v>83.222593086252729</c:v>
                </c:pt>
                <c:pt idx="194">
                  <c:v>79.918708698276646</c:v>
                </c:pt>
                <c:pt idx="195">
                  <c:v>80.65358020571685</c:v>
                </c:pt>
                <c:pt idx="196">
                  <c:v>79.240141342630125</c:v>
                </c:pt>
                <c:pt idx="197">
                  <c:v>82.042671823874684</c:v>
                </c:pt>
                <c:pt idx="198">
                  <c:v>80.09993757800315</c:v>
                </c:pt>
                <c:pt idx="199">
                  <c:v>76.413349619029262</c:v>
                </c:pt>
                <c:pt idx="200">
                  <c:v>72.208032794142781</c:v>
                </c:pt>
                <c:pt idx="201">
                  <c:v>78.638413005350003</c:v>
                </c:pt>
                <c:pt idx="202">
                  <c:v>98.224233262469397</c:v>
                </c:pt>
                <c:pt idx="203">
                  <c:v>77.188081981611646</c:v>
                </c:pt>
                <c:pt idx="204">
                  <c:v>94.609724658726279</c:v>
                </c:pt>
                <c:pt idx="205">
                  <c:v>74.853189644797368</c:v>
                </c:pt>
                <c:pt idx="206">
                  <c:v>102.79591431569642</c:v>
                </c:pt>
                <c:pt idx="207">
                  <c:v>137.2989439143652</c:v>
                </c:pt>
                <c:pt idx="208">
                  <c:v>144.76187343358058</c:v>
                </c:pt>
                <c:pt idx="209">
                  <c:v>150.48587973627292</c:v>
                </c:pt>
                <c:pt idx="210">
                  <c:v>148.6371420607918</c:v>
                </c:pt>
                <c:pt idx="211">
                  <c:v>162.79127740760561</c:v>
                </c:pt>
                <c:pt idx="212">
                  <c:v>176.36042640002887</c:v>
                </c:pt>
                <c:pt idx="213">
                  <c:v>149.90330216509574</c:v>
                </c:pt>
                <c:pt idx="214">
                  <c:v>138.89564428015731</c:v>
                </c:pt>
                <c:pt idx="215">
                  <c:v>180.39401320442983</c:v>
                </c:pt>
                <c:pt idx="216">
                  <c:v>168.63273703525067</c:v>
                </c:pt>
                <c:pt idx="217">
                  <c:v>177.06495983113089</c:v>
                </c:pt>
                <c:pt idx="218">
                  <c:v>162.35762994081924</c:v>
                </c:pt>
                <c:pt idx="219">
                  <c:v>148.51262572589579</c:v>
                </c:pt>
                <c:pt idx="220">
                  <c:v>150.66519173319364</c:v>
                </c:pt>
                <c:pt idx="221">
                  <c:v>174.96571092645553</c:v>
                </c:pt>
                <c:pt idx="222">
                  <c:v>186.51005334833832</c:v>
                </c:pt>
                <c:pt idx="223">
                  <c:v>171.16950663012381</c:v>
                </c:pt>
                <c:pt idx="224">
                  <c:v>188.42770496930646</c:v>
                </c:pt>
                <c:pt idx="225">
                  <c:v>181.29258120507856</c:v>
                </c:pt>
                <c:pt idx="226">
                  <c:v>178.63090438107287</c:v>
                </c:pt>
                <c:pt idx="227">
                  <c:v>178.16004041310723</c:v>
                </c:pt>
                <c:pt idx="228">
                  <c:v>176.56443583009576</c:v>
                </c:pt>
                <c:pt idx="229">
                  <c:v>159.83741739655329</c:v>
                </c:pt>
                <c:pt idx="230">
                  <c:v>175.31685600648902</c:v>
                </c:pt>
                <c:pt idx="231">
                  <c:v>174.06895185529211</c:v>
                </c:pt>
                <c:pt idx="232">
                  <c:v>172.16852209390657</c:v>
                </c:pt>
                <c:pt idx="233">
                  <c:v>137.7425134081704</c:v>
                </c:pt>
                <c:pt idx="234">
                  <c:v>160.90680532531866</c:v>
                </c:pt>
                <c:pt idx="235">
                  <c:v>156.53114706025764</c:v>
                </c:pt>
                <c:pt idx="236">
                  <c:v>149.04361777681055</c:v>
                </c:pt>
                <c:pt idx="237">
                  <c:v>155.88457268119896</c:v>
                </c:pt>
                <c:pt idx="238">
                  <c:v>158.03164240113435</c:v>
                </c:pt>
                <c:pt idx="239">
                  <c:v>163.00306745579974</c:v>
                </c:pt>
                <c:pt idx="240">
                  <c:v>168.10710871346279</c:v>
                </c:pt>
                <c:pt idx="241">
                  <c:v>168.65052623694953</c:v>
                </c:pt>
                <c:pt idx="242">
                  <c:v>166.16558007000125</c:v>
                </c:pt>
                <c:pt idx="243">
                  <c:v>167.34395716607159</c:v>
                </c:pt>
                <c:pt idx="244">
                  <c:v>164.38673912454132</c:v>
                </c:pt>
                <c:pt idx="245">
                  <c:v>160.93166251549133</c:v>
                </c:pt>
                <c:pt idx="246">
                  <c:v>158.99685531481433</c:v>
                </c:pt>
                <c:pt idx="247">
                  <c:v>160.94719630984568</c:v>
                </c:pt>
                <c:pt idx="248">
                  <c:v>154.19468213917105</c:v>
                </c:pt>
                <c:pt idx="249">
                  <c:v>150.0199986668444</c:v>
                </c:pt>
                <c:pt idx="250">
                  <c:v>143.96874660842192</c:v>
                </c:pt>
                <c:pt idx="251">
                  <c:v>142.20407870381214</c:v>
                </c:pt>
                <c:pt idx="252">
                  <c:v>137.40451229854133</c:v>
                </c:pt>
                <c:pt idx="253">
                  <c:v>134.6699669562594</c:v>
                </c:pt>
                <c:pt idx="254">
                  <c:v>133.70115930686615</c:v>
                </c:pt>
                <c:pt idx="255">
                  <c:v>130.77843858985318</c:v>
                </c:pt>
                <c:pt idx="256">
                  <c:v>131.92043056327552</c:v>
                </c:pt>
                <c:pt idx="257">
                  <c:v>126.91335627111907</c:v>
                </c:pt>
                <c:pt idx="258">
                  <c:v>121.48662477820346</c:v>
                </c:pt>
                <c:pt idx="259">
                  <c:v>124.63145670335399</c:v>
                </c:pt>
                <c:pt idx="260">
                  <c:v>120.8056290079233</c:v>
                </c:pt>
                <c:pt idx="261">
                  <c:v>124.3864944437297</c:v>
                </c:pt>
                <c:pt idx="262">
                  <c:v>127.16131487209465</c:v>
                </c:pt>
                <c:pt idx="263">
                  <c:v>126.65701717630967</c:v>
                </c:pt>
                <c:pt idx="264">
                  <c:v>126.36455199145051</c:v>
                </c:pt>
                <c:pt idx="265">
                  <c:v>123.80226169178009</c:v>
                </c:pt>
                <c:pt idx="266">
                  <c:v>121.98360545581525</c:v>
                </c:pt>
                <c:pt idx="267">
                  <c:v>114.65600725648875</c:v>
                </c:pt>
                <c:pt idx="268">
                  <c:v>109.97727037892875</c:v>
                </c:pt>
                <c:pt idx="269">
                  <c:v>112.03570859328734</c:v>
                </c:pt>
                <c:pt idx="270">
                  <c:v>107.13542831388691</c:v>
                </c:pt>
                <c:pt idx="271">
                  <c:v>102.99029080452196</c:v>
                </c:pt>
                <c:pt idx="272">
                  <c:v>96.213304693269947</c:v>
                </c:pt>
                <c:pt idx="273">
                  <c:v>101.39033484509261</c:v>
                </c:pt>
                <c:pt idx="274">
                  <c:v>104.04326023342406</c:v>
                </c:pt>
                <c:pt idx="275">
                  <c:v>105.20931517693668</c:v>
                </c:pt>
                <c:pt idx="276">
                  <c:v>107.47092630102338</c:v>
                </c:pt>
                <c:pt idx="277">
                  <c:v>101.76443386566841</c:v>
                </c:pt>
                <c:pt idx="278">
                  <c:v>101.23734488813898</c:v>
                </c:pt>
                <c:pt idx="279">
                  <c:v>100.27462291128299</c:v>
                </c:pt>
                <c:pt idx="280">
                  <c:v>89.693923985964616</c:v>
                </c:pt>
                <c:pt idx="281">
                  <c:v>87.091905479212016</c:v>
                </c:pt>
                <c:pt idx="282">
                  <c:v>86.255434611391294</c:v>
                </c:pt>
                <c:pt idx="283">
                  <c:v>85.422479477008864</c:v>
                </c:pt>
                <c:pt idx="284">
                  <c:v>86.174242091242093</c:v>
                </c:pt>
                <c:pt idx="285">
                  <c:v>83.892788724657379</c:v>
                </c:pt>
                <c:pt idx="286">
                  <c:v>87.835072721550134</c:v>
                </c:pt>
                <c:pt idx="287">
                  <c:v>86.683331731077345</c:v>
                </c:pt>
                <c:pt idx="288">
                  <c:v>90.055538419355415</c:v>
                </c:pt>
                <c:pt idx="289">
                  <c:v>88.549421229051518</c:v>
                </c:pt>
                <c:pt idx="290">
                  <c:v>86.902243929601724</c:v>
                </c:pt>
                <c:pt idx="291">
                  <c:v>84.13679337840253</c:v>
                </c:pt>
                <c:pt idx="292">
                  <c:v>83.090312311363959</c:v>
                </c:pt>
                <c:pt idx="293">
                  <c:v>85.141059424933161</c:v>
                </c:pt>
                <c:pt idx="294">
                  <c:v>82.29823813423954</c:v>
                </c:pt>
                <c:pt idx="295">
                  <c:v>77.948701079620307</c:v>
                </c:pt>
                <c:pt idx="296">
                  <c:v>70.405965656327737</c:v>
                </c:pt>
                <c:pt idx="297">
                  <c:v>80.944425379392243</c:v>
                </c:pt>
                <c:pt idx="298">
                  <c:v>77.916622103374067</c:v>
                </c:pt>
                <c:pt idx="299">
                  <c:v>74.484897798144289</c:v>
                </c:pt>
                <c:pt idx="300">
                  <c:v>72.020830320123352</c:v>
                </c:pt>
                <c:pt idx="301">
                  <c:v>72.208032794142781</c:v>
                </c:pt>
                <c:pt idx="302">
                  <c:v>71.568149340331559</c:v>
                </c:pt>
                <c:pt idx="303">
                  <c:v>69.971422738143602</c:v>
                </c:pt>
                <c:pt idx="304">
                  <c:v>69.706527671373792</c:v>
                </c:pt>
                <c:pt idx="305">
                  <c:v>72.235725233432802</c:v>
                </c:pt>
                <c:pt idx="306">
                  <c:v>76.177424477334498</c:v>
                </c:pt>
                <c:pt idx="307">
                  <c:v>76.236474210183673</c:v>
                </c:pt>
                <c:pt idx="308">
                  <c:v>73.328030111274643</c:v>
                </c:pt>
                <c:pt idx="309">
                  <c:v>74.605629814377949</c:v>
                </c:pt>
                <c:pt idx="310">
                  <c:v>79.555012412795207</c:v>
                </c:pt>
                <c:pt idx="311">
                  <c:v>78.981010375912518</c:v>
                </c:pt>
                <c:pt idx="312">
                  <c:v>78</c:v>
                </c:pt>
                <c:pt idx="313">
                  <c:v>79.862381632405629</c:v>
                </c:pt>
                <c:pt idx="314">
                  <c:v>79.906195003891909</c:v>
                </c:pt>
                <c:pt idx="315">
                  <c:v>77.420927403383644</c:v>
                </c:pt>
                <c:pt idx="316">
                  <c:v>82.413591112146065</c:v>
                </c:pt>
                <c:pt idx="317">
                  <c:v>82.589345559823883</c:v>
                </c:pt>
                <c:pt idx="318">
                  <c:v>84.172442046075858</c:v>
                </c:pt>
                <c:pt idx="319">
                  <c:v>82.286086308682826</c:v>
                </c:pt>
                <c:pt idx="320">
                  <c:v>83.654049513457508</c:v>
                </c:pt>
                <c:pt idx="321">
                  <c:v>88.526832090615329</c:v>
                </c:pt>
                <c:pt idx="322">
                  <c:v>89.140338792266206</c:v>
                </c:pt>
                <c:pt idx="323">
                  <c:v>85.556998544829753</c:v>
                </c:pt>
                <c:pt idx="324">
                  <c:v>80.715549926888315</c:v>
                </c:pt>
                <c:pt idx="325">
                  <c:v>84.78797084492588</c:v>
                </c:pt>
                <c:pt idx="326">
                  <c:v>84.02380615040002</c:v>
                </c:pt>
                <c:pt idx="327">
                  <c:v>84.249629079302181</c:v>
                </c:pt>
                <c:pt idx="328">
                  <c:v>87.281154896117187</c:v>
                </c:pt>
                <c:pt idx="329">
                  <c:v>87.852148522389598</c:v>
                </c:pt>
                <c:pt idx="330">
                  <c:v>88.526832090615329</c:v>
                </c:pt>
                <c:pt idx="331">
                  <c:v>88.960665465136898</c:v>
                </c:pt>
                <c:pt idx="332">
                  <c:v>87.612784455238042</c:v>
                </c:pt>
                <c:pt idx="333">
                  <c:v>86.619859154815074</c:v>
                </c:pt>
                <c:pt idx="334">
                  <c:v>87.544274512957159</c:v>
                </c:pt>
                <c:pt idx="335">
                  <c:v>85.017645227329126</c:v>
                </c:pt>
                <c:pt idx="336">
                  <c:v>76.446059414465566</c:v>
                </c:pt>
                <c:pt idx="337">
                  <c:v>86</c:v>
                </c:pt>
                <c:pt idx="338">
                  <c:v>83.330666623998638</c:v>
                </c:pt>
                <c:pt idx="339">
                  <c:v>88.651001122378759</c:v>
                </c:pt>
                <c:pt idx="340">
                  <c:v>87.971586321948294</c:v>
                </c:pt>
                <c:pt idx="341">
                  <c:v>89.487429284788377</c:v>
                </c:pt>
                <c:pt idx="342">
                  <c:v>85.644614541721182</c:v>
                </c:pt>
                <c:pt idx="343">
                  <c:v>85.287748240881584</c:v>
                </c:pt>
                <c:pt idx="344">
                  <c:v>79.391435306335154</c:v>
                </c:pt>
                <c:pt idx="345">
                  <c:v>85.440037453175307</c:v>
                </c:pt>
                <c:pt idx="346">
                  <c:v>87.469994855378829</c:v>
                </c:pt>
                <c:pt idx="347">
                  <c:v>81.657822650374413</c:v>
                </c:pt>
                <c:pt idx="348">
                  <c:v>80.39900496896712</c:v>
                </c:pt>
                <c:pt idx="349">
                  <c:v>82.680106434377549</c:v>
                </c:pt>
                <c:pt idx="350">
                  <c:v>83.46855695410099</c:v>
                </c:pt>
                <c:pt idx="351">
                  <c:v>84.065450691708065</c:v>
                </c:pt>
                <c:pt idx="352">
                  <c:v>86.769810418140253</c:v>
                </c:pt>
                <c:pt idx="353">
                  <c:v>77.472575792986262</c:v>
                </c:pt>
                <c:pt idx="354">
                  <c:v>73.273460406889484</c:v>
                </c:pt>
                <c:pt idx="355">
                  <c:v>68.256867786326083</c:v>
                </c:pt>
                <c:pt idx="356">
                  <c:v>64.420493633625625</c:v>
                </c:pt>
                <c:pt idx="357">
                  <c:v>64.06246951218786</c:v>
                </c:pt>
                <c:pt idx="358">
                  <c:v>65.98484674529449</c:v>
                </c:pt>
                <c:pt idx="359">
                  <c:v>53.619026473818039</c:v>
                </c:pt>
                <c:pt idx="360">
                  <c:v>54.589376255824725</c:v>
                </c:pt>
                <c:pt idx="361">
                  <c:v>53.879495172096775</c:v>
                </c:pt>
                <c:pt idx="362">
                  <c:v>55.982140009113621</c:v>
                </c:pt>
                <c:pt idx="363">
                  <c:v>54.378304497290095</c:v>
                </c:pt>
                <c:pt idx="364">
                  <c:v>58.898217290508889</c:v>
                </c:pt>
                <c:pt idx="365">
                  <c:v>64.838260309789305</c:v>
                </c:pt>
                <c:pt idx="366">
                  <c:v>67.601775124622279</c:v>
                </c:pt>
                <c:pt idx="367">
                  <c:v>59.287435431126553</c:v>
                </c:pt>
                <c:pt idx="368">
                  <c:v>60.802960454241045</c:v>
                </c:pt>
                <c:pt idx="369">
                  <c:v>58.077534382926416</c:v>
                </c:pt>
                <c:pt idx="370">
                  <c:v>62.825154197980289</c:v>
                </c:pt>
                <c:pt idx="371">
                  <c:v>61.237243569579455</c:v>
                </c:pt>
                <c:pt idx="372">
                  <c:v>67.208630398186216</c:v>
                </c:pt>
                <c:pt idx="373">
                  <c:v>71.819217483901895</c:v>
                </c:pt>
                <c:pt idx="374">
                  <c:v>73.525505778607197</c:v>
                </c:pt>
                <c:pt idx="375">
                  <c:v>72.711759709141958</c:v>
                </c:pt>
                <c:pt idx="376">
                  <c:v>68.636724863588881</c:v>
                </c:pt>
                <c:pt idx="377">
                  <c:v>73.579888556588614</c:v>
                </c:pt>
                <c:pt idx="378">
                  <c:v>81.896275861604352</c:v>
                </c:pt>
                <c:pt idx="379">
                  <c:v>86.063929726686311</c:v>
                </c:pt>
                <c:pt idx="380">
                  <c:v>89.810912477270818</c:v>
                </c:pt>
                <c:pt idx="381">
                  <c:v>87.829380050185947</c:v>
                </c:pt>
                <c:pt idx="382">
                  <c:v>89.470665583754325</c:v>
                </c:pt>
                <c:pt idx="383">
                  <c:v>91.618775368370862</c:v>
                </c:pt>
                <c:pt idx="384">
                  <c:v>96.76259607927021</c:v>
                </c:pt>
                <c:pt idx="385">
                  <c:v>93.23089616645332</c:v>
                </c:pt>
                <c:pt idx="386">
                  <c:v>93.797654554898116</c:v>
                </c:pt>
                <c:pt idx="387">
                  <c:v>82.740558373750417</c:v>
                </c:pt>
                <c:pt idx="388">
                  <c:v>82.534841127853397</c:v>
                </c:pt>
                <c:pt idx="389">
                  <c:v>83.330666623998638</c:v>
                </c:pt>
                <c:pt idx="390">
                  <c:v>82.334682849938758</c:v>
                </c:pt>
                <c:pt idx="391">
                  <c:v>81.412529748190479</c:v>
                </c:pt>
                <c:pt idx="392">
                  <c:v>85.708809348864477</c:v>
                </c:pt>
                <c:pt idx="393">
                  <c:v>80.355460299845205</c:v>
                </c:pt>
                <c:pt idx="394">
                  <c:v>79.862381632405629</c:v>
                </c:pt>
                <c:pt idx="395">
                  <c:v>84.142735871850519</c:v>
                </c:pt>
                <c:pt idx="396">
                  <c:v>81.104870383966457</c:v>
                </c:pt>
                <c:pt idx="397">
                  <c:v>83.102346537266925</c:v>
                </c:pt>
                <c:pt idx="398">
                  <c:v>84.397867271631924</c:v>
                </c:pt>
                <c:pt idx="399">
                  <c:v>85.011763891828522</c:v>
                </c:pt>
                <c:pt idx="400">
                  <c:v>87.017239671228367</c:v>
                </c:pt>
                <c:pt idx="401">
                  <c:v>86.353922898731128</c:v>
                </c:pt>
                <c:pt idx="402">
                  <c:v>82.213137636268328</c:v>
                </c:pt>
                <c:pt idx="403">
                  <c:v>88.605868880114258</c:v>
                </c:pt>
                <c:pt idx="404">
                  <c:v>90.144328717895505</c:v>
                </c:pt>
                <c:pt idx="405">
                  <c:v>91.755108849589405</c:v>
                </c:pt>
                <c:pt idx="406">
                  <c:v>99.53391381835641</c:v>
                </c:pt>
                <c:pt idx="407">
                  <c:v>102.83481900601566</c:v>
                </c:pt>
                <c:pt idx="408">
                  <c:v>104.72344532147517</c:v>
                </c:pt>
                <c:pt idx="409">
                  <c:v>104.94760597555334</c:v>
                </c:pt>
                <c:pt idx="410">
                  <c:v>105.73551910309043</c:v>
                </c:pt>
                <c:pt idx="411">
                  <c:v>103.06793875885944</c:v>
                </c:pt>
                <c:pt idx="412">
                  <c:v>103.30053242844394</c:v>
                </c:pt>
                <c:pt idx="413">
                  <c:v>102.18121158021175</c:v>
                </c:pt>
                <c:pt idx="414">
                  <c:v>102.96601381038309</c:v>
                </c:pt>
                <c:pt idx="415">
                  <c:v>101.32620588969075</c:v>
                </c:pt>
                <c:pt idx="416">
                  <c:v>100.84641788382967</c:v>
                </c:pt>
                <c:pt idx="417">
                  <c:v>95.686989711245488</c:v>
                </c:pt>
                <c:pt idx="418">
                  <c:v>98.650899641108197</c:v>
                </c:pt>
                <c:pt idx="419">
                  <c:v>95.994791525373913</c:v>
                </c:pt>
                <c:pt idx="420">
                  <c:v>93.364875622473789</c:v>
                </c:pt>
                <c:pt idx="421">
                  <c:v>91.635146095807585</c:v>
                </c:pt>
                <c:pt idx="422">
                  <c:v>88.294960218576463</c:v>
                </c:pt>
                <c:pt idx="423">
                  <c:v>90.282888744213324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0F-4B09-A1BA-3DB15D96E2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7865536"/>
        <c:axId val="1600465536"/>
      </c:areaChart>
      <c:catAx>
        <c:axId val="14778655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0465536"/>
        <c:crosses val="autoZero"/>
        <c:auto val="1"/>
        <c:lblAlgn val="ctr"/>
        <c:lblOffset val="100"/>
        <c:noMultiLvlLbl val="0"/>
      </c:catAx>
      <c:valAx>
        <c:axId val="1600465536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7865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いちろ２前ーいちろ前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比較!$BZ$3:$BZ$290</c:f>
              <c:numCache>
                <c:formatCode>General</c:formatCode>
                <c:ptCount val="288"/>
                <c:pt idx="0">
                  <c:v>319.28044099192795</c:v>
                </c:pt>
                <c:pt idx="1">
                  <c:v>295.96452490121175</c:v>
                </c:pt>
                <c:pt idx="2">
                  <c:v>278.48877894809334</c:v>
                </c:pt>
                <c:pt idx="3">
                  <c:v>273.95072549639286</c:v>
                </c:pt>
                <c:pt idx="4">
                  <c:v>306.66920288806307</c:v>
                </c:pt>
                <c:pt idx="5">
                  <c:v>291.68818968206443</c:v>
                </c:pt>
                <c:pt idx="6">
                  <c:v>262.11638636300478</c:v>
                </c:pt>
                <c:pt idx="7">
                  <c:v>296.92254882376312</c:v>
                </c:pt>
                <c:pt idx="8">
                  <c:v>261.75943153972503</c:v>
                </c:pt>
                <c:pt idx="9">
                  <c:v>268.09140232390894</c:v>
                </c:pt>
                <c:pt idx="10">
                  <c:v>269.91850621993296</c:v>
                </c:pt>
                <c:pt idx="11">
                  <c:v>302.78540255435036</c:v>
                </c:pt>
                <c:pt idx="12">
                  <c:v>300.93520897362606</c:v>
                </c:pt>
                <c:pt idx="13">
                  <c:v>263.29261288535992</c:v>
                </c:pt>
                <c:pt idx="14">
                  <c:v>254.99019588995967</c:v>
                </c:pt>
                <c:pt idx="15">
                  <c:v>266.18226838014584</c:v>
                </c:pt>
                <c:pt idx="16">
                  <c:v>204.97804760510331</c:v>
                </c:pt>
                <c:pt idx="17">
                  <c:v>187.45132701584163</c:v>
                </c:pt>
                <c:pt idx="18">
                  <c:v>174.89997141223321</c:v>
                </c:pt>
                <c:pt idx="19">
                  <c:v>174.49355288949789</c:v>
                </c:pt>
                <c:pt idx="20">
                  <c:v>228.93012034243114</c:v>
                </c:pt>
                <c:pt idx="21">
                  <c:v>194.06442229321684</c:v>
                </c:pt>
                <c:pt idx="22">
                  <c:v>211.72151520334441</c:v>
                </c:pt>
                <c:pt idx="23">
                  <c:v>205.5966925804012</c:v>
                </c:pt>
                <c:pt idx="24">
                  <c:v>214.80456233516085</c:v>
                </c:pt>
                <c:pt idx="25">
                  <c:v>207.32824216685964</c:v>
                </c:pt>
                <c:pt idx="26">
                  <c:v>222.75098204048393</c:v>
                </c:pt>
                <c:pt idx="27">
                  <c:v>186.23103930333417</c:v>
                </c:pt>
                <c:pt idx="28">
                  <c:v>190.01842015973082</c:v>
                </c:pt>
                <c:pt idx="29">
                  <c:v>188.67962264113208</c:v>
                </c:pt>
                <c:pt idx="30">
                  <c:v>184.45595680270128</c:v>
                </c:pt>
                <c:pt idx="31">
                  <c:v>195.09228585466931</c:v>
                </c:pt>
                <c:pt idx="32">
                  <c:v>196.63417810746941</c:v>
                </c:pt>
                <c:pt idx="33">
                  <c:v>222.71057451320087</c:v>
                </c:pt>
                <c:pt idx="34">
                  <c:v>209.98571379977258</c:v>
                </c:pt>
                <c:pt idx="35">
                  <c:v>203.71794226331662</c:v>
                </c:pt>
                <c:pt idx="36">
                  <c:v>207.87496241731469</c:v>
                </c:pt>
                <c:pt idx="37">
                  <c:v>200.67635635520193</c:v>
                </c:pt>
                <c:pt idx="38">
                  <c:v>202.538885155419</c:v>
                </c:pt>
                <c:pt idx="39">
                  <c:v>198.29271292712701</c:v>
                </c:pt>
                <c:pt idx="40">
                  <c:v>194.14685163555961</c:v>
                </c:pt>
                <c:pt idx="41">
                  <c:v>226.63406628307229</c:v>
                </c:pt>
                <c:pt idx="42">
                  <c:v>220.79628620065148</c:v>
                </c:pt>
                <c:pt idx="43">
                  <c:v>216.72563300172871</c:v>
                </c:pt>
                <c:pt idx="44">
                  <c:v>229.22478051031044</c:v>
                </c:pt>
                <c:pt idx="45">
                  <c:v>233.93161393877486</c:v>
                </c:pt>
                <c:pt idx="46">
                  <c:v>267.86003807959111</c:v>
                </c:pt>
                <c:pt idx="47">
                  <c:v>272.21866210823976</c:v>
                </c:pt>
                <c:pt idx="48">
                  <c:v>257.64704539349952</c:v>
                </c:pt>
                <c:pt idx="49">
                  <c:v>251.62472056616377</c:v>
                </c:pt>
                <c:pt idx="50">
                  <c:v>241.25505176057973</c:v>
                </c:pt>
                <c:pt idx="51">
                  <c:v>240.59717371573589</c:v>
                </c:pt>
                <c:pt idx="52">
                  <c:v>230.14995111883036</c:v>
                </c:pt>
                <c:pt idx="53">
                  <c:v>217.046078057172</c:v>
                </c:pt>
                <c:pt idx="54">
                  <c:v>215.69422801734868</c:v>
                </c:pt>
                <c:pt idx="55">
                  <c:v>225.17326661928587</c:v>
                </c:pt>
                <c:pt idx="56">
                  <c:v>231.53401477968632</c:v>
                </c:pt>
                <c:pt idx="57">
                  <c:v>247.24684022247888</c:v>
                </c:pt>
                <c:pt idx="58">
                  <c:v>209.13631917962024</c:v>
                </c:pt>
                <c:pt idx="59">
                  <c:v>217.54999425419436</c:v>
                </c:pt>
                <c:pt idx="60">
                  <c:v>215.06510642128816</c:v>
                </c:pt>
                <c:pt idx="61">
                  <c:v>217.76363332751407</c:v>
                </c:pt>
                <c:pt idx="62">
                  <c:v>275.10725181281572</c:v>
                </c:pt>
                <c:pt idx="63">
                  <c:v>222.90132345950752</c:v>
                </c:pt>
                <c:pt idx="64">
                  <c:v>204.56050449683585</c:v>
                </c:pt>
                <c:pt idx="65">
                  <c:v>214.78128410082664</c:v>
                </c:pt>
                <c:pt idx="66">
                  <c:v>266.21419947102748</c:v>
                </c:pt>
                <c:pt idx="67">
                  <c:v>254.19087316424248</c:v>
                </c:pt>
                <c:pt idx="68">
                  <c:v>221.78367838955148</c:v>
                </c:pt>
                <c:pt idx="69">
                  <c:v>250.87247756579438</c:v>
                </c:pt>
                <c:pt idx="70">
                  <c:v>240.75921581530375</c:v>
                </c:pt>
                <c:pt idx="71">
                  <c:v>187</c:v>
                </c:pt>
                <c:pt idx="72">
                  <c:v>205.2242675708699</c:v>
                </c:pt>
                <c:pt idx="73">
                  <c:v>225.90042053967053</c:v>
                </c:pt>
                <c:pt idx="74">
                  <c:v>239.26763257908496</c:v>
                </c:pt>
                <c:pt idx="75">
                  <c:v>218.70985345886911</c:v>
                </c:pt>
                <c:pt idx="76">
                  <c:v>225.7742235065819</c:v>
                </c:pt>
                <c:pt idx="77">
                  <c:v>222.01801728688596</c:v>
                </c:pt>
                <c:pt idx="78">
                  <c:v>223.40769906160352</c:v>
                </c:pt>
                <c:pt idx="79">
                  <c:v>195.16403357176239</c:v>
                </c:pt>
                <c:pt idx="80">
                  <c:v>199.96249648371565</c:v>
                </c:pt>
                <c:pt idx="81">
                  <c:v>192.1145491627326</c:v>
                </c:pt>
                <c:pt idx="82">
                  <c:v>189.90260661718153</c:v>
                </c:pt>
                <c:pt idx="83">
                  <c:v>184.87022475239218</c:v>
                </c:pt>
                <c:pt idx="84">
                  <c:v>173.25126262166171</c:v>
                </c:pt>
                <c:pt idx="85">
                  <c:v>161.61064321386758</c:v>
                </c:pt>
                <c:pt idx="86">
                  <c:v>159.28904544883179</c:v>
                </c:pt>
                <c:pt idx="87">
                  <c:v>177.00847437340394</c:v>
                </c:pt>
                <c:pt idx="88">
                  <c:v>173.63755354185338</c:v>
                </c:pt>
                <c:pt idx="89">
                  <c:v>154.9580588417395</c:v>
                </c:pt>
                <c:pt idx="90">
                  <c:v>171.99127884866721</c:v>
                </c:pt>
                <c:pt idx="91">
                  <c:v>162.61918705983007</c:v>
                </c:pt>
                <c:pt idx="92">
                  <c:v>174.15223225672418</c:v>
                </c:pt>
                <c:pt idx="93">
                  <c:v>165.07574019219177</c:v>
                </c:pt>
                <c:pt idx="94">
                  <c:v>174.87709970147606</c:v>
                </c:pt>
                <c:pt idx="95">
                  <c:v>167.74683305505354</c:v>
                </c:pt>
                <c:pt idx="96">
                  <c:v>165.17263695903145</c:v>
                </c:pt>
                <c:pt idx="97">
                  <c:v>152.83324245726124</c:v>
                </c:pt>
                <c:pt idx="98">
                  <c:v>166.62232743543106</c:v>
                </c:pt>
                <c:pt idx="99">
                  <c:v>145.13786549346796</c:v>
                </c:pt>
                <c:pt idx="100">
                  <c:v>153.10780515702001</c:v>
                </c:pt>
                <c:pt idx="101">
                  <c:v>177.09319580379139</c:v>
                </c:pt>
                <c:pt idx="102">
                  <c:v>153.03594349041012</c:v>
                </c:pt>
                <c:pt idx="103">
                  <c:v>141.70744511139844</c:v>
                </c:pt>
                <c:pt idx="104">
                  <c:v>122.53978945632312</c:v>
                </c:pt>
                <c:pt idx="105">
                  <c:v>166.80527569594435</c:v>
                </c:pt>
                <c:pt idx="106">
                  <c:v>143.08039698015938</c:v>
                </c:pt>
                <c:pt idx="107">
                  <c:v>172.95086007302768</c:v>
                </c:pt>
                <c:pt idx="108">
                  <c:v>146.84004903295286</c:v>
                </c:pt>
                <c:pt idx="109">
                  <c:v>154.88382743204662</c:v>
                </c:pt>
                <c:pt idx="110">
                  <c:v>146.27713423498562</c:v>
                </c:pt>
                <c:pt idx="111">
                  <c:v>185.24038436582882</c:v>
                </c:pt>
                <c:pt idx="112">
                  <c:v>156.26579920123277</c:v>
                </c:pt>
                <c:pt idx="113">
                  <c:v>152.4204710660612</c:v>
                </c:pt>
                <c:pt idx="114">
                  <c:v>173.92527130926086</c:v>
                </c:pt>
                <c:pt idx="115">
                  <c:v>158.11388300841898</c:v>
                </c:pt>
                <c:pt idx="116">
                  <c:v>134.64768843169941</c:v>
                </c:pt>
                <c:pt idx="117">
                  <c:v>129.26329718833571</c:v>
                </c:pt>
                <c:pt idx="118">
                  <c:v>142.3411395205195</c:v>
                </c:pt>
                <c:pt idx="119">
                  <c:v>152.75797851503535</c:v>
                </c:pt>
                <c:pt idx="120">
                  <c:v>137.18236038208411</c:v>
                </c:pt>
                <c:pt idx="121">
                  <c:v>132.12872511305028</c:v>
                </c:pt>
                <c:pt idx="122">
                  <c:v>152.52868582663393</c:v>
                </c:pt>
                <c:pt idx="123">
                  <c:v>135.8602222874672</c:v>
                </c:pt>
                <c:pt idx="124">
                  <c:v>170.34964044576085</c:v>
                </c:pt>
                <c:pt idx="125">
                  <c:v>183.48024416813925</c:v>
                </c:pt>
                <c:pt idx="126">
                  <c:v>158.37297749300541</c:v>
                </c:pt>
                <c:pt idx="127">
                  <c:v>166.49924924755666</c:v>
                </c:pt>
                <c:pt idx="128">
                  <c:v>159.74354447050436</c:v>
                </c:pt>
                <c:pt idx="129">
                  <c:v>171.52259326397791</c:v>
                </c:pt>
                <c:pt idx="130">
                  <c:v>179.61069010501575</c:v>
                </c:pt>
                <c:pt idx="131">
                  <c:v>142.1442928857856</c:v>
                </c:pt>
                <c:pt idx="132">
                  <c:v>152.27606509231842</c:v>
                </c:pt>
                <c:pt idx="133">
                  <c:v>155.67915724335097</c:v>
                </c:pt>
                <c:pt idx="134">
                  <c:v>199.25109786397664</c:v>
                </c:pt>
                <c:pt idx="135">
                  <c:v>182.58148865643525</c:v>
                </c:pt>
                <c:pt idx="136">
                  <c:v>200.23985617254124</c:v>
                </c:pt>
                <c:pt idx="137">
                  <c:v>174.32727841620198</c:v>
                </c:pt>
                <c:pt idx="138">
                  <c:v>198.70832896484234</c:v>
                </c:pt>
                <c:pt idx="139">
                  <c:v>148.40148247237963</c:v>
                </c:pt>
                <c:pt idx="140">
                  <c:v>164.8666127510358</c:v>
                </c:pt>
                <c:pt idx="141">
                  <c:v>168.23792675850473</c:v>
                </c:pt>
                <c:pt idx="142">
                  <c:v>182.06042952822011</c:v>
                </c:pt>
                <c:pt idx="143">
                  <c:v>183.59466223177623</c:v>
                </c:pt>
                <c:pt idx="144">
                  <c:v>180.93921631310334</c:v>
                </c:pt>
                <c:pt idx="145">
                  <c:v>162.4068964052943</c:v>
                </c:pt>
                <c:pt idx="146">
                  <c:v>202.64747716169575</c:v>
                </c:pt>
                <c:pt idx="147">
                  <c:v>177.19198627477485</c:v>
                </c:pt>
                <c:pt idx="148">
                  <c:v>197.30433345469126</c:v>
                </c:pt>
                <c:pt idx="149">
                  <c:v>130.96564434995921</c:v>
                </c:pt>
                <c:pt idx="150">
                  <c:v>145.61593319413916</c:v>
                </c:pt>
                <c:pt idx="151">
                  <c:v>131.4762335937564</c:v>
                </c:pt>
                <c:pt idx="152">
                  <c:v>157.83218936579445</c:v>
                </c:pt>
                <c:pt idx="153">
                  <c:v>140.59160714637272</c:v>
                </c:pt>
                <c:pt idx="154">
                  <c:v>154.25628026112906</c:v>
                </c:pt>
                <c:pt idx="155">
                  <c:v>140.77286670377924</c:v>
                </c:pt>
                <c:pt idx="156">
                  <c:v>146.31472926537506</c:v>
                </c:pt>
                <c:pt idx="157">
                  <c:v>145.41320435228707</c:v>
                </c:pt>
                <c:pt idx="158">
                  <c:v>143.08389147629441</c:v>
                </c:pt>
                <c:pt idx="159">
                  <c:v>137.93114224133723</c:v>
                </c:pt>
                <c:pt idx="160">
                  <c:v>143.28991590478375</c:v>
                </c:pt>
                <c:pt idx="161">
                  <c:v>155.55384919699031</c:v>
                </c:pt>
                <c:pt idx="162">
                  <c:v>136.30113719261479</c:v>
                </c:pt>
                <c:pt idx="163">
                  <c:v>146.13692209705252</c:v>
                </c:pt>
                <c:pt idx="164">
                  <c:v>149.69635934116769</c:v>
                </c:pt>
                <c:pt idx="165">
                  <c:v>134.90366933482574</c:v>
                </c:pt>
                <c:pt idx="166">
                  <c:v>157.16233645501711</c:v>
                </c:pt>
                <c:pt idx="167">
                  <c:v>136.94159338929865</c:v>
                </c:pt>
                <c:pt idx="168">
                  <c:v>146.44111444536333</c:v>
                </c:pt>
                <c:pt idx="169">
                  <c:v>173.02600960549256</c:v>
                </c:pt>
                <c:pt idx="170">
                  <c:v>165.96987678491541</c:v>
                </c:pt>
                <c:pt idx="171">
                  <c:v>167.3200525938239</c:v>
                </c:pt>
                <c:pt idx="172">
                  <c:v>142.18649724921138</c:v>
                </c:pt>
                <c:pt idx="173">
                  <c:v>158.12336955681155</c:v>
                </c:pt>
                <c:pt idx="174">
                  <c:v>163.2237727783548</c:v>
                </c:pt>
                <c:pt idx="175">
                  <c:v>157.06049789810294</c:v>
                </c:pt>
                <c:pt idx="176">
                  <c:v>153.77255932057579</c:v>
                </c:pt>
                <c:pt idx="177">
                  <c:v>147.32277488562318</c:v>
                </c:pt>
                <c:pt idx="178">
                  <c:v>141.60508465447137</c:v>
                </c:pt>
                <c:pt idx="179">
                  <c:v>144.66858677681205</c:v>
                </c:pt>
                <c:pt idx="180">
                  <c:v>137.24795080437448</c:v>
                </c:pt>
                <c:pt idx="181">
                  <c:v>140.93615575855614</c:v>
                </c:pt>
                <c:pt idx="182">
                  <c:v>142.15484515133488</c:v>
                </c:pt>
                <c:pt idx="183">
                  <c:v>184.16025629869219</c:v>
                </c:pt>
                <c:pt idx="184">
                  <c:v>164.59647626847908</c:v>
                </c:pt>
                <c:pt idx="185">
                  <c:v>169.01183390520322</c:v>
                </c:pt>
                <c:pt idx="186">
                  <c:v>163.68567438844488</c:v>
                </c:pt>
                <c:pt idx="187">
                  <c:v>203.30764865100377</c:v>
                </c:pt>
                <c:pt idx="188">
                  <c:v>181.47176088857461</c:v>
                </c:pt>
                <c:pt idx="189">
                  <c:v>198.2145302443794</c:v>
                </c:pt>
                <c:pt idx="190">
                  <c:v>192.50974001333023</c:v>
                </c:pt>
                <c:pt idx="191">
                  <c:v>202.67708306564904</c:v>
                </c:pt>
                <c:pt idx="192">
                  <c:v>198.353220291479</c:v>
                </c:pt>
                <c:pt idx="193">
                  <c:v>224.07141718657468</c:v>
                </c:pt>
                <c:pt idx="194">
                  <c:v>223.19722220493696</c:v>
                </c:pt>
                <c:pt idx="195">
                  <c:v>196.83749642789098</c:v>
                </c:pt>
                <c:pt idx="196">
                  <c:v>206.35891063872188</c:v>
                </c:pt>
                <c:pt idx="197">
                  <c:v>207.88458336298052</c:v>
                </c:pt>
                <c:pt idx="198">
                  <c:v>211.82303935124716</c:v>
                </c:pt>
                <c:pt idx="199">
                  <c:v>193.26924225028668</c:v>
                </c:pt>
                <c:pt idx="200">
                  <c:v>212.99061012166709</c:v>
                </c:pt>
                <c:pt idx="201">
                  <c:v>199.82492337043445</c:v>
                </c:pt>
                <c:pt idx="202">
                  <c:v>209.38720113703226</c:v>
                </c:pt>
                <c:pt idx="203">
                  <c:v>158.32877186411824</c:v>
                </c:pt>
                <c:pt idx="204">
                  <c:v>164.15236824365343</c:v>
                </c:pt>
                <c:pt idx="205">
                  <c:v>143.22011031974526</c:v>
                </c:pt>
                <c:pt idx="206">
                  <c:v>163.17475294910057</c:v>
                </c:pt>
                <c:pt idx="207">
                  <c:v>149.09728367747013</c:v>
                </c:pt>
                <c:pt idx="208">
                  <c:v>183.40119955987203</c:v>
                </c:pt>
                <c:pt idx="209">
                  <c:v>160.19363283226957</c:v>
                </c:pt>
                <c:pt idx="210">
                  <c:v>175.30544771911681</c:v>
                </c:pt>
                <c:pt idx="211">
                  <c:v>164.74222288168872</c:v>
                </c:pt>
                <c:pt idx="212">
                  <c:v>157.47063218263906</c:v>
                </c:pt>
                <c:pt idx="213">
                  <c:v>137.66263109500704</c:v>
                </c:pt>
                <c:pt idx="214">
                  <c:v>149.64959071110084</c:v>
                </c:pt>
                <c:pt idx="215">
                  <c:v>152.9215485142627</c:v>
                </c:pt>
                <c:pt idx="216">
                  <c:v>186.93314312876677</c:v>
                </c:pt>
                <c:pt idx="217">
                  <c:v>177.62882648939615</c:v>
                </c:pt>
                <c:pt idx="218">
                  <c:v>190.85858639317226</c:v>
                </c:pt>
                <c:pt idx="219">
                  <c:v>161.04968177553161</c:v>
                </c:pt>
                <c:pt idx="220">
                  <c:v>170.07939322563448</c:v>
                </c:pt>
                <c:pt idx="221">
                  <c:v>169.58183865025168</c:v>
                </c:pt>
                <c:pt idx="222">
                  <c:v>164.9333198598755</c:v>
                </c:pt>
                <c:pt idx="223">
                  <c:v>170.92688495377197</c:v>
                </c:pt>
                <c:pt idx="224">
                  <c:v>180.09997223764361</c:v>
                </c:pt>
                <c:pt idx="225">
                  <c:v>180.20543831971332</c:v>
                </c:pt>
                <c:pt idx="226">
                  <c:v>182.9726755556687</c:v>
                </c:pt>
                <c:pt idx="227">
                  <c:v>188.70612072744223</c:v>
                </c:pt>
                <c:pt idx="228">
                  <c:v>187.45932892230249</c:v>
                </c:pt>
                <c:pt idx="229">
                  <c:v>191.49673626461626</c:v>
                </c:pt>
                <c:pt idx="230">
                  <c:v>194.21122521625779</c:v>
                </c:pt>
                <c:pt idx="231">
                  <c:v>212.85206130080113</c:v>
                </c:pt>
                <c:pt idx="232">
                  <c:v>219.14378841299609</c:v>
                </c:pt>
                <c:pt idx="233">
                  <c:v>229.01964981197574</c:v>
                </c:pt>
                <c:pt idx="234">
                  <c:v>207.14970432032965</c:v>
                </c:pt>
                <c:pt idx="235">
                  <c:v>163.54815804526811</c:v>
                </c:pt>
                <c:pt idx="236">
                  <c:v>151.04635050208927</c:v>
                </c:pt>
                <c:pt idx="237">
                  <c:v>163.78034070058592</c:v>
                </c:pt>
                <c:pt idx="238">
                  <c:v>195.44308634484875</c:v>
                </c:pt>
                <c:pt idx="239">
                  <c:v>192.88597668052492</c:v>
                </c:pt>
                <c:pt idx="240">
                  <c:v>205.72311488989271</c:v>
                </c:pt>
                <c:pt idx="241">
                  <c:v>209.88806540630173</c:v>
                </c:pt>
                <c:pt idx="242">
                  <c:v>219.84085152673512</c:v>
                </c:pt>
                <c:pt idx="243">
                  <c:v>214.66019658986619</c:v>
                </c:pt>
                <c:pt idx="244">
                  <c:v>207.26794252850584</c:v>
                </c:pt>
                <c:pt idx="245">
                  <c:v>222.43425995111454</c:v>
                </c:pt>
                <c:pt idx="246">
                  <c:v>219.16432191394657</c:v>
                </c:pt>
                <c:pt idx="247">
                  <c:v>226.64289090990698</c:v>
                </c:pt>
                <c:pt idx="248">
                  <c:v>235.2020408074726</c:v>
                </c:pt>
                <c:pt idx="249">
                  <c:v>229.40139493908924</c:v>
                </c:pt>
                <c:pt idx="250">
                  <c:v>233.06222345116336</c:v>
                </c:pt>
                <c:pt idx="251">
                  <c:v>239.4222211909329</c:v>
                </c:pt>
                <c:pt idx="252">
                  <c:v>251.31653347919632</c:v>
                </c:pt>
                <c:pt idx="253">
                  <c:v>252.28951623085729</c:v>
                </c:pt>
                <c:pt idx="254">
                  <c:v>254.75282137789955</c:v>
                </c:pt>
                <c:pt idx="255">
                  <c:v>255.58755838264116</c:v>
                </c:pt>
                <c:pt idx="256">
                  <c:v>260.51487481523969</c:v>
                </c:pt>
                <c:pt idx="257">
                  <c:v>266.45262243033</c:v>
                </c:pt>
                <c:pt idx="258">
                  <c:v>272.96519924708349</c:v>
                </c:pt>
                <c:pt idx="259">
                  <c:v>275.38700041940979</c:v>
                </c:pt>
                <c:pt idx="260">
                  <c:v>282.44468484997202</c:v>
                </c:pt>
                <c:pt idx="261">
                  <c:v>286.42974705850645</c:v>
                </c:pt>
                <c:pt idx="262">
                  <c:v>289.86203614823381</c:v>
                </c:pt>
                <c:pt idx="263">
                  <c:v>290.61830637452971</c:v>
                </c:pt>
                <c:pt idx="264">
                  <c:v>288.19090894752389</c:v>
                </c:pt>
                <c:pt idx="265">
                  <c:v>284.23054023098928</c:v>
                </c:pt>
                <c:pt idx="266">
                  <c:v>291.93149881436227</c:v>
                </c:pt>
                <c:pt idx="267">
                  <c:v>261.28719830868101</c:v>
                </c:pt>
                <c:pt idx="268">
                  <c:v>266.67770810474582</c:v>
                </c:pt>
                <c:pt idx="269">
                  <c:v>271.35954009394987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198.78631743658818</c:v>
                </c:pt>
                <c:pt idx="275">
                  <c:v>151.14893317519645</c:v>
                </c:pt>
                <c:pt idx="276">
                  <c:v>120.91319200153472</c:v>
                </c:pt>
                <c:pt idx="277">
                  <c:v>136.48076787591722</c:v>
                </c:pt>
                <c:pt idx="278">
                  <c:v>140.60938802227966</c:v>
                </c:pt>
                <c:pt idx="279">
                  <c:v>141.35770230164326</c:v>
                </c:pt>
                <c:pt idx="280">
                  <c:v>143.26199775236978</c:v>
                </c:pt>
                <c:pt idx="281">
                  <c:v>144.12494579357175</c:v>
                </c:pt>
                <c:pt idx="282">
                  <c:v>134.46932735757994</c:v>
                </c:pt>
                <c:pt idx="283">
                  <c:v>133.12400234367956</c:v>
                </c:pt>
                <c:pt idx="284">
                  <c:v>133.85813385820077</c:v>
                </c:pt>
                <c:pt idx="285">
                  <c:v>129.31357237351384</c:v>
                </c:pt>
                <c:pt idx="286">
                  <c:v>123.55160864998885</c:v>
                </c:pt>
                <c:pt idx="287">
                  <c:v>128.42507543311004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56-46EC-BB8D-F9FAC3791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2108032"/>
        <c:axId val="2070738000"/>
      </c:areaChart>
      <c:catAx>
        <c:axId val="15821080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0738000"/>
        <c:crosses val="autoZero"/>
        <c:auto val="1"/>
        <c:lblAlgn val="ctr"/>
        <c:lblOffset val="100"/>
        <c:noMultiLvlLbl val="0"/>
      </c:catAx>
      <c:valAx>
        <c:axId val="207073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82108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いちろ２横ーいちろ横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比較!$CE$3:$CE$217</c:f>
              <c:numCache>
                <c:formatCode>General</c:formatCode>
                <c:ptCount val="215"/>
                <c:pt idx="0">
                  <c:v>112.01785571952357</c:v>
                </c:pt>
                <c:pt idx="1">
                  <c:v>137.00364958642524</c:v>
                </c:pt>
                <c:pt idx="2">
                  <c:v>109.84989758757175</c:v>
                </c:pt>
                <c:pt idx="3">
                  <c:v>101.54801819828883</c:v>
                </c:pt>
                <c:pt idx="4">
                  <c:v>108.66922287382016</c:v>
                </c:pt>
                <c:pt idx="5">
                  <c:v>104.21132376090422</c:v>
                </c:pt>
                <c:pt idx="6">
                  <c:v>106.2779375035101</c:v>
                </c:pt>
                <c:pt idx="7">
                  <c:v>99.413278791115218</c:v>
                </c:pt>
                <c:pt idx="8">
                  <c:v>81.092539730853176</c:v>
                </c:pt>
                <c:pt idx="9">
                  <c:v>102.01470482239313</c:v>
                </c:pt>
                <c:pt idx="10">
                  <c:v>117.83462988442744</c:v>
                </c:pt>
                <c:pt idx="11">
                  <c:v>113.87712676389407</c:v>
                </c:pt>
                <c:pt idx="12">
                  <c:v>120.19151384353223</c:v>
                </c:pt>
                <c:pt idx="13">
                  <c:v>113.43279948938931</c:v>
                </c:pt>
                <c:pt idx="14">
                  <c:v>132.5745073534124</c:v>
                </c:pt>
                <c:pt idx="15">
                  <c:v>119</c:v>
                </c:pt>
                <c:pt idx="16">
                  <c:v>123.01219451745425</c:v>
                </c:pt>
                <c:pt idx="17">
                  <c:v>125.35549449465708</c:v>
                </c:pt>
                <c:pt idx="18">
                  <c:v>121.56068443374281</c:v>
                </c:pt>
                <c:pt idx="19">
                  <c:v>129.35223229616102</c:v>
                </c:pt>
                <c:pt idx="20">
                  <c:v>128.31211945876353</c:v>
                </c:pt>
                <c:pt idx="21">
                  <c:v>131.15258289488622</c:v>
                </c:pt>
                <c:pt idx="22">
                  <c:v>129.05812643921342</c:v>
                </c:pt>
                <c:pt idx="23">
                  <c:v>123.72146135574054</c:v>
                </c:pt>
                <c:pt idx="24">
                  <c:v>131.98105924715108</c:v>
                </c:pt>
                <c:pt idx="25">
                  <c:v>140.82613393827157</c:v>
                </c:pt>
                <c:pt idx="26">
                  <c:v>141.17365193264641</c:v>
                </c:pt>
                <c:pt idx="27">
                  <c:v>128.94184735763639</c:v>
                </c:pt>
                <c:pt idx="28">
                  <c:v>140.559595901525</c:v>
                </c:pt>
                <c:pt idx="29">
                  <c:v>139.09708839512064</c:v>
                </c:pt>
                <c:pt idx="30">
                  <c:v>138.76599006961325</c:v>
                </c:pt>
                <c:pt idx="31">
                  <c:v>129.51833846988617</c:v>
                </c:pt>
                <c:pt idx="32">
                  <c:v>128.84098726725125</c:v>
                </c:pt>
                <c:pt idx="33">
                  <c:v>140.5560386465128</c:v>
                </c:pt>
                <c:pt idx="34">
                  <c:v>148.53955702101715</c:v>
                </c:pt>
                <c:pt idx="35">
                  <c:v>165.3420696616563</c:v>
                </c:pt>
                <c:pt idx="36">
                  <c:v>166.64033125267125</c:v>
                </c:pt>
                <c:pt idx="37">
                  <c:v>157.21641135708447</c:v>
                </c:pt>
                <c:pt idx="38">
                  <c:v>162.43768035772982</c:v>
                </c:pt>
                <c:pt idx="39">
                  <c:v>159.61829469080291</c:v>
                </c:pt>
                <c:pt idx="40">
                  <c:v>151.16877984557524</c:v>
                </c:pt>
                <c:pt idx="41">
                  <c:v>141.22322755127783</c:v>
                </c:pt>
                <c:pt idx="42">
                  <c:v>131.17926665445268</c:v>
                </c:pt>
                <c:pt idx="43">
                  <c:v>146.41038214552955</c:v>
                </c:pt>
                <c:pt idx="44">
                  <c:v>147.4822023160761</c:v>
                </c:pt>
                <c:pt idx="45">
                  <c:v>138.00362314084367</c:v>
                </c:pt>
                <c:pt idx="46">
                  <c:v>140.60227594174995</c:v>
                </c:pt>
                <c:pt idx="47">
                  <c:v>154.434452114805</c:v>
                </c:pt>
                <c:pt idx="48">
                  <c:v>150.49916943292411</c:v>
                </c:pt>
                <c:pt idx="49">
                  <c:v>152</c:v>
                </c:pt>
                <c:pt idx="50">
                  <c:v>149.52926135041261</c:v>
                </c:pt>
                <c:pt idx="51">
                  <c:v>150.02999700059985</c:v>
                </c:pt>
                <c:pt idx="52">
                  <c:v>144.22551785311779</c:v>
                </c:pt>
                <c:pt idx="53">
                  <c:v>152.13152204589292</c:v>
                </c:pt>
                <c:pt idx="54">
                  <c:v>156.91398917878547</c:v>
                </c:pt>
                <c:pt idx="55">
                  <c:v>154.67061776562477</c:v>
                </c:pt>
                <c:pt idx="56">
                  <c:v>157.84169284444462</c:v>
                </c:pt>
                <c:pt idx="57">
                  <c:v>154.34701163287872</c:v>
                </c:pt>
                <c:pt idx="58">
                  <c:v>157.3975857502268</c:v>
                </c:pt>
                <c:pt idx="59">
                  <c:v>159.81864722240644</c:v>
                </c:pt>
                <c:pt idx="60">
                  <c:v>132.26110539383828</c:v>
                </c:pt>
                <c:pt idx="61">
                  <c:v>146.42062696218727</c:v>
                </c:pt>
                <c:pt idx="62">
                  <c:v>159.49921629901507</c:v>
                </c:pt>
                <c:pt idx="63">
                  <c:v>159.31415505221122</c:v>
                </c:pt>
                <c:pt idx="64">
                  <c:v>157.85753070411306</c:v>
                </c:pt>
                <c:pt idx="65">
                  <c:v>154.33729296576379</c:v>
                </c:pt>
                <c:pt idx="66">
                  <c:v>144.33641259224922</c:v>
                </c:pt>
                <c:pt idx="67">
                  <c:v>117.83038657324349</c:v>
                </c:pt>
                <c:pt idx="68">
                  <c:v>119.20989891783316</c:v>
                </c:pt>
                <c:pt idx="69">
                  <c:v>123.30450113438681</c:v>
                </c:pt>
                <c:pt idx="70">
                  <c:v>125.75770354137356</c:v>
                </c:pt>
                <c:pt idx="71">
                  <c:v>129.24395537122808</c:v>
                </c:pt>
                <c:pt idx="72">
                  <c:v>115.57681428383462</c:v>
                </c:pt>
                <c:pt idx="73">
                  <c:v>107.28000745712129</c:v>
                </c:pt>
                <c:pt idx="74">
                  <c:v>117.60527199067225</c:v>
                </c:pt>
                <c:pt idx="75">
                  <c:v>120.66482503198685</c:v>
                </c:pt>
                <c:pt idx="76">
                  <c:v>119.46966142079754</c:v>
                </c:pt>
                <c:pt idx="77">
                  <c:v>129.01937838944971</c:v>
                </c:pt>
                <c:pt idx="78">
                  <c:v>125.94840213357215</c:v>
                </c:pt>
                <c:pt idx="79">
                  <c:v>121.54423063230932</c:v>
                </c:pt>
                <c:pt idx="80">
                  <c:v>121.74974332621815</c:v>
                </c:pt>
                <c:pt idx="81">
                  <c:v>122.15973149937749</c:v>
                </c:pt>
                <c:pt idx="82">
                  <c:v>138.39075113604954</c:v>
                </c:pt>
                <c:pt idx="83">
                  <c:v>140.51334456200237</c:v>
                </c:pt>
                <c:pt idx="84">
                  <c:v>149.73309587395835</c:v>
                </c:pt>
                <c:pt idx="85">
                  <c:v>142.08800090085018</c:v>
                </c:pt>
                <c:pt idx="86">
                  <c:v>139.99642852587348</c:v>
                </c:pt>
                <c:pt idx="87">
                  <c:v>143.32131732579072</c:v>
                </c:pt>
                <c:pt idx="88">
                  <c:v>144.39875345722345</c:v>
                </c:pt>
                <c:pt idx="89">
                  <c:v>147.88170948430371</c:v>
                </c:pt>
                <c:pt idx="90">
                  <c:v>153.48941331570722</c:v>
                </c:pt>
                <c:pt idx="91">
                  <c:v>147.21073330433484</c:v>
                </c:pt>
                <c:pt idx="92">
                  <c:v>136.37081799270692</c:v>
                </c:pt>
                <c:pt idx="93">
                  <c:v>134.61054936371073</c:v>
                </c:pt>
                <c:pt idx="94">
                  <c:v>143.71847480404182</c:v>
                </c:pt>
                <c:pt idx="95">
                  <c:v>149.25481566770299</c:v>
                </c:pt>
                <c:pt idx="96">
                  <c:v>150.36621961065589</c:v>
                </c:pt>
                <c:pt idx="97">
                  <c:v>146.47525388269514</c:v>
                </c:pt>
                <c:pt idx="98">
                  <c:v>144.86890625665674</c:v>
                </c:pt>
                <c:pt idx="99">
                  <c:v>157.83535725559088</c:v>
                </c:pt>
                <c:pt idx="100">
                  <c:v>168.8786546606764</c:v>
                </c:pt>
                <c:pt idx="101">
                  <c:v>153.75955254877661</c:v>
                </c:pt>
                <c:pt idx="102">
                  <c:v>156.45446621940837</c:v>
                </c:pt>
                <c:pt idx="103">
                  <c:v>149.78985279383915</c:v>
                </c:pt>
                <c:pt idx="104">
                  <c:v>149.28161306738349</c:v>
                </c:pt>
                <c:pt idx="105">
                  <c:v>142.27438279606065</c:v>
                </c:pt>
                <c:pt idx="106">
                  <c:v>151.00993344810135</c:v>
                </c:pt>
                <c:pt idx="107">
                  <c:v>130.62541865961617</c:v>
                </c:pt>
                <c:pt idx="108">
                  <c:v>151.80909063689171</c:v>
                </c:pt>
                <c:pt idx="109">
                  <c:v>143.45382532369084</c:v>
                </c:pt>
                <c:pt idx="110">
                  <c:v>155</c:v>
                </c:pt>
                <c:pt idx="111">
                  <c:v>152.76125163142649</c:v>
                </c:pt>
                <c:pt idx="112">
                  <c:v>152.86268347768856</c:v>
                </c:pt>
                <c:pt idx="113">
                  <c:v>135.00740720419751</c:v>
                </c:pt>
                <c:pt idx="114">
                  <c:v>135.34031180694095</c:v>
                </c:pt>
                <c:pt idx="115">
                  <c:v>143.40502083260543</c:v>
                </c:pt>
                <c:pt idx="116">
                  <c:v>141.75683405042594</c:v>
                </c:pt>
                <c:pt idx="117">
                  <c:v>141.90137420053409</c:v>
                </c:pt>
                <c:pt idx="118">
                  <c:v>122.54386969571347</c:v>
                </c:pt>
                <c:pt idx="119">
                  <c:v>116.61903789690601</c:v>
                </c:pt>
                <c:pt idx="120">
                  <c:v>133.52527850560733</c:v>
                </c:pt>
                <c:pt idx="121">
                  <c:v>147.44829602270758</c:v>
                </c:pt>
                <c:pt idx="122">
                  <c:v>144.26711336961034</c:v>
                </c:pt>
                <c:pt idx="123">
                  <c:v>146.03424255975034</c:v>
                </c:pt>
                <c:pt idx="124">
                  <c:v>139.96070877214075</c:v>
                </c:pt>
                <c:pt idx="125">
                  <c:v>151.82555779578087</c:v>
                </c:pt>
                <c:pt idx="126">
                  <c:v>158.0474612260507</c:v>
                </c:pt>
                <c:pt idx="127">
                  <c:v>155.65346125287417</c:v>
                </c:pt>
                <c:pt idx="128">
                  <c:v>125.41132325272706</c:v>
                </c:pt>
                <c:pt idx="129">
                  <c:v>117.17508267545622</c:v>
                </c:pt>
                <c:pt idx="130">
                  <c:v>131.03434664239754</c:v>
                </c:pt>
                <c:pt idx="131">
                  <c:v>131.43439428094916</c:v>
                </c:pt>
                <c:pt idx="132">
                  <c:v>127.37739202856997</c:v>
                </c:pt>
                <c:pt idx="133">
                  <c:v>116.97008164483771</c:v>
                </c:pt>
                <c:pt idx="134">
                  <c:v>100.64293318460069</c:v>
                </c:pt>
                <c:pt idx="135">
                  <c:v>98.030607465219759</c:v>
                </c:pt>
                <c:pt idx="136">
                  <c:v>96.922649571707439</c:v>
                </c:pt>
                <c:pt idx="137">
                  <c:v>96.519428096109237</c:v>
                </c:pt>
                <c:pt idx="138">
                  <c:v>102.66450214168479</c:v>
                </c:pt>
                <c:pt idx="139">
                  <c:v>120.11244731500561</c:v>
                </c:pt>
                <c:pt idx="140">
                  <c:v>108.00462953040486</c:v>
                </c:pt>
                <c:pt idx="141">
                  <c:v>103.75451797391764</c:v>
                </c:pt>
                <c:pt idx="142">
                  <c:v>107.59182125050212</c:v>
                </c:pt>
                <c:pt idx="143">
                  <c:v>119.61605243444544</c:v>
                </c:pt>
                <c:pt idx="144">
                  <c:v>118.76026271442818</c:v>
                </c:pt>
                <c:pt idx="145">
                  <c:v>129.71507237017602</c:v>
                </c:pt>
                <c:pt idx="146">
                  <c:v>129.30583900195691</c:v>
                </c:pt>
                <c:pt idx="147">
                  <c:v>135.67239955127204</c:v>
                </c:pt>
                <c:pt idx="148">
                  <c:v>132.31779925618474</c:v>
                </c:pt>
                <c:pt idx="149">
                  <c:v>126.50691680694776</c:v>
                </c:pt>
                <c:pt idx="150">
                  <c:v>123.66082645688569</c:v>
                </c:pt>
                <c:pt idx="151">
                  <c:v>122.46632190116595</c:v>
                </c:pt>
                <c:pt idx="152">
                  <c:v>131.70801038661241</c:v>
                </c:pt>
                <c:pt idx="153">
                  <c:v>137.67715859938423</c:v>
                </c:pt>
                <c:pt idx="154">
                  <c:v>144.07636863830237</c:v>
                </c:pt>
                <c:pt idx="155">
                  <c:v>142.46403054806501</c:v>
                </c:pt>
                <c:pt idx="156">
                  <c:v>137.2443077143821</c:v>
                </c:pt>
                <c:pt idx="157">
                  <c:v>151.60804727981954</c:v>
                </c:pt>
                <c:pt idx="158">
                  <c:v>156.38414241859689</c:v>
                </c:pt>
                <c:pt idx="159">
                  <c:v>169.88819853068077</c:v>
                </c:pt>
                <c:pt idx="160">
                  <c:v>178.89102828258325</c:v>
                </c:pt>
                <c:pt idx="161">
                  <c:v>176.38027100557477</c:v>
                </c:pt>
                <c:pt idx="162">
                  <c:v>172.35718725948158</c:v>
                </c:pt>
                <c:pt idx="163">
                  <c:v>162.59458785580779</c:v>
                </c:pt>
                <c:pt idx="164">
                  <c:v>168.34785415917841</c:v>
                </c:pt>
                <c:pt idx="165">
                  <c:v>160.01562423713506</c:v>
                </c:pt>
                <c:pt idx="166">
                  <c:v>149.6262009141447</c:v>
                </c:pt>
                <c:pt idx="167">
                  <c:v>152.02302457193778</c:v>
                </c:pt>
                <c:pt idx="168">
                  <c:v>142.54823744964369</c:v>
                </c:pt>
                <c:pt idx="169">
                  <c:v>138.43771162512041</c:v>
                </c:pt>
                <c:pt idx="170">
                  <c:v>147.770091696527</c:v>
                </c:pt>
                <c:pt idx="171">
                  <c:v>146.20533505997653</c:v>
                </c:pt>
                <c:pt idx="172">
                  <c:v>150.34959261667456</c:v>
                </c:pt>
                <c:pt idx="173">
                  <c:v>153.74329253661767</c:v>
                </c:pt>
                <c:pt idx="174">
                  <c:v>164.49620056402517</c:v>
                </c:pt>
                <c:pt idx="175">
                  <c:v>154.4474020500183</c:v>
                </c:pt>
                <c:pt idx="176">
                  <c:v>145.71890748972831</c:v>
                </c:pt>
                <c:pt idx="177">
                  <c:v>153.28731193415845</c:v>
                </c:pt>
                <c:pt idx="178">
                  <c:v>159.21683328090657</c:v>
                </c:pt>
                <c:pt idx="179">
                  <c:v>151.90786681406595</c:v>
                </c:pt>
                <c:pt idx="180">
                  <c:v>168.00892833418109</c:v>
                </c:pt>
                <c:pt idx="181">
                  <c:v>172.61228229763952</c:v>
                </c:pt>
                <c:pt idx="182">
                  <c:v>172.75705484870943</c:v>
                </c:pt>
                <c:pt idx="183">
                  <c:v>163.92376276794039</c:v>
                </c:pt>
                <c:pt idx="184">
                  <c:v>155.27395145355192</c:v>
                </c:pt>
                <c:pt idx="185">
                  <c:v>146.19849520429409</c:v>
                </c:pt>
                <c:pt idx="186">
                  <c:v>171.60419575290109</c:v>
                </c:pt>
                <c:pt idx="187">
                  <c:v>183.21844885272881</c:v>
                </c:pt>
                <c:pt idx="188">
                  <c:v>165.11813952440235</c:v>
                </c:pt>
                <c:pt idx="189">
                  <c:v>130.52969010918551</c:v>
                </c:pt>
                <c:pt idx="190">
                  <c:v>118.1397477566293</c:v>
                </c:pt>
                <c:pt idx="191">
                  <c:v>115.44695751729449</c:v>
                </c:pt>
                <c:pt idx="192">
                  <c:v>123.40178280721879</c:v>
                </c:pt>
                <c:pt idx="193">
                  <c:v>113.77609590770814</c:v>
                </c:pt>
                <c:pt idx="194">
                  <c:v>110.82869664486721</c:v>
                </c:pt>
                <c:pt idx="195">
                  <c:v>103.24243313676794</c:v>
                </c:pt>
                <c:pt idx="196">
                  <c:v>121.75385004179539</c:v>
                </c:pt>
                <c:pt idx="197">
                  <c:v>117.63502879669814</c:v>
                </c:pt>
                <c:pt idx="198">
                  <c:v>123.50708481702578</c:v>
                </c:pt>
                <c:pt idx="199">
                  <c:v>133.51778907696158</c:v>
                </c:pt>
                <c:pt idx="200">
                  <c:v>143.84018909887459</c:v>
                </c:pt>
                <c:pt idx="201">
                  <c:v>136.11759621738844</c:v>
                </c:pt>
                <c:pt idx="202">
                  <c:v>140.59516350145194</c:v>
                </c:pt>
                <c:pt idx="203">
                  <c:v>142.42190842703943</c:v>
                </c:pt>
                <c:pt idx="204">
                  <c:v>136.46611300978716</c:v>
                </c:pt>
                <c:pt idx="205">
                  <c:v>133.09395177843356</c:v>
                </c:pt>
                <c:pt idx="206">
                  <c:v>130.86252328302402</c:v>
                </c:pt>
                <c:pt idx="207">
                  <c:v>135.20355024924456</c:v>
                </c:pt>
                <c:pt idx="208">
                  <c:v>133.79835574475496</c:v>
                </c:pt>
                <c:pt idx="209">
                  <c:v>142.98601330200097</c:v>
                </c:pt>
                <c:pt idx="210">
                  <c:v>149.73309587395835</c:v>
                </c:pt>
                <c:pt idx="211">
                  <c:v>144.57523992717427</c:v>
                </c:pt>
                <c:pt idx="212">
                  <c:v>136.2791253273956</c:v>
                </c:pt>
                <c:pt idx="213">
                  <c:v>153.61966020011891</c:v>
                </c:pt>
                <c:pt idx="214">
                  <c:v>167.23934943666816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C-49BB-B6C1-390963552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7948944"/>
        <c:axId val="1536044496"/>
      </c:areaChart>
      <c:catAx>
        <c:axId val="14779489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36044496"/>
        <c:crosses val="autoZero"/>
        <c:auto val="1"/>
        <c:lblAlgn val="ctr"/>
        <c:lblOffset val="100"/>
        <c:noMultiLvlLbl val="0"/>
      </c:catAx>
      <c:valAx>
        <c:axId val="1536044496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7948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いちろ２後ろーいちろ後ろ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比較!$CJ$3:$CJ$296</c:f>
              <c:numCache>
                <c:formatCode>General</c:formatCode>
                <c:ptCount val="294"/>
                <c:pt idx="0">
                  <c:v>72.979449162075753</c:v>
                </c:pt>
                <c:pt idx="1">
                  <c:v>72.090221250874237</c:v>
                </c:pt>
                <c:pt idx="2">
                  <c:v>75.683551713698009</c:v>
                </c:pt>
                <c:pt idx="3">
                  <c:v>78.377292629944805</c:v>
                </c:pt>
                <c:pt idx="4">
                  <c:v>81.473922208274715</c:v>
                </c:pt>
                <c:pt idx="5">
                  <c:v>75.146523539016755</c:v>
                </c:pt>
                <c:pt idx="6">
                  <c:v>80.479811132979179</c:v>
                </c:pt>
                <c:pt idx="7">
                  <c:v>83.198557679805958</c:v>
                </c:pt>
                <c:pt idx="8">
                  <c:v>79.780950107152776</c:v>
                </c:pt>
                <c:pt idx="9">
                  <c:v>83.042157968106778</c:v>
                </c:pt>
                <c:pt idx="10">
                  <c:v>84.38601779915912</c:v>
                </c:pt>
                <c:pt idx="11">
                  <c:v>78.778169564924525</c:v>
                </c:pt>
                <c:pt idx="12">
                  <c:v>82.87339742040264</c:v>
                </c:pt>
                <c:pt idx="13">
                  <c:v>91.071400560219786</c:v>
                </c:pt>
                <c:pt idx="14">
                  <c:v>96.062479668182618</c:v>
                </c:pt>
                <c:pt idx="15">
                  <c:v>103.14068062602651</c:v>
                </c:pt>
                <c:pt idx="16">
                  <c:v>105.95281968876525</c:v>
                </c:pt>
                <c:pt idx="17">
                  <c:v>96.896852374058057</c:v>
                </c:pt>
                <c:pt idx="18">
                  <c:v>91.54233993076646</c:v>
                </c:pt>
                <c:pt idx="19">
                  <c:v>79.718253869487128</c:v>
                </c:pt>
                <c:pt idx="20">
                  <c:v>78.140898382345213</c:v>
                </c:pt>
                <c:pt idx="21">
                  <c:v>79.837334624848296</c:v>
                </c:pt>
                <c:pt idx="22">
                  <c:v>79.246451024635803</c:v>
                </c:pt>
                <c:pt idx="23">
                  <c:v>75.365774725667094</c:v>
                </c:pt>
                <c:pt idx="24">
                  <c:v>72.249567472753768</c:v>
                </c:pt>
                <c:pt idx="25">
                  <c:v>74.471471047643476</c:v>
                </c:pt>
                <c:pt idx="26">
                  <c:v>77.142724867611463</c:v>
                </c:pt>
                <c:pt idx="27">
                  <c:v>81.682311426648553</c:v>
                </c:pt>
                <c:pt idx="28">
                  <c:v>87.126345039832813</c:v>
                </c:pt>
                <c:pt idx="29">
                  <c:v>85.094065598019228</c:v>
                </c:pt>
                <c:pt idx="30">
                  <c:v>83.312664103364256</c:v>
                </c:pt>
                <c:pt idx="31">
                  <c:v>95.968744912080624</c:v>
                </c:pt>
                <c:pt idx="32">
                  <c:v>97.964279204207898</c:v>
                </c:pt>
                <c:pt idx="33">
                  <c:v>111.45851246091524</c:v>
                </c:pt>
                <c:pt idx="34">
                  <c:v>110.32678731840241</c:v>
                </c:pt>
                <c:pt idx="35">
                  <c:v>111.48990985734987</c:v>
                </c:pt>
                <c:pt idx="36">
                  <c:v>106.64895686315924</c:v>
                </c:pt>
                <c:pt idx="37">
                  <c:v>100.637965003273</c:v>
                </c:pt>
                <c:pt idx="38">
                  <c:v>100.44401425669923</c:v>
                </c:pt>
                <c:pt idx="39">
                  <c:v>97.693397934558504</c:v>
                </c:pt>
                <c:pt idx="40">
                  <c:v>108.97247358851683</c:v>
                </c:pt>
                <c:pt idx="41">
                  <c:v>106.66770832824712</c:v>
                </c:pt>
                <c:pt idx="42">
                  <c:v>105.17604289951205</c:v>
                </c:pt>
                <c:pt idx="43">
                  <c:v>100.26464980241042</c:v>
                </c:pt>
                <c:pt idx="44">
                  <c:v>111.03152705425607</c:v>
                </c:pt>
                <c:pt idx="45">
                  <c:v>115.75404960518659</c:v>
                </c:pt>
                <c:pt idx="46">
                  <c:v>113.96051947933547</c:v>
                </c:pt>
                <c:pt idx="47">
                  <c:v>110.95494581135173</c:v>
                </c:pt>
                <c:pt idx="48">
                  <c:v>109.55363982999378</c:v>
                </c:pt>
                <c:pt idx="49">
                  <c:v>104.59923517884822</c:v>
                </c:pt>
                <c:pt idx="50">
                  <c:v>107.61505470890214</c:v>
                </c:pt>
                <c:pt idx="51">
                  <c:v>112.07586716149021</c:v>
                </c:pt>
                <c:pt idx="52">
                  <c:v>110.74294559925703</c:v>
                </c:pt>
                <c:pt idx="53">
                  <c:v>110.11811840019789</c:v>
                </c:pt>
                <c:pt idx="54">
                  <c:v>116.17228585166085</c:v>
                </c:pt>
                <c:pt idx="55">
                  <c:v>119.46547618454463</c:v>
                </c:pt>
                <c:pt idx="56">
                  <c:v>119.49476976001921</c:v>
                </c:pt>
                <c:pt idx="57">
                  <c:v>117.50744657254705</c:v>
                </c:pt>
                <c:pt idx="58">
                  <c:v>124.37443467208203</c:v>
                </c:pt>
                <c:pt idx="59">
                  <c:v>128.8875478857442</c:v>
                </c:pt>
                <c:pt idx="60">
                  <c:v>155.42522317822161</c:v>
                </c:pt>
                <c:pt idx="61">
                  <c:v>153.0130713370593</c:v>
                </c:pt>
                <c:pt idx="62">
                  <c:v>140.59871976657541</c:v>
                </c:pt>
                <c:pt idx="63">
                  <c:v>139.37001112147476</c:v>
                </c:pt>
                <c:pt idx="64">
                  <c:v>140.85453489327207</c:v>
                </c:pt>
                <c:pt idx="65">
                  <c:v>119.00840306465759</c:v>
                </c:pt>
                <c:pt idx="66">
                  <c:v>117.39676315810415</c:v>
                </c:pt>
                <c:pt idx="67">
                  <c:v>109.89085494252923</c:v>
                </c:pt>
                <c:pt idx="68">
                  <c:v>118.62967588255478</c:v>
                </c:pt>
                <c:pt idx="69">
                  <c:v>103.3779473582253</c:v>
                </c:pt>
                <c:pt idx="70">
                  <c:v>107.00467279516349</c:v>
                </c:pt>
                <c:pt idx="71">
                  <c:v>104.87134975769121</c:v>
                </c:pt>
                <c:pt idx="72">
                  <c:v>118.26242006656214</c:v>
                </c:pt>
                <c:pt idx="73">
                  <c:v>123.1990259701756</c:v>
                </c:pt>
                <c:pt idx="74">
                  <c:v>127.08265027138835</c:v>
                </c:pt>
                <c:pt idx="75">
                  <c:v>129.07749610214788</c:v>
                </c:pt>
                <c:pt idx="76">
                  <c:v>130.38404810405297</c:v>
                </c:pt>
                <c:pt idx="77">
                  <c:v>129.63795740445775</c:v>
                </c:pt>
                <c:pt idx="78">
                  <c:v>135.65765735851406</c:v>
                </c:pt>
                <c:pt idx="79">
                  <c:v>129.50675658049661</c:v>
                </c:pt>
                <c:pt idx="80">
                  <c:v>125.21980673998823</c:v>
                </c:pt>
                <c:pt idx="81">
                  <c:v>124.41864811996632</c:v>
                </c:pt>
                <c:pt idx="82">
                  <c:v>119.68291440301745</c:v>
                </c:pt>
                <c:pt idx="83">
                  <c:v>114.47707194019246</c:v>
                </c:pt>
                <c:pt idx="84">
                  <c:v>116.53754759733019</c:v>
                </c:pt>
                <c:pt idx="85">
                  <c:v>113.5825690852254</c:v>
                </c:pt>
                <c:pt idx="86">
                  <c:v>132.31402042111787</c:v>
                </c:pt>
                <c:pt idx="87">
                  <c:v>131.70421405558744</c:v>
                </c:pt>
                <c:pt idx="88">
                  <c:v>140.52046114356443</c:v>
                </c:pt>
                <c:pt idx="89">
                  <c:v>133.64879348501429</c:v>
                </c:pt>
                <c:pt idx="90">
                  <c:v>140.67338056647392</c:v>
                </c:pt>
                <c:pt idx="91">
                  <c:v>111.53923076657827</c:v>
                </c:pt>
                <c:pt idx="92">
                  <c:v>115.21284650593439</c:v>
                </c:pt>
                <c:pt idx="93">
                  <c:v>103.97114984456024</c:v>
                </c:pt>
                <c:pt idx="94">
                  <c:v>103.60019305001319</c:v>
                </c:pt>
                <c:pt idx="95">
                  <c:v>102.53292154230269</c:v>
                </c:pt>
                <c:pt idx="96">
                  <c:v>125.92060990957755</c:v>
                </c:pt>
                <c:pt idx="97">
                  <c:v>125.02799686470227</c:v>
                </c:pt>
                <c:pt idx="98">
                  <c:v>118.92854997854805</c:v>
                </c:pt>
                <c:pt idx="99">
                  <c:v>122.73141407154078</c:v>
                </c:pt>
                <c:pt idx="100">
                  <c:v>114.69524837585905</c:v>
                </c:pt>
                <c:pt idx="101">
                  <c:v>108.816359064251</c:v>
                </c:pt>
                <c:pt idx="102">
                  <c:v>112.97344820797495</c:v>
                </c:pt>
                <c:pt idx="103">
                  <c:v>108.22661410207751</c:v>
                </c:pt>
                <c:pt idx="104">
                  <c:v>111.91067866830225</c:v>
                </c:pt>
                <c:pt idx="105">
                  <c:v>118.57487086225311</c:v>
                </c:pt>
                <c:pt idx="106">
                  <c:v>117.92794410147241</c:v>
                </c:pt>
                <c:pt idx="107">
                  <c:v>113.88590782006349</c:v>
                </c:pt>
                <c:pt idx="108">
                  <c:v>119.57006314291216</c:v>
                </c:pt>
                <c:pt idx="109">
                  <c:v>116.74759098157016</c:v>
                </c:pt>
                <c:pt idx="110">
                  <c:v>106.81292056675541</c:v>
                </c:pt>
                <c:pt idx="111">
                  <c:v>107.97684937059425</c:v>
                </c:pt>
                <c:pt idx="112">
                  <c:v>100.47885349664377</c:v>
                </c:pt>
                <c:pt idx="113">
                  <c:v>101.6464460765845</c:v>
                </c:pt>
                <c:pt idx="114">
                  <c:v>92.005434622091755</c:v>
                </c:pt>
                <c:pt idx="115">
                  <c:v>94.392796335313633</c:v>
                </c:pt>
                <c:pt idx="116">
                  <c:v>97.144222679477963</c:v>
                </c:pt>
                <c:pt idx="117">
                  <c:v>110.84223021935277</c:v>
                </c:pt>
                <c:pt idx="118">
                  <c:v>107.63828315241747</c:v>
                </c:pt>
                <c:pt idx="119">
                  <c:v>103.06308747558458</c:v>
                </c:pt>
                <c:pt idx="120">
                  <c:v>78.492037812761623</c:v>
                </c:pt>
                <c:pt idx="121">
                  <c:v>90.498618773990131</c:v>
                </c:pt>
                <c:pt idx="122">
                  <c:v>73.525505778607197</c:v>
                </c:pt>
                <c:pt idx="123">
                  <c:v>98.035707780379695</c:v>
                </c:pt>
                <c:pt idx="124">
                  <c:v>94.778689587902619</c:v>
                </c:pt>
                <c:pt idx="125">
                  <c:v>81.394102980498531</c:v>
                </c:pt>
                <c:pt idx="126">
                  <c:v>75.960516059331766</c:v>
                </c:pt>
                <c:pt idx="127">
                  <c:v>113.85956261992227</c:v>
                </c:pt>
                <c:pt idx="128">
                  <c:v>96.327566148013929</c:v>
                </c:pt>
                <c:pt idx="129">
                  <c:v>99.116093546910932</c:v>
                </c:pt>
                <c:pt idx="130">
                  <c:v>93.177250442369242</c:v>
                </c:pt>
                <c:pt idx="131">
                  <c:v>101.21758740456127</c:v>
                </c:pt>
                <c:pt idx="132">
                  <c:v>91.858586969319319</c:v>
                </c:pt>
                <c:pt idx="133">
                  <c:v>110.44002897500525</c:v>
                </c:pt>
                <c:pt idx="134">
                  <c:v>106.40018796975878</c:v>
                </c:pt>
                <c:pt idx="135">
                  <c:v>104.59923517884822</c:v>
                </c:pt>
                <c:pt idx="136">
                  <c:v>121.16517651536682</c:v>
                </c:pt>
                <c:pt idx="137">
                  <c:v>126.65701717630967</c:v>
                </c:pt>
                <c:pt idx="138">
                  <c:v>118.90332207301863</c:v>
                </c:pt>
                <c:pt idx="139">
                  <c:v>122.82507887235408</c:v>
                </c:pt>
                <c:pt idx="140">
                  <c:v>121.00826418059222</c:v>
                </c:pt>
                <c:pt idx="141">
                  <c:v>114.72140166507729</c:v>
                </c:pt>
                <c:pt idx="142">
                  <c:v>121.54834429147935</c:v>
                </c:pt>
                <c:pt idx="143">
                  <c:v>114.62111498323509</c:v>
                </c:pt>
                <c:pt idx="144">
                  <c:v>128.05858034509049</c:v>
                </c:pt>
                <c:pt idx="145">
                  <c:v>124.06852945046137</c:v>
                </c:pt>
                <c:pt idx="146">
                  <c:v>131.52186130069785</c:v>
                </c:pt>
                <c:pt idx="147">
                  <c:v>149.76314633447041</c:v>
                </c:pt>
                <c:pt idx="148">
                  <c:v>137.50999963639009</c:v>
                </c:pt>
                <c:pt idx="149">
                  <c:v>150.91388272786568</c:v>
                </c:pt>
                <c:pt idx="150">
                  <c:v>152.13480864023197</c:v>
                </c:pt>
                <c:pt idx="151">
                  <c:v>137.39723432442153</c:v>
                </c:pt>
                <c:pt idx="152">
                  <c:v>133.18032887780387</c:v>
                </c:pt>
                <c:pt idx="153">
                  <c:v>136.72234638127009</c:v>
                </c:pt>
                <c:pt idx="154">
                  <c:v>133.65627557282897</c:v>
                </c:pt>
                <c:pt idx="155">
                  <c:v>133.37166115783367</c:v>
                </c:pt>
                <c:pt idx="156">
                  <c:v>141.74977954127476</c:v>
                </c:pt>
                <c:pt idx="157">
                  <c:v>137.69168457100088</c:v>
                </c:pt>
                <c:pt idx="158">
                  <c:v>136.90872872099865</c:v>
                </c:pt>
                <c:pt idx="159">
                  <c:v>144.13188405068465</c:v>
                </c:pt>
                <c:pt idx="160">
                  <c:v>136.26811806141598</c:v>
                </c:pt>
                <c:pt idx="161">
                  <c:v>127.15345060201867</c:v>
                </c:pt>
                <c:pt idx="162">
                  <c:v>137.26252219743014</c:v>
                </c:pt>
                <c:pt idx="163">
                  <c:v>123.26394444443193</c:v>
                </c:pt>
                <c:pt idx="164">
                  <c:v>138.2244551445221</c:v>
                </c:pt>
                <c:pt idx="165">
                  <c:v>149.29166085217219</c:v>
                </c:pt>
                <c:pt idx="166">
                  <c:v>152.94116515837061</c:v>
                </c:pt>
                <c:pt idx="167">
                  <c:v>141.31171218267792</c:v>
                </c:pt>
                <c:pt idx="168">
                  <c:v>189.38848961856155</c:v>
                </c:pt>
                <c:pt idx="169">
                  <c:v>154.29841217588728</c:v>
                </c:pt>
                <c:pt idx="170">
                  <c:v>141.29755836531641</c:v>
                </c:pt>
                <c:pt idx="171">
                  <c:v>134.38377878300639</c:v>
                </c:pt>
                <c:pt idx="172">
                  <c:v>128.83710645617589</c:v>
                </c:pt>
                <c:pt idx="173">
                  <c:v>128.20296408429877</c:v>
                </c:pt>
                <c:pt idx="174">
                  <c:v>118.20321484629764</c:v>
                </c:pt>
                <c:pt idx="175">
                  <c:v>127.8201861992072</c:v>
                </c:pt>
                <c:pt idx="176">
                  <c:v>127.38131731144878</c:v>
                </c:pt>
                <c:pt idx="177">
                  <c:v>144.4714504668656</c:v>
                </c:pt>
                <c:pt idx="178">
                  <c:v>147.78700890132393</c:v>
                </c:pt>
                <c:pt idx="179">
                  <c:v>148.62032162527439</c:v>
                </c:pt>
                <c:pt idx="180">
                  <c:v>166.96706262014672</c:v>
                </c:pt>
                <c:pt idx="181">
                  <c:v>170.51099671282202</c:v>
                </c:pt>
                <c:pt idx="182">
                  <c:v>158.90248582070703</c:v>
                </c:pt>
                <c:pt idx="183">
                  <c:v>157.60710643876436</c:v>
                </c:pt>
                <c:pt idx="184">
                  <c:v>168.76314763596937</c:v>
                </c:pt>
                <c:pt idx="185">
                  <c:v>179.39620954747065</c:v>
                </c:pt>
                <c:pt idx="186">
                  <c:v>158.10439589081639</c:v>
                </c:pt>
                <c:pt idx="187">
                  <c:v>170.9122581911549</c:v>
                </c:pt>
                <c:pt idx="188">
                  <c:v>173.53962083628051</c:v>
                </c:pt>
                <c:pt idx="189">
                  <c:v>157.90503475190397</c:v>
                </c:pt>
                <c:pt idx="190">
                  <c:v>153.44054223053305</c:v>
                </c:pt>
                <c:pt idx="191">
                  <c:v>157.66420012165096</c:v>
                </c:pt>
                <c:pt idx="192">
                  <c:v>181.44420630044928</c:v>
                </c:pt>
                <c:pt idx="193">
                  <c:v>184.27153876819935</c:v>
                </c:pt>
                <c:pt idx="194">
                  <c:v>184.47493054613139</c:v>
                </c:pt>
                <c:pt idx="195">
                  <c:v>184.79989177486007</c:v>
                </c:pt>
                <c:pt idx="196">
                  <c:v>173.22528683769008</c:v>
                </c:pt>
                <c:pt idx="197">
                  <c:v>172.16852209390657</c:v>
                </c:pt>
                <c:pt idx="198">
                  <c:v>164.47796204963143</c:v>
                </c:pt>
                <c:pt idx="199">
                  <c:v>192.79522815671555</c:v>
                </c:pt>
                <c:pt idx="200">
                  <c:v>170.59894489708898</c:v>
                </c:pt>
                <c:pt idx="201">
                  <c:v>179.35997323817821</c:v>
                </c:pt>
                <c:pt idx="202">
                  <c:v>161.83324751113412</c:v>
                </c:pt>
                <c:pt idx="203">
                  <c:v>163.54815804526811</c:v>
                </c:pt>
                <c:pt idx="204">
                  <c:v>179.7498261473429</c:v>
                </c:pt>
                <c:pt idx="205">
                  <c:v>179.18147225648082</c:v>
                </c:pt>
                <c:pt idx="206">
                  <c:v>191.09421759959145</c:v>
                </c:pt>
                <c:pt idx="207">
                  <c:v>150.52906696050434</c:v>
                </c:pt>
                <c:pt idx="208">
                  <c:v>176.55027612552749</c:v>
                </c:pt>
                <c:pt idx="209">
                  <c:v>196.61383471159908</c:v>
                </c:pt>
                <c:pt idx="210">
                  <c:v>190.26560382791209</c:v>
                </c:pt>
                <c:pt idx="211">
                  <c:v>188.56563843924482</c:v>
                </c:pt>
                <c:pt idx="212">
                  <c:v>174.55085218926891</c:v>
                </c:pt>
                <c:pt idx="213">
                  <c:v>189.16923639957952</c:v>
                </c:pt>
                <c:pt idx="214">
                  <c:v>167.7110610544218</c:v>
                </c:pt>
                <c:pt idx="215">
                  <c:v>186.23909364040622</c:v>
                </c:pt>
                <c:pt idx="216">
                  <c:v>183.24300805214915</c:v>
                </c:pt>
                <c:pt idx="217">
                  <c:v>214.88834309938733</c:v>
                </c:pt>
                <c:pt idx="218">
                  <c:v>186.30619957478604</c:v>
                </c:pt>
                <c:pt idx="219">
                  <c:v>220.04090528808501</c:v>
                </c:pt>
                <c:pt idx="220">
                  <c:v>209.33704879929877</c:v>
                </c:pt>
                <c:pt idx="221">
                  <c:v>206.81150838384212</c:v>
                </c:pt>
                <c:pt idx="222">
                  <c:v>201.47952749597167</c:v>
                </c:pt>
                <c:pt idx="223">
                  <c:v>233.69210512980536</c:v>
                </c:pt>
                <c:pt idx="224">
                  <c:v>185.58286558839424</c:v>
                </c:pt>
                <c:pt idx="225">
                  <c:v>224.50835173774718</c:v>
                </c:pt>
                <c:pt idx="226">
                  <c:v>187.49399990399692</c:v>
                </c:pt>
                <c:pt idx="227">
                  <c:v>198.58499439786482</c:v>
                </c:pt>
                <c:pt idx="228">
                  <c:v>235.46337294789609</c:v>
                </c:pt>
                <c:pt idx="229">
                  <c:v>233.22950070692173</c:v>
                </c:pt>
                <c:pt idx="230">
                  <c:v>203.05910469614506</c:v>
                </c:pt>
                <c:pt idx="231">
                  <c:v>211.6860883478175</c:v>
                </c:pt>
                <c:pt idx="232">
                  <c:v>198.0504986108341</c:v>
                </c:pt>
                <c:pt idx="233">
                  <c:v>229.58658497394833</c:v>
                </c:pt>
                <c:pt idx="234">
                  <c:v>202.84969805252362</c:v>
                </c:pt>
                <c:pt idx="235">
                  <c:v>207.80519724010753</c:v>
                </c:pt>
                <c:pt idx="236">
                  <c:v>217.84168563431564</c:v>
                </c:pt>
                <c:pt idx="237">
                  <c:v>231.25959439556232</c:v>
                </c:pt>
                <c:pt idx="238">
                  <c:v>241.3462243334252</c:v>
                </c:pt>
                <c:pt idx="239">
                  <c:v>229.2705825002414</c:v>
                </c:pt>
                <c:pt idx="240">
                  <c:v>246.18895182359424</c:v>
                </c:pt>
                <c:pt idx="241">
                  <c:v>228.40534144367115</c:v>
                </c:pt>
                <c:pt idx="242">
                  <c:v>232.56396969436173</c:v>
                </c:pt>
                <c:pt idx="243">
                  <c:v>194.96666381717671</c:v>
                </c:pt>
                <c:pt idx="244">
                  <c:v>215.77071163621812</c:v>
                </c:pt>
                <c:pt idx="245">
                  <c:v>257.61211151652014</c:v>
                </c:pt>
                <c:pt idx="246">
                  <c:v>264.31988196123274</c:v>
                </c:pt>
                <c:pt idx="247">
                  <c:v>239.81242670053609</c:v>
                </c:pt>
                <c:pt idx="248">
                  <c:v>275.43783327640375</c:v>
                </c:pt>
                <c:pt idx="249">
                  <c:v>272.43531342320512</c:v>
                </c:pt>
                <c:pt idx="250">
                  <c:v>265.96240335806863</c:v>
                </c:pt>
                <c:pt idx="251">
                  <c:v>242.47267887331142</c:v>
                </c:pt>
                <c:pt idx="252">
                  <c:v>257.92246897081299</c:v>
                </c:pt>
                <c:pt idx="253">
                  <c:v>271.29504234320245</c:v>
                </c:pt>
                <c:pt idx="254">
                  <c:v>266.9100972237656</c:v>
                </c:pt>
                <c:pt idx="255">
                  <c:v>250.16994223927063</c:v>
                </c:pt>
                <c:pt idx="256">
                  <c:v>231.86202793903101</c:v>
                </c:pt>
                <c:pt idx="257">
                  <c:v>214.57632674645168</c:v>
                </c:pt>
                <c:pt idx="258">
                  <c:v>221.78367838955148</c:v>
                </c:pt>
                <c:pt idx="259">
                  <c:v>235.19991496597103</c:v>
                </c:pt>
                <c:pt idx="260">
                  <c:v>235.41240409120331</c:v>
                </c:pt>
                <c:pt idx="261">
                  <c:v>241.51604501564694</c:v>
                </c:pt>
                <c:pt idx="262">
                  <c:v>246.2194143441983</c:v>
                </c:pt>
                <c:pt idx="263">
                  <c:v>245.14077588194095</c:v>
                </c:pt>
                <c:pt idx="264">
                  <c:v>235.87072730629379</c:v>
                </c:pt>
                <c:pt idx="265">
                  <c:v>244.41153818917797</c:v>
                </c:pt>
                <c:pt idx="266">
                  <c:v>247.05869747895943</c:v>
                </c:pt>
                <c:pt idx="267">
                  <c:v>246.29047890651395</c:v>
                </c:pt>
                <c:pt idx="268">
                  <c:v>253.60205046489668</c:v>
                </c:pt>
                <c:pt idx="269">
                  <c:v>238.30232898568156</c:v>
                </c:pt>
                <c:pt idx="270">
                  <c:v>262.70325464295263</c:v>
                </c:pt>
                <c:pt idx="271">
                  <c:v>236.47621444872632</c:v>
                </c:pt>
                <c:pt idx="272">
                  <c:v>232.41342474134319</c:v>
                </c:pt>
                <c:pt idx="273">
                  <c:v>268.91262521495713</c:v>
                </c:pt>
                <c:pt idx="274">
                  <c:v>255.80070367377803</c:v>
                </c:pt>
                <c:pt idx="275">
                  <c:v>266.15221208924788</c:v>
                </c:pt>
                <c:pt idx="276">
                  <c:v>274.69801601030906</c:v>
                </c:pt>
                <c:pt idx="277">
                  <c:v>260.96551496318438</c:v>
                </c:pt>
                <c:pt idx="278">
                  <c:v>236.7129062810053</c:v>
                </c:pt>
                <c:pt idx="279">
                  <c:v>240.65327755923042</c:v>
                </c:pt>
                <c:pt idx="280">
                  <c:v>235.07020228008483</c:v>
                </c:pt>
                <c:pt idx="281">
                  <c:v>234.82546710269736</c:v>
                </c:pt>
                <c:pt idx="282">
                  <c:v>220.07498722026546</c:v>
                </c:pt>
                <c:pt idx="283">
                  <c:v>224.19634252146042</c:v>
                </c:pt>
                <c:pt idx="284">
                  <c:v>219.02967835432713</c:v>
                </c:pt>
                <c:pt idx="285">
                  <c:v>230.54066886343503</c:v>
                </c:pt>
                <c:pt idx="286">
                  <c:v>202.54875956174109</c:v>
                </c:pt>
                <c:pt idx="287">
                  <c:v>235.19991496597103</c:v>
                </c:pt>
                <c:pt idx="288">
                  <c:v>182.51849221380283</c:v>
                </c:pt>
                <c:pt idx="289">
                  <c:v>149.23471446014162</c:v>
                </c:pt>
                <c:pt idx="290">
                  <c:v>164.39586369492392</c:v>
                </c:pt>
                <c:pt idx="291">
                  <c:v>163.85359318611233</c:v>
                </c:pt>
                <c:pt idx="292">
                  <c:v>169.49336270190642</c:v>
                </c:pt>
                <c:pt idx="293">
                  <c:v>171.34759992483117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4-49C6-8695-2D65E590F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7941216"/>
        <c:axId val="14870560"/>
      </c:areaChart>
      <c:catAx>
        <c:axId val="14779412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70560"/>
        <c:crosses val="autoZero"/>
        <c:auto val="1"/>
        <c:lblAlgn val="ctr"/>
        <c:lblOffset val="100"/>
        <c:noMultiLvlLbl val="0"/>
      </c:catAx>
      <c:valAx>
        <c:axId val="1487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7941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いちろ前ーはる前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比較!$CO$3:$CO$416</c:f>
              <c:numCache>
                <c:formatCode>General</c:formatCode>
                <c:ptCount val="414"/>
                <c:pt idx="0">
                  <c:v>243.7683326439265</c:v>
                </c:pt>
                <c:pt idx="1">
                  <c:v>211.28653530218153</c:v>
                </c:pt>
                <c:pt idx="2">
                  <c:v>209.7188594285216</c:v>
                </c:pt>
                <c:pt idx="3">
                  <c:v>227.35874735756263</c:v>
                </c:pt>
                <c:pt idx="4">
                  <c:v>206.68091348743357</c:v>
                </c:pt>
                <c:pt idx="5">
                  <c:v>255.91014047903613</c:v>
                </c:pt>
                <c:pt idx="6">
                  <c:v>249.05019574374961</c:v>
                </c:pt>
                <c:pt idx="7">
                  <c:v>253.76563991210472</c:v>
                </c:pt>
                <c:pt idx="8">
                  <c:v>264.60914572251653</c:v>
                </c:pt>
                <c:pt idx="9">
                  <c:v>237.22352328552918</c:v>
                </c:pt>
                <c:pt idx="10">
                  <c:v>234.02777612924496</c:v>
                </c:pt>
                <c:pt idx="11">
                  <c:v>217.29933271871775</c:v>
                </c:pt>
                <c:pt idx="12">
                  <c:v>219.94090115301429</c:v>
                </c:pt>
                <c:pt idx="13">
                  <c:v>195.0717816599828</c:v>
                </c:pt>
                <c:pt idx="14">
                  <c:v>200.52181926164545</c:v>
                </c:pt>
                <c:pt idx="15">
                  <c:v>195.7549488518745</c:v>
                </c:pt>
                <c:pt idx="16">
                  <c:v>202.84476823423373</c:v>
                </c:pt>
                <c:pt idx="17">
                  <c:v>212.73457640919588</c:v>
                </c:pt>
                <c:pt idx="18">
                  <c:v>217.47643550509099</c:v>
                </c:pt>
                <c:pt idx="19">
                  <c:v>219.01826407859232</c:v>
                </c:pt>
                <c:pt idx="20">
                  <c:v>215.26727572949866</c:v>
                </c:pt>
                <c:pt idx="21">
                  <c:v>213.82937122855691</c:v>
                </c:pt>
                <c:pt idx="22">
                  <c:v>213.40337391897066</c:v>
                </c:pt>
                <c:pt idx="23">
                  <c:v>208.19702207284331</c:v>
                </c:pt>
                <c:pt idx="24">
                  <c:v>207.98076834169066</c:v>
                </c:pt>
                <c:pt idx="25">
                  <c:v>211.10187114282053</c:v>
                </c:pt>
                <c:pt idx="26">
                  <c:v>222.34432756425338</c:v>
                </c:pt>
                <c:pt idx="27">
                  <c:v>222.36906259639628</c:v>
                </c:pt>
                <c:pt idx="28">
                  <c:v>223.28905033610582</c:v>
                </c:pt>
                <c:pt idx="29">
                  <c:v>215.76375970027959</c:v>
                </c:pt>
                <c:pt idx="30">
                  <c:v>227.17394216767028</c:v>
                </c:pt>
                <c:pt idx="31">
                  <c:v>203.55588913121625</c:v>
                </c:pt>
                <c:pt idx="32">
                  <c:v>208.5377663637932</c:v>
                </c:pt>
                <c:pt idx="33">
                  <c:v>203.18464508914053</c:v>
                </c:pt>
                <c:pt idx="34">
                  <c:v>213.97196077991154</c:v>
                </c:pt>
                <c:pt idx="35">
                  <c:v>220.71474803465219</c:v>
                </c:pt>
                <c:pt idx="36">
                  <c:v>219.97499857938402</c:v>
                </c:pt>
                <c:pt idx="37">
                  <c:v>216.11339616044165</c:v>
                </c:pt>
                <c:pt idx="38">
                  <c:v>217.2855264392914</c:v>
                </c:pt>
                <c:pt idx="39">
                  <c:v>230.26940743398808</c:v>
                </c:pt>
                <c:pt idx="40">
                  <c:v>223.54865242268852</c:v>
                </c:pt>
                <c:pt idx="41">
                  <c:v>223.84816282471473</c:v>
                </c:pt>
                <c:pt idx="42">
                  <c:v>217.67406827640264</c:v>
                </c:pt>
                <c:pt idx="43">
                  <c:v>216.75331600692988</c:v>
                </c:pt>
                <c:pt idx="44">
                  <c:v>214.97674292815955</c:v>
                </c:pt>
                <c:pt idx="45">
                  <c:v>226.15260334561705</c:v>
                </c:pt>
                <c:pt idx="46">
                  <c:v>222.582568949143</c:v>
                </c:pt>
                <c:pt idx="47">
                  <c:v>229.7368059323538</c:v>
                </c:pt>
                <c:pt idx="48">
                  <c:v>230.59271454232893</c:v>
                </c:pt>
                <c:pt idx="49">
                  <c:v>238.1092186371624</c:v>
                </c:pt>
                <c:pt idx="50">
                  <c:v>263.72902760219625</c:v>
                </c:pt>
                <c:pt idx="51">
                  <c:v>280.7115957704633</c:v>
                </c:pt>
                <c:pt idx="52">
                  <c:v>229.87170334775874</c:v>
                </c:pt>
                <c:pt idx="53">
                  <c:v>242.50773183550251</c:v>
                </c:pt>
                <c:pt idx="54">
                  <c:v>231.88790395361289</c:v>
                </c:pt>
                <c:pt idx="55">
                  <c:v>247.12749745829581</c:v>
                </c:pt>
                <c:pt idx="56">
                  <c:v>233</c:v>
                </c:pt>
                <c:pt idx="57">
                  <c:v>230.27375013231534</c:v>
                </c:pt>
                <c:pt idx="58">
                  <c:v>225.21101216414795</c:v>
                </c:pt>
                <c:pt idx="59">
                  <c:v>219.56320274581532</c:v>
                </c:pt>
                <c:pt idx="60">
                  <c:v>234.77010031092121</c:v>
                </c:pt>
                <c:pt idx="61">
                  <c:v>233.80119760172317</c:v>
                </c:pt>
                <c:pt idx="62">
                  <c:v>230.56235599073844</c:v>
                </c:pt>
                <c:pt idx="63">
                  <c:v>240.65327755923042</c:v>
                </c:pt>
                <c:pt idx="64">
                  <c:v>249.09235235149231</c:v>
                </c:pt>
                <c:pt idx="65">
                  <c:v>274.79628818453864</c:v>
                </c:pt>
                <c:pt idx="66">
                  <c:v>245.70103784884589</c:v>
                </c:pt>
                <c:pt idx="67">
                  <c:v>231.22283624244383</c:v>
                </c:pt>
                <c:pt idx="68">
                  <c:v>203.67130382064136</c:v>
                </c:pt>
                <c:pt idx="69">
                  <c:v>218.92464456976973</c:v>
                </c:pt>
                <c:pt idx="70">
                  <c:v>218.70756731306761</c:v>
                </c:pt>
                <c:pt idx="71">
                  <c:v>219.92726070226038</c:v>
                </c:pt>
                <c:pt idx="72">
                  <c:v>220.69662435116672</c:v>
                </c:pt>
                <c:pt idx="73">
                  <c:v>208.78697277368624</c:v>
                </c:pt>
                <c:pt idx="74">
                  <c:v>199.72731410600804</c:v>
                </c:pt>
                <c:pt idx="75">
                  <c:v>220.36560530173486</c:v>
                </c:pt>
                <c:pt idx="76">
                  <c:v>203.03201717955719</c:v>
                </c:pt>
                <c:pt idx="77">
                  <c:v>204.09801566894274</c:v>
                </c:pt>
                <c:pt idx="78">
                  <c:v>205.41178155110774</c:v>
                </c:pt>
                <c:pt idx="79">
                  <c:v>190.51771571168914</c:v>
                </c:pt>
                <c:pt idx="80">
                  <c:v>170.75128110793196</c:v>
                </c:pt>
                <c:pt idx="81">
                  <c:v>187.24849799130567</c:v>
                </c:pt>
                <c:pt idx="82">
                  <c:v>178.8295277631745</c:v>
                </c:pt>
                <c:pt idx="83">
                  <c:v>166.10839834276894</c:v>
                </c:pt>
                <c:pt idx="84">
                  <c:v>167.19150696132863</c:v>
                </c:pt>
                <c:pt idx="85">
                  <c:v>178.95809565370325</c:v>
                </c:pt>
                <c:pt idx="86">
                  <c:v>175.9630643061208</c:v>
                </c:pt>
                <c:pt idx="87">
                  <c:v>178.08424972467387</c:v>
                </c:pt>
                <c:pt idx="88">
                  <c:v>174.02011377998809</c:v>
                </c:pt>
                <c:pt idx="89">
                  <c:v>166.94310408040221</c:v>
                </c:pt>
                <c:pt idx="90">
                  <c:v>169.75865220954131</c:v>
                </c:pt>
                <c:pt idx="91">
                  <c:v>176.62672504465456</c:v>
                </c:pt>
                <c:pt idx="92">
                  <c:v>165.62608490210712</c:v>
                </c:pt>
                <c:pt idx="93">
                  <c:v>187.92551716038992</c:v>
                </c:pt>
                <c:pt idx="94">
                  <c:v>172.40939649566667</c:v>
                </c:pt>
                <c:pt idx="95">
                  <c:v>172.5688268488837</c:v>
                </c:pt>
                <c:pt idx="96">
                  <c:v>156.09932735281083</c:v>
                </c:pt>
                <c:pt idx="97">
                  <c:v>161.66323020402629</c:v>
                </c:pt>
                <c:pt idx="98">
                  <c:v>167.30511050174169</c:v>
                </c:pt>
                <c:pt idx="99">
                  <c:v>168.94969665554299</c:v>
                </c:pt>
                <c:pt idx="100">
                  <c:v>173.06068299876782</c:v>
                </c:pt>
                <c:pt idx="101">
                  <c:v>179.41293152947478</c:v>
                </c:pt>
                <c:pt idx="102">
                  <c:v>163.48700254148645</c:v>
                </c:pt>
                <c:pt idx="103">
                  <c:v>181.70030269650076</c:v>
                </c:pt>
                <c:pt idx="104">
                  <c:v>163.82612734237478</c:v>
                </c:pt>
                <c:pt idx="105">
                  <c:v>191.33478512805766</c:v>
                </c:pt>
                <c:pt idx="106">
                  <c:v>189.96578639323451</c:v>
                </c:pt>
                <c:pt idx="107">
                  <c:v>198.83158702781608</c:v>
                </c:pt>
                <c:pt idx="108">
                  <c:v>179.15635629248547</c:v>
                </c:pt>
                <c:pt idx="109">
                  <c:v>186.35181780707157</c:v>
                </c:pt>
                <c:pt idx="110">
                  <c:v>151.40673697032111</c:v>
                </c:pt>
                <c:pt idx="111">
                  <c:v>164.8666127510358</c:v>
                </c:pt>
                <c:pt idx="112">
                  <c:v>170.3613806001818</c:v>
                </c:pt>
                <c:pt idx="113">
                  <c:v>179.28747864811976</c:v>
                </c:pt>
                <c:pt idx="114">
                  <c:v>173.31474259277542</c:v>
                </c:pt>
                <c:pt idx="115">
                  <c:v>180.45775128821705</c:v>
                </c:pt>
                <c:pt idx="116">
                  <c:v>184.35834670553976</c:v>
                </c:pt>
                <c:pt idx="117">
                  <c:v>194.44279364378613</c:v>
                </c:pt>
                <c:pt idx="118">
                  <c:v>161.56422871415566</c:v>
                </c:pt>
                <c:pt idx="119">
                  <c:v>171.30090484291085</c:v>
                </c:pt>
                <c:pt idx="120">
                  <c:v>161.64467204334326</c:v>
                </c:pt>
                <c:pt idx="121">
                  <c:v>165.14236282674412</c:v>
                </c:pt>
                <c:pt idx="122">
                  <c:v>177.9662889425972</c:v>
                </c:pt>
                <c:pt idx="123">
                  <c:v>154.55743269089325</c:v>
                </c:pt>
                <c:pt idx="124">
                  <c:v>161.08382910770405</c:v>
                </c:pt>
                <c:pt idx="125">
                  <c:v>119.43198901466893</c:v>
                </c:pt>
                <c:pt idx="126">
                  <c:v>144.5648643343188</c:v>
                </c:pt>
                <c:pt idx="127">
                  <c:v>133.83198421901994</c:v>
                </c:pt>
                <c:pt idx="128">
                  <c:v>145.32377644418685</c:v>
                </c:pt>
                <c:pt idx="129">
                  <c:v>135.91173606425605</c:v>
                </c:pt>
                <c:pt idx="130">
                  <c:v>132.97368160654949</c:v>
                </c:pt>
                <c:pt idx="131">
                  <c:v>138.46299144536781</c:v>
                </c:pt>
                <c:pt idx="132">
                  <c:v>131.30118049735881</c:v>
                </c:pt>
                <c:pt idx="133">
                  <c:v>137.42634390829147</c:v>
                </c:pt>
                <c:pt idx="134">
                  <c:v>138.59653675326811</c:v>
                </c:pt>
                <c:pt idx="135">
                  <c:v>143.66279963859816</c:v>
                </c:pt>
                <c:pt idx="136">
                  <c:v>142.69197594819408</c:v>
                </c:pt>
                <c:pt idx="137">
                  <c:v>149.65293181224348</c:v>
                </c:pt>
                <c:pt idx="138">
                  <c:v>151.8947003683802</c:v>
                </c:pt>
                <c:pt idx="139">
                  <c:v>147.61436244485157</c:v>
                </c:pt>
                <c:pt idx="140">
                  <c:v>157.53729717117784</c:v>
                </c:pt>
                <c:pt idx="141">
                  <c:v>152.68595220255202</c:v>
                </c:pt>
                <c:pt idx="142">
                  <c:v>153.09147592207739</c:v>
                </c:pt>
                <c:pt idx="143">
                  <c:v>150.33296378372907</c:v>
                </c:pt>
                <c:pt idx="144">
                  <c:v>152.90192935342574</c:v>
                </c:pt>
                <c:pt idx="145">
                  <c:v>147.94255641971313</c:v>
                </c:pt>
                <c:pt idx="146">
                  <c:v>143.38758663147937</c:v>
                </c:pt>
                <c:pt idx="147">
                  <c:v>142.41839768793918</c:v>
                </c:pt>
                <c:pt idx="148">
                  <c:v>168.39536810732056</c:v>
                </c:pt>
                <c:pt idx="149">
                  <c:v>137.96738745080302</c:v>
                </c:pt>
                <c:pt idx="150">
                  <c:v>140.03928020380567</c:v>
                </c:pt>
                <c:pt idx="151">
                  <c:v>154.41502517566093</c:v>
                </c:pt>
                <c:pt idx="152">
                  <c:v>160.46183346827368</c:v>
                </c:pt>
                <c:pt idx="153">
                  <c:v>168.41615124446943</c:v>
                </c:pt>
                <c:pt idx="154">
                  <c:v>164.67543836285969</c:v>
                </c:pt>
                <c:pt idx="155">
                  <c:v>162.19741058352318</c:v>
                </c:pt>
                <c:pt idx="156">
                  <c:v>164.36848846418221</c:v>
                </c:pt>
                <c:pt idx="157">
                  <c:v>156.83111936092274</c:v>
                </c:pt>
                <c:pt idx="158">
                  <c:v>142.37275020171521</c:v>
                </c:pt>
                <c:pt idx="159">
                  <c:v>143.32131732579072</c:v>
                </c:pt>
                <c:pt idx="160">
                  <c:v>134.40982106974178</c:v>
                </c:pt>
                <c:pt idx="161">
                  <c:v>130.83577492413914</c:v>
                </c:pt>
                <c:pt idx="162">
                  <c:v>135.12956745287096</c:v>
                </c:pt>
                <c:pt idx="163">
                  <c:v>137.45544732748863</c:v>
                </c:pt>
                <c:pt idx="164">
                  <c:v>146.30105946301276</c:v>
                </c:pt>
                <c:pt idx="165">
                  <c:v>137.68805322176649</c:v>
                </c:pt>
                <c:pt idx="166">
                  <c:v>137.41906709041507</c:v>
                </c:pt>
                <c:pt idx="167">
                  <c:v>129.77673135042352</c:v>
                </c:pt>
                <c:pt idx="168">
                  <c:v>141.37538682528864</c:v>
                </c:pt>
                <c:pt idx="169">
                  <c:v>140.61294392764842</c:v>
                </c:pt>
                <c:pt idx="170">
                  <c:v>138.76238683447326</c:v>
                </c:pt>
                <c:pt idx="171">
                  <c:v>141.69685952765502</c:v>
                </c:pt>
                <c:pt idx="172">
                  <c:v>141.23030836190935</c:v>
                </c:pt>
                <c:pt idx="173">
                  <c:v>158.7041272305166</c:v>
                </c:pt>
                <c:pt idx="174">
                  <c:v>133.30041260251224</c:v>
                </c:pt>
                <c:pt idx="175">
                  <c:v>138.07244475274564</c:v>
                </c:pt>
                <c:pt idx="176">
                  <c:v>130.05767951182276</c:v>
                </c:pt>
                <c:pt idx="177">
                  <c:v>141.3470905254155</c:v>
                </c:pt>
                <c:pt idx="178">
                  <c:v>136.2974687952788</c:v>
                </c:pt>
                <c:pt idx="179">
                  <c:v>142.73752134600068</c:v>
                </c:pt>
                <c:pt idx="180">
                  <c:v>120.5363015858708</c:v>
                </c:pt>
                <c:pt idx="181">
                  <c:v>129.20139318134306</c:v>
                </c:pt>
                <c:pt idx="182">
                  <c:v>131.32402674301454</c:v>
                </c:pt>
                <c:pt idx="183">
                  <c:v>133.22161986704711</c:v>
                </c:pt>
                <c:pt idx="184">
                  <c:v>141.66509803053114</c:v>
                </c:pt>
                <c:pt idx="185">
                  <c:v>137.38267721950973</c:v>
                </c:pt>
                <c:pt idx="186">
                  <c:v>130.22672536772166</c:v>
                </c:pt>
                <c:pt idx="187">
                  <c:v>131.85977400253651</c:v>
                </c:pt>
                <c:pt idx="188">
                  <c:v>134.84435472054437</c:v>
                </c:pt>
                <c:pt idx="189">
                  <c:v>136.75891195823399</c:v>
                </c:pt>
                <c:pt idx="190">
                  <c:v>147.52965803525743</c:v>
                </c:pt>
                <c:pt idx="191">
                  <c:v>121.08674576517448</c:v>
                </c:pt>
                <c:pt idx="192">
                  <c:v>137.92389205645264</c:v>
                </c:pt>
                <c:pt idx="193">
                  <c:v>158.55283031217073</c:v>
                </c:pt>
                <c:pt idx="194">
                  <c:v>163.1441080762649</c:v>
                </c:pt>
                <c:pt idx="195">
                  <c:v>150.95363526593189</c:v>
                </c:pt>
                <c:pt idx="196">
                  <c:v>144.32255540974876</c:v>
                </c:pt>
                <c:pt idx="197">
                  <c:v>143.74282590793879</c:v>
                </c:pt>
                <c:pt idx="198">
                  <c:v>142.57278842752567</c:v>
                </c:pt>
                <c:pt idx="199">
                  <c:v>137.78606605894515</c:v>
                </c:pt>
                <c:pt idx="200">
                  <c:v>131.8104699938514</c:v>
                </c:pt>
                <c:pt idx="201">
                  <c:v>143.16773379501402</c:v>
                </c:pt>
                <c:pt idx="202">
                  <c:v>133.99626860476377</c:v>
                </c:pt>
                <c:pt idx="203">
                  <c:v>123.79418403139947</c:v>
                </c:pt>
                <c:pt idx="204">
                  <c:v>121.95900950729306</c:v>
                </c:pt>
                <c:pt idx="205">
                  <c:v>131.53326575433303</c:v>
                </c:pt>
                <c:pt idx="206">
                  <c:v>142.51315728731856</c:v>
                </c:pt>
                <c:pt idx="207">
                  <c:v>128.34328965707556</c:v>
                </c:pt>
                <c:pt idx="208">
                  <c:v>128.89918541247653</c:v>
                </c:pt>
                <c:pt idx="209">
                  <c:v>133.63756956784272</c:v>
                </c:pt>
                <c:pt idx="210">
                  <c:v>154.13630331625319</c:v>
                </c:pt>
                <c:pt idx="211">
                  <c:v>159.59323293924464</c:v>
                </c:pt>
                <c:pt idx="212">
                  <c:v>163.53287131338459</c:v>
                </c:pt>
                <c:pt idx="213">
                  <c:v>160.36832604975336</c:v>
                </c:pt>
                <c:pt idx="214">
                  <c:v>153.16984037335808</c:v>
                </c:pt>
                <c:pt idx="215">
                  <c:v>150.60544478869281</c:v>
                </c:pt>
                <c:pt idx="216">
                  <c:v>157.95252451290546</c:v>
                </c:pt>
                <c:pt idx="217">
                  <c:v>159.6934563468397</c:v>
                </c:pt>
                <c:pt idx="218">
                  <c:v>146.86388255796589</c:v>
                </c:pt>
                <c:pt idx="219">
                  <c:v>171.7672844286711</c:v>
                </c:pt>
                <c:pt idx="220">
                  <c:v>159.61829469080291</c:v>
                </c:pt>
                <c:pt idx="221">
                  <c:v>150.40944119303148</c:v>
                </c:pt>
                <c:pt idx="222">
                  <c:v>148.73130134574902</c:v>
                </c:pt>
                <c:pt idx="223">
                  <c:v>152.70559911149297</c:v>
                </c:pt>
                <c:pt idx="224">
                  <c:v>155.1128621359299</c:v>
                </c:pt>
                <c:pt idx="225">
                  <c:v>155.33834040570923</c:v>
                </c:pt>
                <c:pt idx="226">
                  <c:v>164.19805114556019</c:v>
                </c:pt>
                <c:pt idx="227">
                  <c:v>157.84802817900513</c:v>
                </c:pt>
                <c:pt idx="228">
                  <c:v>156.13135495473034</c:v>
                </c:pt>
                <c:pt idx="229">
                  <c:v>155.75300960174093</c:v>
                </c:pt>
                <c:pt idx="230">
                  <c:v>163.67040050051813</c:v>
                </c:pt>
                <c:pt idx="231">
                  <c:v>148.35430563350698</c:v>
                </c:pt>
                <c:pt idx="232">
                  <c:v>149.92998365904</c:v>
                </c:pt>
                <c:pt idx="233">
                  <c:v>162.08022704821215</c:v>
                </c:pt>
                <c:pt idx="234">
                  <c:v>159.92498241363043</c:v>
                </c:pt>
                <c:pt idx="235">
                  <c:v>154.36968614336172</c:v>
                </c:pt>
                <c:pt idx="236">
                  <c:v>152.38438240187213</c:v>
                </c:pt>
                <c:pt idx="237">
                  <c:v>152.06577524216289</c:v>
                </c:pt>
                <c:pt idx="238">
                  <c:v>149.38540758722053</c:v>
                </c:pt>
                <c:pt idx="239">
                  <c:v>152.78088885721277</c:v>
                </c:pt>
                <c:pt idx="240">
                  <c:v>152.8201557386983</c:v>
                </c:pt>
                <c:pt idx="241">
                  <c:v>157.81951717072258</c:v>
                </c:pt>
                <c:pt idx="242">
                  <c:v>155.55384919699031</c:v>
                </c:pt>
                <c:pt idx="243">
                  <c:v>155.94229702040431</c:v>
                </c:pt>
                <c:pt idx="244">
                  <c:v>165.33904560024533</c:v>
                </c:pt>
                <c:pt idx="245">
                  <c:v>166.23778150588993</c:v>
                </c:pt>
                <c:pt idx="246">
                  <c:v>175.03428235634297</c:v>
                </c:pt>
                <c:pt idx="247">
                  <c:v>166.56230065654111</c:v>
                </c:pt>
                <c:pt idx="248">
                  <c:v>170.27624614138051</c:v>
                </c:pt>
                <c:pt idx="249">
                  <c:v>172.68757917117259</c:v>
                </c:pt>
                <c:pt idx="250">
                  <c:v>170.99415194678443</c:v>
                </c:pt>
                <c:pt idx="251">
                  <c:v>186.3759641155479</c:v>
                </c:pt>
                <c:pt idx="252">
                  <c:v>183.92389730538008</c:v>
                </c:pt>
                <c:pt idx="253">
                  <c:v>160.990682960226</c:v>
                </c:pt>
                <c:pt idx="254">
                  <c:v>163.81697103780181</c:v>
                </c:pt>
                <c:pt idx="255">
                  <c:v>172.85253830939249</c:v>
                </c:pt>
                <c:pt idx="256">
                  <c:v>182.01098867925529</c:v>
                </c:pt>
                <c:pt idx="257">
                  <c:v>167.29614460590537</c:v>
                </c:pt>
                <c:pt idx="258">
                  <c:v>188.63721796082552</c:v>
                </c:pt>
                <c:pt idx="259">
                  <c:v>182.34308322500198</c:v>
                </c:pt>
                <c:pt idx="260">
                  <c:v>178.58331389018403</c:v>
                </c:pt>
                <c:pt idx="261">
                  <c:v>176.51628820026781</c:v>
                </c:pt>
                <c:pt idx="262">
                  <c:v>185.65020872598015</c:v>
                </c:pt>
                <c:pt idx="263">
                  <c:v>178.51610571598295</c:v>
                </c:pt>
                <c:pt idx="264">
                  <c:v>188.48872645333461</c:v>
                </c:pt>
                <c:pt idx="265">
                  <c:v>192.681083658983</c:v>
                </c:pt>
                <c:pt idx="266">
                  <c:v>198.56736892047493</c:v>
                </c:pt>
                <c:pt idx="267">
                  <c:v>186.86626233753378</c:v>
                </c:pt>
                <c:pt idx="268">
                  <c:v>192.73297590189387</c:v>
                </c:pt>
                <c:pt idx="269">
                  <c:v>203.05417996190081</c:v>
                </c:pt>
                <c:pt idx="270">
                  <c:v>203.80137389134549</c:v>
                </c:pt>
                <c:pt idx="271">
                  <c:v>208.62166713934582</c:v>
                </c:pt>
                <c:pt idx="272">
                  <c:v>220.86873930006482</c:v>
                </c:pt>
                <c:pt idx="273">
                  <c:v>212.85206130080113</c:v>
                </c:pt>
                <c:pt idx="274">
                  <c:v>221.95720308203562</c:v>
                </c:pt>
                <c:pt idx="275">
                  <c:v>223.45021816950637</c:v>
                </c:pt>
                <c:pt idx="276">
                  <c:v>222.14409737825582</c:v>
                </c:pt>
                <c:pt idx="277">
                  <c:v>225.22877258467668</c:v>
                </c:pt>
                <c:pt idx="278">
                  <c:v>226.55021518418383</c:v>
                </c:pt>
                <c:pt idx="279">
                  <c:v>224.16065667284258</c:v>
                </c:pt>
                <c:pt idx="280">
                  <c:v>218.17653402692051</c:v>
                </c:pt>
                <c:pt idx="281">
                  <c:v>225.98008761835632</c:v>
                </c:pt>
                <c:pt idx="282">
                  <c:v>217.72689314827417</c:v>
                </c:pt>
                <c:pt idx="283">
                  <c:v>224.47494292236718</c:v>
                </c:pt>
                <c:pt idx="284">
                  <c:v>233.39237348293966</c:v>
                </c:pt>
                <c:pt idx="285">
                  <c:v>227.80693580310501</c:v>
                </c:pt>
                <c:pt idx="286">
                  <c:v>230.10649708341572</c:v>
                </c:pt>
                <c:pt idx="287">
                  <c:v>243.32077593169063</c:v>
                </c:pt>
                <c:pt idx="288">
                  <c:v>256.13082594642918</c:v>
                </c:pt>
                <c:pt idx="289">
                  <c:v>258.78369345845579</c:v>
                </c:pt>
                <c:pt idx="290">
                  <c:v>270.03333127597415</c:v>
                </c:pt>
                <c:pt idx="291">
                  <c:v>263.0437226013957</c:v>
                </c:pt>
                <c:pt idx="292">
                  <c:v>266.56331330473819</c:v>
                </c:pt>
                <c:pt idx="293">
                  <c:v>269.31394319641157</c:v>
                </c:pt>
                <c:pt idx="294">
                  <c:v>263.33628690326748</c:v>
                </c:pt>
                <c:pt idx="295">
                  <c:v>261.35607894212063</c:v>
                </c:pt>
                <c:pt idx="296">
                  <c:v>263.30020888711806</c:v>
                </c:pt>
                <c:pt idx="297">
                  <c:v>247.01416963405157</c:v>
                </c:pt>
                <c:pt idx="298">
                  <c:v>269.96110831006752</c:v>
                </c:pt>
                <c:pt idx="299">
                  <c:v>273.63662035626737</c:v>
                </c:pt>
                <c:pt idx="300">
                  <c:v>277.65806309199809</c:v>
                </c:pt>
                <c:pt idx="301">
                  <c:v>283.90843594370352</c:v>
                </c:pt>
                <c:pt idx="302">
                  <c:v>291.37604568666933</c:v>
                </c:pt>
                <c:pt idx="303">
                  <c:v>291.51843852490703</c:v>
                </c:pt>
                <c:pt idx="304">
                  <c:v>274.21889066947961</c:v>
                </c:pt>
                <c:pt idx="305">
                  <c:v>276.16842687027059</c:v>
                </c:pt>
                <c:pt idx="306">
                  <c:v>228.02631427096304</c:v>
                </c:pt>
                <c:pt idx="307">
                  <c:v>241.97727165996398</c:v>
                </c:pt>
                <c:pt idx="308">
                  <c:v>245.22846490568747</c:v>
                </c:pt>
                <c:pt idx="309">
                  <c:v>264.29528940183553</c:v>
                </c:pt>
                <c:pt idx="310">
                  <c:v>266.58394550310038</c:v>
                </c:pt>
                <c:pt idx="311">
                  <c:v>218.59551687992141</c:v>
                </c:pt>
                <c:pt idx="312">
                  <c:v>220.94569468536832</c:v>
                </c:pt>
                <c:pt idx="313">
                  <c:v>226.30289436947112</c:v>
                </c:pt>
                <c:pt idx="314">
                  <c:v>206.23530250662714</c:v>
                </c:pt>
                <c:pt idx="315">
                  <c:v>190.14468175576198</c:v>
                </c:pt>
                <c:pt idx="316">
                  <c:v>190.63840116828507</c:v>
                </c:pt>
                <c:pt idx="317">
                  <c:v>196.89083269670022</c:v>
                </c:pt>
                <c:pt idx="318">
                  <c:v>177.24559232883621</c:v>
                </c:pt>
                <c:pt idx="319">
                  <c:v>182.06866836443879</c:v>
                </c:pt>
                <c:pt idx="320">
                  <c:v>193.14761194485425</c:v>
                </c:pt>
                <c:pt idx="321">
                  <c:v>193.65691312215012</c:v>
                </c:pt>
                <c:pt idx="322">
                  <c:v>198.32549004099297</c:v>
                </c:pt>
                <c:pt idx="323">
                  <c:v>200.57666863321865</c:v>
                </c:pt>
                <c:pt idx="324">
                  <c:v>201.82665829864993</c:v>
                </c:pt>
                <c:pt idx="325">
                  <c:v>208.07931180201456</c:v>
                </c:pt>
                <c:pt idx="326">
                  <c:v>212.9812198293549</c:v>
                </c:pt>
                <c:pt idx="327">
                  <c:v>195.58885448818396</c:v>
                </c:pt>
                <c:pt idx="328">
                  <c:v>217.46034121190925</c:v>
                </c:pt>
                <c:pt idx="329">
                  <c:v>212.44293351392039</c:v>
                </c:pt>
                <c:pt idx="330">
                  <c:v>205.90774633315766</c:v>
                </c:pt>
                <c:pt idx="331">
                  <c:v>248.41698814694618</c:v>
                </c:pt>
                <c:pt idx="332">
                  <c:v>207.88458336298052</c:v>
                </c:pt>
                <c:pt idx="333">
                  <c:v>220.59691747619684</c:v>
                </c:pt>
                <c:pt idx="334">
                  <c:v>215.4878186812424</c:v>
                </c:pt>
                <c:pt idx="335">
                  <c:v>220.30887408363739</c:v>
                </c:pt>
                <c:pt idx="336">
                  <c:v>221.53329320894412</c:v>
                </c:pt>
                <c:pt idx="337">
                  <c:v>223.1748193681357</c:v>
                </c:pt>
                <c:pt idx="338">
                  <c:v>220.23396649926642</c:v>
                </c:pt>
                <c:pt idx="339">
                  <c:v>223.95758527006851</c:v>
                </c:pt>
                <c:pt idx="340">
                  <c:v>224.29222010582535</c:v>
                </c:pt>
                <c:pt idx="341">
                  <c:v>228.24329124861481</c:v>
                </c:pt>
                <c:pt idx="342">
                  <c:v>223.63810051062407</c:v>
                </c:pt>
                <c:pt idx="343">
                  <c:v>225.25984995111756</c:v>
                </c:pt>
                <c:pt idx="344">
                  <c:v>227.6861875476859</c:v>
                </c:pt>
                <c:pt idx="345">
                  <c:v>230.34322217074242</c:v>
                </c:pt>
                <c:pt idx="346">
                  <c:v>230.27592145076741</c:v>
                </c:pt>
                <c:pt idx="347">
                  <c:v>209.38481320286817</c:v>
                </c:pt>
                <c:pt idx="348">
                  <c:v>250.41765113505878</c:v>
                </c:pt>
                <c:pt idx="349">
                  <c:v>235.72229423624742</c:v>
                </c:pt>
                <c:pt idx="350">
                  <c:v>232.59191731442431</c:v>
                </c:pt>
                <c:pt idx="351">
                  <c:v>219.88633427296023</c:v>
                </c:pt>
                <c:pt idx="352">
                  <c:v>233.43093196918014</c:v>
                </c:pt>
                <c:pt idx="353">
                  <c:v>227.71253808255707</c:v>
                </c:pt>
                <c:pt idx="354">
                  <c:v>221.18092141954739</c:v>
                </c:pt>
                <c:pt idx="355">
                  <c:v>221.45879978000423</c:v>
                </c:pt>
                <c:pt idx="356">
                  <c:v>235.27430798963155</c:v>
                </c:pt>
                <c:pt idx="357">
                  <c:v>225.94025759036393</c:v>
                </c:pt>
                <c:pt idx="358">
                  <c:v>250.7827745280764</c:v>
                </c:pt>
                <c:pt idx="359">
                  <c:v>235.92159714617057</c:v>
                </c:pt>
                <c:pt idx="360">
                  <c:v>252.06943487856674</c:v>
                </c:pt>
                <c:pt idx="361">
                  <c:v>253.91534022189364</c:v>
                </c:pt>
                <c:pt idx="362">
                  <c:v>245.91665254715875</c:v>
                </c:pt>
                <c:pt idx="363">
                  <c:v>244.62624552569989</c:v>
                </c:pt>
                <c:pt idx="364">
                  <c:v>250.95816384409574</c:v>
                </c:pt>
                <c:pt idx="365">
                  <c:v>258.30989140952386</c:v>
                </c:pt>
                <c:pt idx="366">
                  <c:v>255.84174796150842</c:v>
                </c:pt>
                <c:pt idx="367">
                  <c:v>252.1626459252044</c:v>
                </c:pt>
                <c:pt idx="368">
                  <c:v>251.20708588732126</c:v>
                </c:pt>
                <c:pt idx="369">
                  <c:v>249.61971076018816</c:v>
                </c:pt>
                <c:pt idx="370">
                  <c:v>247.41463174194044</c:v>
                </c:pt>
                <c:pt idx="371">
                  <c:v>249.96399740762669</c:v>
                </c:pt>
                <c:pt idx="372">
                  <c:v>248.77700858399274</c:v>
                </c:pt>
                <c:pt idx="373">
                  <c:v>242.0723032484303</c:v>
                </c:pt>
                <c:pt idx="374">
                  <c:v>236.69178270485014</c:v>
                </c:pt>
                <c:pt idx="375">
                  <c:v>246.24581214713075</c:v>
                </c:pt>
                <c:pt idx="376">
                  <c:v>243.36187047275914</c:v>
                </c:pt>
                <c:pt idx="377">
                  <c:v>237.31413780051116</c:v>
                </c:pt>
                <c:pt idx="378">
                  <c:v>241.73746089507932</c:v>
                </c:pt>
                <c:pt idx="379">
                  <c:v>248.69459181896175</c:v>
                </c:pt>
                <c:pt idx="380">
                  <c:v>236.41488954801471</c:v>
                </c:pt>
                <c:pt idx="381">
                  <c:v>251.42991071071873</c:v>
                </c:pt>
                <c:pt idx="382">
                  <c:v>246.48326515201796</c:v>
                </c:pt>
                <c:pt idx="383">
                  <c:v>253.34364014121215</c:v>
                </c:pt>
                <c:pt idx="384">
                  <c:v>246.07112792849145</c:v>
                </c:pt>
                <c:pt idx="385">
                  <c:v>238.62732450413134</c:v>
                </c:pt>
                <c:pt idx="386">
                  <c:v>244.39108003362153</c:v>
                </c:pt>
                <c:pt idx="387">
                  <c:v>233.79050451205242</c:v>
                </c:pt>
                <c:pt idx="388">
                  <c:v>247.94555854057964</c:v>
                </c:pt>
                <c:pt idx="389">
                  <c:v>254.82739256210272</c:v>
                </c:pt>
                <c:pt idx="390">
                  <c:v>248.8292587297563</c:v>
                </c:pt>
                <c:pt idx="391">
                  <c:v>244.29490375363952</c:v>
                </c:pt>
                <c:pt idx="392">
                  <c:v>248.78906728391422</c:v>
                </c:pt>
                <c:pt idx="393">
                  <c:v>230.69460331789298</c:v>
                </c:pt>
                <c:pt idx="394">
                  <c:v>243.33310502272394</c:v>
                </c:pt>
                <c:pt idx="395">
                  <c:v>227.89471253190584</c:v>
                </c:pt>
                <c:pt idx="396">
                  <c:v>230.71410880134746</c:v>
                </c:pt>
                <c:pt idx="397">
                  <c:v>227.18274582370907</c:v>
                </c:pt>
                <c:pt idx="398">
                  <c:v>245.98780457575535</c:v>
                </c:pt>
                <c:pt idx="399">
                  <c:v>238.09031899680423</c:v>
                </c:pt>
                <c:pt idx="400">
                  <c:v>249.94399372659467</c:v>
                </c:pt>
                <c:pt idx="401">
                  <c:v>244.0368824583694</c:v>
                </c:pt>
                <c:pt idx="402">
                  <c:v>255.74987781033249</c:v>
                </c:pt>
                <c:pt idx="403">
                  <c:v>251.66644591601798</c:v>
                </c:pt>
                <c:pt idx="404">
                  <c:v>258.3447309313662</c:v>
                </c:pt>
                <c:pt idx="405">
                  <c:v>247.27110627810924</c:v>
                </c:pt>
                <c:pt idx="406">
                  <c:v>261.20107197329799</c:v>
                </c:pt>
                <c:pt idx="407">
                  <c:v>251.01394383579571</c:v>
                </c:pt>
                <c:pt idx="408">
                  <c:v>259.81916788412667</c:v>
                </c:pt>
                <c:pt idx="409">
                  <c:v>246.327018412516</c:v>
                </c:pt>
                <c:pt idx="410">
                  <c:v>255.51320905190011</c:v>
                </c:pt>
                <c:pt idx="411">
                  <c:v>240.30813552603666</c:v>
                </c:pt>
                <c:pt idx="412">
                  <c:v>251.45774993028152</c:v>
                </c:pt>
                <c:pt idx="413">
                  <c:v>240.42670400768714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2-4F3D-9813-DB092F29C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2098432"/>
        <c:axId val="1548520032"/>
      </c:areaChart>
      <c:catAx>
        <c:axId val="15820984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48520032"/>
        <c:crosses val="autoZero"/>
        <c:auto val="1"/>
        <c:lblAlgn val="ctr"/>
        <c:lblOffset val="100"/>
        <c:noMultiLvlLbl val="0"/>
      </c:catAx>
      <c:valAx>
        <c:axId val="154852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82098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はる前ーはる後ろ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'比較 (2)'!$AF$3:$AF$350</c:f>
              <c:numCache>
                <c:formatCode>General</c:formatCode>
                <c:ptCount val="348"/>
                <c:pt idx="0">
                  <c:v>58.463663928973865</c:v>
                </c:pt>
                <c:pt idx="1">
                  <c:v>52.877216265609142</c:v>
                </c:pt>
                <c:pt idx="2">
                  <c:v>51.341990611973742</c:v>
                </c:pt>
                <c:pt idx="3">
                  <c:v>54.230987451824994</c:v>
                </c:pt>
                <c:pt idx="4">
                  <c:v>55.542776307995261</c:v>
                </c:pt>
                <c:pt idx="5">
                  <c:v>57.052607302383649</c:v>
                </c:pt>
                <c:pt idx="6">
                  <c:v>57.131427428342803</c:v>
                </c:pt>
                <c:pt idx="7">
                  <c:v>58.617403559011379</c:v>
                </c:pt>
                <c:pt idx="8">
                  <c:v>59.682493245507096</c:v>
                </c:pt>
                <c:pt idx="9">
                  <c:v>56.302753041036986</c:v>
                </c:pt>
                <c:pt idx="10">
                  <c:v>63.142695539547567</c:v>
                </c:pt>
                <c:pt idx="11">
                  <c:v>61.171888968708494</c:v>
                </c:pt>
                <c:pt idx="12">
                  <c:v>64.195015382816138</c:v>
                </c:pt>
                <c:pt idx="13">
                  <c:v>58.232293446162672</c:v>
                </c:pt>
                <c:pt idx="14">
                  <c:v>55.560777532356404</c:v>
                </c:pt>
                <c:pt idx="15">
                  <c:v>63.063460101710248</c:v>
                </c:pt>
                <c:pt idx="16">
                  <c:v>66.392770690791323</c:v>
                </c:pt>
                <c:pt idx="17">
                  <c:v>66.468037431535464</c:v>
                </c:pt>
                <c:pt idx="18">
                  <c:v>61.457302251237813</c:v>
                </c:pt>
                <c:pt idx="19">
                  <c:v>58.821764679410968</c:v>
                </c:pt>
                <c:pt idx="20">
                  <c:v>59.573484034425917</c:v>
                </c:pt>
                <c:pt idx="21">
                  <c:v>61.611687202997452</c:v>
                </c:pt>
                <c:pt idx="22">
                  <c:v>82.800966177937809</c:v>
                </c:pt>
                <c:pt idx="23">
                  <c:v>58.54912467321779</c:v>
                </c:pt>
                <c:pt idx="24">
                  <c:v>75.531450403126769</c:v>
                </c:pt>
                <c:pt idx="25">
                  <c:v>76.413349619029262</c:v>
                </c:pt>
                <c:pt idx="26">
                  <c:v>74.886580907396223</c:v>
                </c:pt>
                <c:pt idx="27">
                  <c:v>80.672176120394823</c:v>
                </c:pt>
                <c:pt idx="28">
                  <c:v>82.413591112146065</c:v>
                </c:pt>
                <c:pt idx="29">
                  <c:v>79.145435749637514</c:v>
                </c:pt>
                <c:pt idx="30">
                  <c:v>76.681158050723255</c:v>
                </c:pt>
                <c:pt idx="31">
                  <c:v>92.36882591004391</c:v>
                </c:pt>
                <c:pt idx="32">
                  <c:v>92.162899259951672</c:v>
                </c:pt>
                <c:pt idx="33">
                  <c:v>89.927748776448311</c:v>
                </c:pt>
                <c:pt idx="34">
                  <c:v>90.807488677971932</c:v>
                </c:pt>
                <c:pt idx="35">
                  <c:v>88.306285167025337</c:v>
                </c:pt>
                <c:pt idx="36">
                  <c:v>94.857788293845431</c:v>
                </c:pt>
                <c:pt idx="37">
                  <c:v>86.10458756651704</c:v>
                </c:pt>
                <c:pt idx="38">
                  <c:v>84.622691992160114</c:v>
                </c:pt>
                <c:pt idx="39">
                  <c:v>94.132884795909661</c:v>
                </c:pt>
                <c:pt idx="40">
                  <c:v>97.442290613470291</c:v>
                </c:pt>
                <c:pt idx="41">
                  <c:v>101.48398888494677</c:v>
                </c:pt>
                <c:pt idx="42">
                  <c:v>96.71090941563935</c:v>
                </c:pt>
                <c:pt idx="43">
                  <c:v>90.487568206908946</c:v>
                </c:pt>
                <c:pt idx="44">
                  <c:v>93.97872099576584</c:v>
                </c:pt>
                <c:pt idx="45">
                  <c:v>105.17128885774862</c:v>
                </c:pt>
                <c:pt idx="46">
                  <c:v>96.208107766445551</c:v>
                </c:pt>
                <c:pt idx="47">
                  <c:v>91.498633869582989</c:v>
                </c:pt>
                <c:pt idx="48">
                  <c:v>88.724292051275341</c:v>
                </c:pt>
                <c:pt idx="49">
                  <c:v>82.969874050766165</c:v>
                </c:pt>
                <c:pt idx="50">
                  <c:v>83.522452071284405</c:v>
                </c:pt>
                <c:pt idx="51">
                  <c:v>88.27230596285564</c:v>
                </c:pt>
                <c:pt idx="52">
                  <c:v>75.146523539016755</c:v>
                </c:pt>
                <c:pt idx="53">
                  <c:v>79</c:v>
                </c:pt>
                <c:pt idx="54">
                  <c:v>71.714712576987992</c:v>
                </c:pt>
                <c:pt idx="55">
                  <c:v>83.880867902043079</c:v>
                </c:pt>
                <c:pt idx="56">
                  <c:v>87.88629017087932</c:v>
                </c:pt>
                <c:pt idx="57">
                  <c:v>107.8424777163433</c:v>
                </c:pt>
                <c:pt idx="58">
                  <c:v>98.534258001976141</c:v>
                </c:pt>
                <c:pt idx="59">
                  <c:v>93.080610225760765</c:v>
                </c:pt>
                <c:pt idx="60">
                  <c:v>101.02474944289642</c:v>
                </c:pt>
                <c:pt idx="61">
                  <c:v>120.39102956615996</c:v>
                </c:pt>
                <c:pt idx="62">
                  <c:v>111</c:v>
                </c:pt>
                <c:pt idx="63">
                  <c:v>131.293564198707</c:v>
                </c:pt>
                <c:pt idx="64">
                  <c:v>86.752521577185291</c:v>
                </c:pt>
                <c:pt idx="65">
                  <c:v>118.0889495253472</c:v>
                </c:pt>
                <c:pt idx="66">
                  <c:v>87.034475927646056</c:v>
                </c:pt>
                <c:pt idx="67">
                  <c:v>105.85839598255775</c:v>
                </c:pt>
                <c:pt idx="68">
                  <c:v>103.31021246711285</c:v>
                </c:pt>
                <c:pt idx="69">
                  <c:v>135.12586724976089</c:v>
                </c:pt>
                <c:pt idx="70">
                  <c:v>136.25710990623571</c:v>
                </c:pt>
                <c:pt idx="71">
                  <c:v>149.46906034360421</c:v>
                </c:pt>
                <c:pt idx="72">
                  <c:v>98.270036124955197</c:v>
                </c:pt>
                <c:pt idx="73">
                  <c:v>81.688432473637292</c:v>
                </c:pt>
                <c:pt idx="74">
                  <c:v>63.584589327918131</c:v>
                </c:pt>
                <c:pt idx="75">
                  <c:v>90.255193756370602</c:v>
                </c:pt>
                <c:pt idx="76">
                  <c:v>73.443856107914158</c:v>
                </c:pt>
                <c:pt idx="77">
                  <c:v>71.112586790244109</c:v>
                </c:pt>
                <c:pt idx="78">
                  <c:v>77.1621668954417</c:v>
                </c:pt>
                <c:pt idx="79">
                  <c:v>78.140898382345213</c:v>
                </c:pt>
                <c:pt idx="80">
                  <c:v>68.680419334771102</c:v>
                </c:pt>
                <c:pt idx="81">
                  <c:v>82.993975684985713</c:v>
                </c:pt>
                <c:pt idx="82">
                  <c:v>87.286883321607945</c:v>
                </c:pt>
                <c:pt idx="83">
                  <c:v>78.498407627161455</c:v>
                </c:pt>
                <c:pt idx="84">
                  <c:v>66.234432133143557</c:v>
                </c:pt>
                <c:pt idx="85">
                  <c:v>77.890949410056621</c:v>
                </c:pt>
                <c:pt idx="86">
                  <c:v>74.92663077971676</c:v>
                </c:pt>
                <c:pt idx="87">
                  <c:v>74.323616704248181</c:v>
                </c:pt>
                <c:pt idx="88">
                  <c:v>64.085879880048466</c:v>
                </c:pt>
                <c:pt idx="89">
                  <c:v>79.454389431925037</c:v>
                </c:pt>
                <c:pt idx="90">
                  <c:v>68.774995456197601</c:v>
                </c:pt>
                <c:pt idx="91">
                  <c:v>98.488578017961046</c:v>
                </c:pt>
                <c:pt idx="92">
                  <c:v>86.683331731077345</c:v>
                </c:pt>
                <c:pt idx="93">
                  <c:v>148.43180252223578</c:v>
                </c:pt>
                <c:pt idx="94">
                  <c:v>122.32334200797492</c:v>
                </c:pt>
                <c:pt idx="95">
                  <c:v>112.4544352171136</c:v>
                </c:pt>
                <c:pt idx="96">
                  <c:v>77.72387020729218</c:v>
                </c:pt>
                <c:pt idx="97">
                  <c:v>89.050547443572739</c:v>
                </c:pt>
                <c:pt idx="98">
                  <c:v>96.793594829410068</c:v>
                </c:pt>
                <c:pt idx="99">
                  <c:v>99.473614592011288</c:v>
                </c:pt>
                <c:pt idx="100">
                  <c:v>107.33126291998991</c:v>
                </c:pt>
                <c:pt idx="101">
                  <c:v>106.91117808723277</c:v>
                </c:pt>
                <c:pt idx="102">
                  <c:v>92.660671268883007</c:v>
                </c:pt>
                <c:pt idx="103">
                  <c:v>119.57842614786331</c:v>
                </c:pt>
                <c:pt idx="104">
                  <c:v>87.097646351666697</c:v>
                </c:pt>
                <c:pt idx="105">
                  <c:v>107.99074034379059</c:v>
                </c:pt>
                <c:pt idx="106">
                  <c:v>100.15488006083378</c:v>
                </c:pt>
                <c:pt idx="107">
                  <c:v>124.69161960613071</c:v>
                </c:pt>
                <c:pt idx="108">
                  <c:v>96.84007434941384</c:v>
                </c:pt>
                <c:pt idx="109">
                  <c:v>110.05907504608605</c:v>
                </c:pt>
                <c:pt idx="110">
                  <c:v>91.016482023862025</c:v>
                </c:pt>
                <c:pt idx="111">
                  <c:v>109.7679370308106</c:v>
                </c:pt>
                <c:pt idx="112">
                  <c:v>116.59331027121581</c:v>
                </c:pt>
                <c:pt idx="113">
                  <c:v>125.83322295800899</c:v>
                </c:pt>
                <c:pt idx="114">
                  <c:v>108.34205093129813</c:v>
                </c:pt>
                <c:pt idx="115">
                  <c:v>127.94920867281672</c:v>
                </c:pt>
                <c:pt idx="116">
                  <c:v>129.96153277027784</c:v>
                </c:pt>
                <c:pt idx="117">
                  <c:v>147.36349615830918</c:v>
                </c:pt>
                <c:pt idx="118">
                  <c:v>105.78279633286313</c:v>
                </c:pt>
                <c:pt idx="119">
                  <c:v>116.18519699169941</c:v>
                </c:pt>
                <c:pt idx="120">
                  <c:v>112.34322409473569</c:v>
                </c:pt>
                <c:pt idx="121">
                  <c:v>118.83602147497197</c:v>
                </c:pt>
                <c:pt idx="122">
                  <c:v>137.22609081366414</c:v>
                </c:pt>
                <c:pt idx="123">
                  <c:v>123.09752231462663</c:v>
                </c:pt>
                <c:pt idx="124">
                  <c:v>126.42389014739263</c:v>
                </c:pt>
                <c:pt idx="125">
                  <c:v>64.420493633625625</c:v>
                </c:pt>
                <c:pt idx="126">
                  <c:v>90</c:v>
                </c:pt>
                <c:pt idx="127">
                  <c:v>89.660470665728724</c:v>
                </c:pt>
                <c:pt idx="128">
                  <c:v>97.036075765665629</c:v>
                </c:pt>
                <c:pt idx="129">
                  <c:v>90.432295116291286</c:v>
                </c:pt>
                <c:pt idx="130">
                  <c:v>93.658955791744759</c:v>
                </c:pt>
                <c:pt idx="131">
                  <c:v>82.782848465125909</c:v>
                </c:pt>
                <c:pt idx="132">
                  <c:v>83.204567182336817</c:v>
                </c:pt>
                <c:pt idx="133">
                  <c:v>77.749598069700653</c:v>
                </c:pt>
                <c:pt idx="134">
                  <c:v>84.516270622880654</c:v>
                </c:pt>
                <c:pt idx="135">
                  <c:v>78.166488983451217</c:v>
                </c:pt>
                <c:pt idx="136">
                  <c:v>87.189448902949266</c:v>
                </c:pt>
                <c:pt idx="137">
                  <c:v>90.708323763588538</c:v>
                </c:pt>
                <c:pt idx="138">
                  <c:v>74.296702484026838</c:v>
                </c:pt>
                <c:pt idx="139">
                  <c:v>78.765474670060868</c:v>
                </c:pt>
                <c:pt idx="140">
                  <c:v>83.719770663804383</c:v>
                </c:pt>
                <c:pt idx="141">
                  <c:v>86.029064856012468</c:v>
                </c:pt>
                <c:pt idx="142">
                  <c:v>84.917607125966526</c:v>
                </c:pt>
                <c:pt idx="143">
                  <c:v>83.767535477653865</c:v>
                </c:pt>
                <c:pt idx="144">
                  <c:v>89.861003778057139</c:v>
                </c:pt>
                <c:pt idx="145">
                  <c:v>97.503846077988129</c:v>
                </c:pt>
                <c:pt idx="146">
                  <c:v>75.591004755857028</c:v>
                </c:pt>
                <c:pt idx="147">
                  <c:v>74.525163535546838</c:v>
                </c:pt>
                <c:pt idx="148">
                  <c:v>93.765665357848334</c:v>
                </c:pt>
                <c:pt idx="149">
                  <c:v>69.806876452108924</c:v>
                </c:pt>
                <c:pt idx="150">
                  <c:v>69.892775020026207</c:v>
                </c:pt>
                <c:pt idx="151">
                  <c:v>85.223236268050741</c:v>
                </c:pt>
                <c:pt idx="152">
                  <c:v>75.617458301638251</c:v>
                </c:pt>
                <c:pt idx="153">
                  <c:v>78.108898340714035</c:v>
                </c:pt>
                <c:pt idx="154">
                  <c:v>73.252986287249755</c:v>
                </c:pt>
                <c:pt idx="155">
                  <c:v>75.09327533141699</c:v>
                </c:pt>
                <c:pt idx="156">
                  <c:v>73.972968035627716</c:v>
                </c:pt>
                <c:pt idx="157">
                  <c:v>75.544688761024091</c:v>
                </c:pt>
                <c:pt idx="158">
                  <c:v>75.07995737878386</c:v>
                </c:pt>
                <c:pt idx="159">
                  <c:v>74.040529441651074</c:v>
                </c:pt>
                <c:pt idx="160">
                  <c:v>71.098523191413761</c:v>
                </c:pt>
                <c:pt idx="161">
                  <c:v>74.242844773082339</c:v>
                </c:pt>
                <c:pt idx="162">
                  <c:v>80.993826925266347</c:v>
                </c:pt>
                <c:pt idx="163">
                  <c:v>67.468511173731997</c:v>
                </c:pt>
                <c:pt idx="164">
                  <c:v>77.298124168701534</c:v>
                </c:pt>
                <c:pt idx="165">
                  <c:v>71.944422994419796</c:v>
                </c:pt>
                <c:pt idx="166">
                  <c:v>70.823724838503097</c:v>
                </c:pt>
                <c:pt idx="167">
                  <c:v>75.019997334044206</c:v>
                </c:pt>
                <c:pt idx="168">
                  <c:v>77.530639104808103</c:v>
                </c:pt>
                <c:pt idx="169">
                  <c:v>73.932401557098089</c:v>
                </c:pt>
                <c:pt idx="170">
                  <c:v>77.704568720249654</c:v>
                </c:pt>
                <c:pt idx="171">
                  <c:v>83.264638352664448</c:v>
                </c:pt>
                <c:pt idx="172">
                  <c:v>71.756532803640951</c:v>
                </c:pt>
                <c:pt idx="173">
                  <c:v>90.509667991878089</c:v>
                </c:pt>
                <c:pt idx="174">
                  <c:v>66.166456758693073</c:v>
                </c:pt>
                <c:pt idx="175">
                  <c:v>72.263407060558663</c:v>
                </c:pt>
                <c:pt idx="176">
                  <c:v>80.647380614623813</c:v>
                </c:pt>
                <c:pt idx="177">
                  <c:v>75.9670981412348</c:v>
                </c:pt>
                <c:pt idx="178">
                  <c:v>80.888812576276578</c:v>
                </c:pt>
                <c:pt idx="179">
                  <c:v>73.293928807234778</c:v>
                </c:pt>
                <c:pt idx="180">
                  <c:v>98.432718137822448</c:v>
                </c:pt>
                <c:pt idx="181">
                  <c:v>82.456048898792133</c:v>
                </c:pt>
                <c:pt idx="182">
                  <c:v>87.120606058498012</c:v>
                </c:pt>
                <c:pt idx="183">
                  <c:v>87.040220587955773</c:v>
                </c:pt>
                <c:pt idx="184">
                  <c:v>101.96077677224709</c:v>
                </c:pt>
                <c:pt idx="185">
                  <c:v>90.868036184348128</c:v>
                </c:pt>
                <c:pt idx="186">
                  <c:v>101.36074190730847</c:v>
                </c:pt>
                <c:pt idx="187">
                  <c:v>84.391942743368574</c:v>
                </c:pt>
                <c:pt idx="188">
                  <c:v>92.903175403212131</c:v>
                </c:pt>
                <c:pt idx="189">
                  <c:v>75.392307299883058</c:v>
                </c:pt>
                <c:pt idx="190">
                  <c:v>64.467045845144796</c:v>
                </c:pt>
                <c:pt idx="191">
                  <c:v>59.682493245507096</c:v>
                </c:pt>
                <c:pt idx="192">
                  <c:v>74.853189644797368</c:v>
                </c:pt>
                <c:pt idx="193">
                  <c:v>85.889463847435906</c:v>
                </c:pt>
                <c:pt idx="194">
                  <c:v>91.208552230588552</c:v>
                </c:pt>
                <c:pt idx="195">
                  <c:v>66.204229472141733</c:v>
                </c:pt>
                <c:pt idx="196">
                  <c:v>65.779936150774731</c:v>
                </c:pt>
                <c:pt idx="197">
                  <c:v>68.454364360499326</c:v>
                </c:pt>
                <c:pt idx="198">
                  <c:v>78.27515570089912</c:v>
                </c:pt>
                <c:pt idx="199">
                  <c:v>66.143782776614771</c:v>
                </c:pt>
                <c:pt idx="200">
                  <c:v>85.556998544829753</c:v>
                </c:pt>
                <c:pt idx="201">
                  <c:v>71.777433779705447</c:v>
                </c:pt>
                <c:pt idx="202">
                  <c:v>85.328775919967356</c:v>
                </c:pt>
                <c:pt idx="203">
                  <c:v>95.073655657074639</c:v>
                </c:pt>
                <c:pt idx="204">
                  <c:v>97.913226889935558</c:v>
                </c:pt>
                <c:pt idx="205">
                  <c:v>89.314052645706326</c:v>
                </c:pt>
                <c:pt idx="206">
                  <c:v>88.960665465136898</c:v>
                </c:pt>
                <c:pt idx="207">
                  <c:v>92.190021151966334</c:v>
                </c:pt>
                <c:pt idx="208">
                  <c:v>72.862884927787476</c:v>
                </c:pt>
                <c:pt idx="209">
                  <c:v>87.367041840730764</c:v>
                </c:pt>
                <c:pt idx="210">
                  <c:v>72.972597596632127</c:v>
                </c:pt>
                <c:pt idx="211">
                  <c:v>89.671623159168917</c:v>
                </c:pt>
                <c:pt idx="212">
                  <c:v>69.057946682478189</c:v>
                </c:pt>
                <c:pt idx="213">
                  <c:v>66.790717917986186</c:v>
                </c:pt>
                <c:pt idx="214">
                  <c:v>59.607046563304912</c:v>
                </c:pt>
                <c:pt idx="215">
                  <c:v>63.56886030125127</c:v>
                </c:pt>
                <c:pt idx="216">
                  <c:v>56.338264084013097</c:v>
                </c:pt>
                <c:pt idx="217">
                  <c:v>62.849025449882674</c:v>
                </c:pt>
                <c:pt idx="218">
                  <c:v>77.317527120310828</c:v>
                </c:pt>
                <c:pt idx="219">
                  <c:v>54.990908339470082</c:v>
                </c:pt>
                <c:pt idx="220">
                  <c:v>71.51922818375489</c:v>
                </c:pt>
                <c:pt idx="221">
                  <c:v>81.03702857336269</c:v>
                </c:pt>
                <c:pt idx="222">
                  <c:v>93.407708461347028</c:v>
                </c:pt>
                <c:pt idx="223">
                  <c:v>115.58114033007288</c:v>
                </c:pt>
                <c:pt idx="224">
                  <c:v>74.846509604656916</c:v>
                </c:pt>
                <c:pt idx="225">
                  <c:v>114.38531374263044</c:v>
                </c:pt>
                <c:pt idx="226">
                  <c:v>84.02380615040002</c:v>
                </c:pt>
                <c:pt idx="227">
                  <c:v>100.01499887516871</c:v>
                </c:pt>
                <c:pt idx="228">
                  <c:v>128.80993750483694</c:v>
                </c:pt>
                <c:pt idx="229">
                  <c:v>123.46659467240522</c:v>
                </c:pt>
                <c:pt idx="230">
                  <c:v>100.71246198956712</c:v>
                </c:pt>
                <c:pt idx="231">
                  <c:v>115.58114033007288</c:v>
                </c:pt>
                <c:pt idx="232">
                  <c:v>113.37548235840057</c:v>
                </c:pt>
                <c:pt idx="233">
                  <c:v>96.757428655375094</c:v>
                </c:pt>
                <c:pt idx="234">
                  <c:v>73.307571232445014</c:v>
                </c:pt>
                <c:pt idx="235">
                  <c:v>73.857971810766642</c:v>
                </c:pt>
                <c:pt idx="236">
                  <c:v>73.505101863748209</c:v>
                </c:pt>
                <c:pt idx="237">
                  <c:v>72.698005474703365</c:v>
                </c:pt>
                <c:pt idx="238">
                  <c:v>111.84364085633121</c:v>
                </c:pt>
                <c:pt idx="239">
                  <c:v>97.020616365801345</c:v>
                </c:pt>
                <c:pt idx="240">
                  <c:v>93.182616404563362</c:v>
                </c:pt>
                <c:pt idx="241">
                  <c:v>59.808026217222718</c:v>
                </c:pt>
                <c:pt idx="242">
                  <c:v>116.73474204366067</c:v>
                </c:pt>
                <c:pt idx="243">
                  <c:v>114</c:v>
                </c:pt>
                <c:pt idx="244">
                  <c:v>56.550862062394771</c:v>
                </c:pt>
                <c:pt idx="245">
                  <c:v>45.574115460423364</c:v>
                </c:pt>
                <c:pt idx="246">
                  <c:v>62.265560304232388</c:v>
                </c:pt>
                <c:pt idx="247">
                  <c:v>62.337789502034802</c:v>
                </c:pt>
                <c:pt idx="248">
                  <c:v>96.275645933953612</c:v>
                </c:pt>
                <c:pt idx="249">
                  <c:v>72.069410986909006</c:v>
                </c:pt>
                <c:pt idx="250">
                  <c:v>76.720271115266527</c:v>
                </c:pt>
                <c:pt idx="251">
                  <c:v>55.892754449928482</c:v>
                </c:pt>
                <c:pt idx="252">
                  <c:v>82.637763764516279</c:v>
                </c:pt>
                <c:pt idx="253">
                  <c:v>74.074287036730908</c:v>
                </c:pt>
                <c:pt idx="254">
                  <c:v>72.304909930100877</c:v>
                </c:pt>
                <c:pt idx="255">
                  <c:v>75.173133498611051</c:v>
                </c:pt>
                <c:pt idx="256">
                  <c:v>90.105493728185081</c:v>
                </c:pt>
                <c:pt idx="257">
                  <c:v>85.906926379658117</c:v>
                </c:pt>
                <c:pt idx="258">
                  <c:v>80.074964876670407</c:v>
                </c:pt>
                <c:pt idx="259">
                  <c:v>74.585521383174637</c:v>
                </c:pt>
                <c:pt idx="260">
                  <c:v>89.983331789837607</c:v>
                </c:pt>
                <c:pt idx="261">
                  <c:v>89.677198885781436</c:v>
                </c:pt>
                <c:pt idx="262">
                  <c:v>67.386942355325786</c:v>
                </c:pt>
                <c:pt idx="263">
                  <c:v>53.656313701185248</c:v>
                </c:pt>
                <c:pt idx="264">
                  <c:v>76.164296097318456</c:v>
                </c:pt>
                <c:pt idx="265">
                  <c:v>57.227615711297986</c:v>
                </c:pt>
                <c:pt idx="266">
                  <c:v>59.245252974394496</c:v>
                </c:pt>
                <c:pt idx="267">
                  <c:v>63.316664473106918</c:v>
                </c:pt>
                <c:pt idx="268">
                  <c:v>69.699354372906498</c:v>
                </c:pt>
                <c:pt idx="269">
                  <c:v>74.893257373411132</c:v>
                </c:pt>
                <c:pt idx="270">
                  <c:v>66.475559418481012</c:v>
                </c:pt>
                <c:pt idx="271">
                  <c:v>51.874849397371747</c:v>
                </c:pt>
                <c:pt idx="272">
                  <c:v>53.394756296849977</c:v>
                </c:pt>
                <c:pt idx="273">
                  <c:v>66.332495807108003</c:v>
                </c:pt>
                <c:pt idx="274">
                  <c:v>60.19136150644875</c:v>
                </c:pt>
                <c:pt idx="275">
                  <c:v>53.628350711167691</c:v>
                </c:pt>
                <c:pt idx="276">
                  <c:v>70.738956735309571</c:v>
                </c:pt>
                <c:pt idx="277">
                  <c:v>57.349803835758671</c:v>
                </c:pt>
                <c:pt idx="278">
                  <c:v>73.972968035627716</c:v>
                </c:pt>
                <c:pt idx="279">
                  <c:v>60.332412515993425</c:v>
                </c:pt>
                <c:pt idx="280">
                  <c:v>59.11852501542981</c:v>
                </c:pt>
                <c:pt idx="281">
                  <c:v>82.32253640407346</c:v>
                </c:pt>
                <c:pt idx="282">
                  <c:v>64.784257346982073</c:v>
                </c:pt>
                <c:pt idx="283">
                  <c:v>61.838499334961227</c:v>
                </c:pt>
                <c:pt idx="284">
                  <c:v>70.128453569146956</c:v>
                </c:pt>
                <c:pt idx="285">
                  <c:v>69.483811064160832</c:v>
                </c:pt>
                <c:pt idx="286">
                  <c:v>68.051451123396333</c:v>
                </c:pt>
                <c:pt idx="287">
                  <c:v>61.073725938409879</c:v>
                </c:pt>
                <c:pt idx="288">
                  <c:v>76.3740793725201</c:v>
                </c:pt>
                <c:pt idx="289">
                  <c:v>62.217360921209121</c:v>
                </c:pt>
                <c:pt idx="290">
                  <c:v>71.51922818375489</c:v>
                </c:pt>
                <c:pt idx="291">
                  <c:v>73.293928807234778</c:v>
                </c:pt>
                <c:pt idx="292">
                  <c:v>93.155783502689729</c:v>
                </c:pt>
                <c:pt idx="293">
                  <c:v>76.387171697870841</c:v>
                </c:pt>
                <c:pt idx="294">
                  <c:v>72.22880311897741</c:v>
                </c:pt>
                <c:pt idx="295">
                  <c:v>69.627580742116848</c:v>
                </c:pt>
                <c:pt idx="296">
                  <c:v>69.907081186386264</c:v>
                </c:pt>
                <c:pt idx="297">
                  <c:v>76.092049518987196</c:v>
                </c:pt>
                <c:pt idx="298">
                  <c:v>103.80751417888784</c:v>
                </c:pt>
                <c:pt idx="299">
                  <c:v>90.476516290140168</c:v>
                </c:pt>
                <c:pt idx="300">
                  <c:v>96.384646080171919</c:v>
                </c:pt>
                <c:pt idx="301">
                  <c:v>80.149859638055517</c:v>
                </c:pt>
                <c:pt idx="302">
                  <c:v>100.42907945411031</c:v>
                </c:pt>
                <c:pt idx="303">
                  <c:v>110.83320801997928</c:v>
                </c:pt>
                <c:pt idx="304">
                  <c:v>99.664436987322617</c:v>
                </c:pt>
                <c:pt idx="305">
                  <c:v>96.778096695481665</c:v>
                </c:pt>
                <c:pt idx="306">
                  <c:v>82.867363901598807</c:v>
                </c:pt>
                <c:pt idx="307">
                  <c:v>81.424811943289129</c:v>
                </c:pt>
                <c:pt idx="308">
                  <c:v>87.857839718490695</c:v>
                </c:pt>
                <c:pt idx="309">
                  <c:v>99.257241549420471</c:v>
                </c:pt>
                <c:pt idx="310">
                  <c:v>108.84851859350222</c:v>
                </c:pt>
                <c:pt idx="311">
                  <c:v>86.625631310830855</c:v>
                </c:pt>
                <c:pt idx="312">
                  <c:v>76.804947757289696</c:v>
                </c:pt>
                <c:pt idx="313">
                  <c:v>79.170701651557948</c:v>
                </c:pt>
                <c:pt idx="314">
                  <c:v>77.304592360350753</c:v>
                </c:pt>
                <c:pt idx="315">
                  <c:v>65.276335681470357</c:v>
                </c:pt>
                <c:pt idx="316">
                  <c:v>64.838260309789305</c:v>
                </c:pt>
                <c:pt idx="317">
                  <c:v>78.044858895381438</c:v>
                </c:pt>
                <c:pt idx="318">
                  <c:v>70.028565600046392</c:v>
                </c:pt>
                <c:pt idx="319">
                  <c:v>79.233831158161223</c:v>
                </c:pt>
                <c:pt idx="320">
                  <c:v>72.856022400347939</c:v>
                </c:pt>
                <c:pt idx="321">
                  <c:v>80.65977932030313</c:v>
                </c:pt>
                <c:pt idx="322">
                  <c:v>81.969506525292687</c:v>
                </c:pt>
                <c:pt idx="323">
                  <c:v>85.445889310135925</c:v>
                </c:pt>
                <c:pt idx="324">
                  <c:v>81.29575634681062</c:v>
                </c:pt>
                <c:pt idx="325">
                  <c:v>76.71375365604267</c:v>
                </c:pt>
                <c:pt idx="326">
                  <c:v>79.208585393251411</c:v>
                </c:pt>
                <c:pt idx="327">
                  <c:v>64.085879880048466</c:v>
                </c:pt>
                <c:pt idx="328">
                  <c:v>85.293610546159897</c:v>
                </c:pt>
                <c:pt idx="329">
                  <c:v>67.163978440827933</c:v>
                </c:pt>
                <c:pt idx="330">
                  <c:v>65.444633087824698</c:v>
                </c:pt>
                <c:pt idx="331">
                  <c:v>93.397002093214965</c:v>
                </c:pt>
                <c:pt idx="332">
                  <c:v>74</c:v>
                </c:pt>
                <c:pt idx="333">
                  <c:v>78.47929663293371</c:v>
                </c:pt>
                <c:pt idx="334">
                  <c:v>81.835200250259064</c:v>
                </c:pt>
                <c:pt idx="335">
                  <c:v>83.048178787978244</c:v>
                </c:pt>
                <c:pt idx="336">
                  <c:v>91.896681115261174</c:v>
                </c:pt>
                <c:pt idx="337">
                  <c:v>90.642153548997285</c:v>
                </c:pt>
                <c:pt idx="338">
                  <c:v>95.078914592037705</c:v>
                </c:pt>
                <c:pt idx="339">
                  <c:v>94.710083940412602</c:v>
                </c:pt>
                <c:pt idx="340">
                  <c:v>96.45724441429995</c:v>
                </c:pt>
                <c:pt idx="341">
                  <c:v>94.19129471453293</c:v>
                </c:pt>
                <c:pt idx="342">
                  <c:v>86.648716089737874</c:v>
                </c:pt>
                <c:pt idx="343">
                  <c:v>89.084229805280344</c:v>
                </c:pt>
                <c:pt idx="344">
                  <c:v>89.621426009632316</c:v>
                </c:pt>
                <c:pt idx="345">
                  <c:v>84.362313861107438</c:v>
                </c:pt>
                <c:pt idx="346">
                  <c:v>90.44888059008801</c:v>
                </c:pt>
                <c:pt idx="347">
                  <c:v>77.627314780301404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3D-4E81-8F3A-F8A5BF3C4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3138687"/>
        <c:axId val="224645583"/>
      </c:areaChart>
      <c:catAx>
        <c:axId val="175313868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4645583"/>
        <c:crosses val="autoZero"/>
        <c:auto val="1"/>
        <c:lblAlgn val="ctr"/>
        <c:lblOffset val="100"/>
        <c:noMultiLvlLbl val="0"/>
      </c:catAx>
      <c:valAx>
        <c:axId val="224645583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31386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いちろ横ーはる横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比較!$CT$3:$CT$221</c:f>
              <c:numCache>
                <c:formatCode>General</c:formatCode>
                <c:ptCount val="219"/>
                <c:pt idx="0">
                  <c:v>163.37074401495514</c:v>
                </c:pt>
                <c:pt idx="1">
                  <c:v>167.92557875439942</c:v>
                </c:pt>
                <c:pt idx="2">
                  <c:v>163.90240998838303</c:v>
                </c:pt>
                <c:pt idx="3">
                  <c:v>154.23034720832342</c:v>
                </c:pt>
                <c:pt idx="4">
                  <c:v>152.67940267108725</c:v>
                </c:pt>
                <c:pt idx="5">
                  <c:v>142.81456508353762</c:v>
                </c:pt>
                <c:pt idx="6">
                  <c:v>146.03424255975034</c:v>
                </c:pt>
                <c:pt idx="7">
                  <c:v>133.94401815684043</c:v>
                </c:pt>
                <c:pt idx="8">
                  <c:v>142.09855734665288</c:v>
                </c:pt>
                <c:pt idx="9">
                  <c:v>143.2131278898691</c:v>
                </c:pt>
                <c:pt idx="10">
                  <c:v>138.93883546366726</c:v>
                </c:pt>
                <c:pt idx="11">
                  <c:v>144.95516548229662</c:v>
                </c:pt>
                <c:pt idx="12">
                  <c:v>148.13507349712964</c:v>
                </c:pt>
                <c:pt idx="13">
                  <c:v>141.39660533407442</c:v>
                </c:pt>
                <c:pt idx="14">
                  <c:v>152.12166183683374</c:v>
                </c:pt>
                <c:pt idx="15">
                  <c:v>143.72543268329375</c:v>
                </c:pt>
                <c:pt idx="16">
                  <c:v>147.38724503836823</c:v>
                </c:pt>
                <c:pt idx="17">
                  <c:v>148.84555754203751</c:v>
                </c:pt>
                <c:pt idx="18">
                  <c:v>141.98943622678414</c:v>
                </c:pt>
                <c:pt idx="19">
                  <c:v>144.73769377739856</c:v>
                </c:pt>
                <c:pt idx="20">
                  <c:v>146.81621163890588</c:v>
                </c:pt>
                <c:pt idx="21">
                  <c:v>151.45626431415769</c:v>
                </c:pt>
                <c:pt idx="22">
                  <c:v>154.14927829866735</c:v>
                </c:pt>
                <c:pt idx="23">
                  <c:v>154.60271666435878</c:v>
                </c:pt>
                <c:pt idx="24">
                  <c:v>158.66631652622431</c:v>
                </c:pt>
                <c:pt idx="25">
                  <c:v>164.78774226258457</c:v>
                </c:pt>
                <c:pt idx="26">
                  <c:v>163.78034070058592</c:v>
                </c:pt>
                <c:pt idx="27">
                  <c:v>148.57321427498294</c:v>
                </c:pt>
                <c:pt idx="28">
                  <c:v>154.71263684650972</c:v>
                </c:pt>
                <c:pt idx="29">
                  <c:v>145.57472308062276</c:v>
                </c:pt>
                <c:pt idx="30">
                  <c:v>148.62368586466962</c:v>
                </c:pt>
                <c:pt idx="31">
                  <c:v>140.44215891248609</c:v>
                </c:pt>
                <c:pt idx="32">
                  <c:v>136.73331708109768</c:v>
                </c:pt>
                <c:pt idx="33">
                  <c:v>148.64386970204993</c:v>
                </c:pt>
                <c:pt idx="34">
                  <c:v>148.58330996447751</c:v>
                </c:pt>
                <c:pt idx="35">
                  <c:v>157.32450540205107</c:v>
                </c:pt>
                <c:pt idx="36">
                  <c:v>167.31706428215861</c:v>
                </c:pt>
                <c:pt idx="37">
                  <c:v>149.60949167750019</c:v>
                </c:pt>
                <c:pt idx="38">
                  <c:v>158.09807082946963</c:v>
                </c:pt>
                <c:pt idx="39">
                  <c:v>172.67599717389791</c:v>
                </c:pt>
                <c:pt idx="40">
                  <c:v>176.06248890663792</c:v>
                </c:pt>
                <c:pt idx="41">
                  <c:v>175.874955579241</c:v>
                </c:pt>
                <c:pt idx="42">
                  <c:v>170.66634114552289</c:v>
                </c:pt>
                <c:pt idx="43">
                  <c:v>178.8938232583786</c:v>
                </c:pt>
                <c:pt idx="44">
                  <c:v>178.69527134202517</c:v>
                </c:pt>
                <c:pt idx="45">
                  <c:v>177.81732199085667</c:v>
                </c:pt>
                <c:pt idx="46">
                  <c:v>181.99175805513832</c:v>
                </c:pt>
                <c:pt idx="47">
                  <c:v>186.95988874622279</c:v>
                </c:pt>
                <c:pt idx="48">
                  <c:v>185.18099254513137</c:v>
                </c:pt>
                <c:pt idx="49">
                  <c:v>185.02972734131129</c:v>
                </c:pt>
                <c:pt idx="50">
                  <c:v>182.45547402037573</c:v>
                </c:pt>
                <c:pt idx="51">
                  <c:v>177.22020200868749</c:v>
                </c:pt>
                <c:pt idx="52">
                  <c:v>174.97142623868618</c:v>
                </c:pt>
                <c:pt idx="53">
                  <c:v>171.1286066091815</c:v>
                </c:pt>
                <c:pt idx="54">
                  <c:v>187.0133685061044</c:v>
                </c:pt>
                <c:pt idx="55">
                  <c:v>195.78048932414077</c:v>
                </c:pt>
                <c:pt idx="56">
                  <c:v>189.56265454988755</c:v>
                </c:pt>
                <c:pt idx="57">
                  <c:v>169.81460479004744</c:v>
                </c:pt>
                <c:pt idx="58">
                  <c:v>179.03910187442295</c:v>
                </c:pt>
                <c:pt idx="59">
                  <c:v>192.20041623263984</c:v>
                </c:pt>
                <c:pt idx="60">
                  <c:v>185.66367442232743</c:v>
                </c:pt>
                <c:pt idx="61">
                  <c:v>180.67097165842662</c:v>
                </c:pt>
                <c:pt idx="62">
                  <c:v>191.2093093967969</c:v>
                </c:pt>
                <c:pt idx="63">
                  <c:v>188.25514601200149</c:v>
                </c:pt>
                <c:pt idx="64">
                  <c:v>192.72778730634562</c:v>
                </c:pt>
                <c:pt idx="65">
                  <c:v>194.56104440509154</c:v>
                </c:pt>
                <c:pt idx="66">
                  <c:v>185.1215816699933</c:v>
                </c:pt>
                <c:pt idx="67">
                  <c:v>170.35551062410633</c:v>
                </c:pt>
                <c:pt idx="68">
                  <c:v>169.32217811025228</c:v>
                </c:pt>
                <c:pt idx="69">
                  <c:v>176.57859439920796</c:v>
                </c:pt>
                <c:pt idx="70">
                  <c:v>180.31638860624955</c:v>
                </c:pt>
                <c:pt idx="71">
                  <c:v>183.14748155516637</c:v>
                </c:pt>
                <c:pt idx="72">
                  <c:v>164.33198106272559</c:v>
                </c:pt>
                <c:pt idx="73">
                  <c:v>160.87883639559305</c:v>
                </c:pt>
                <c:pt idx="74">
                  <c:v>183.73350266078313</c:v>
                </c:pt>
                <c:pt idx="75">
                  <c:v>188.00265955565629</c:v>
                </c:pt>
                <c:pt idx="76">
                  <c:v>189.7919914011126</c:v>
                </c:pt>
                <c:pt idx="77">
                  <c:v>197.42593547961221</c:v>
                </c:pt>
                <c:pt idx="78">
                  <c:v>192.04686927935066</c:v>
                </c:pt>
                <c:pt idx="79">
                  <c:v>184.19554826325202</c:v>
                </c:pt>
                <c:pt idx="80">
                  <c:v>182.23885425451951</c:v>
                </c:pt>
                <c:pt idx="81">
                  <c:v>180.06665432555801</c:v>
                </c:pt>
                <c:pt idx="82">
                  <c:v>192.48116791000621</c:v>
                </c:pt>
                <c:pt idx="83">
                  <c:v>182.69920634748252</c:v>
                </c:pt>
                <c:pt idx="84">
                  <c:v>185.39687160251654</c:v>
                </c:pt>
                <c:pt idx="85">
                  <c:v>179.65244223221683</c:v>
                </c:pt>
                <c:pt idx="86">
                  <c:v>179.13123680698462</c:v>
                </c:pt>
                <c:pt idx="87">
                  <c:v>182.89614539404596</c:v>
                </c:pt>
                <c:pt idx="88">
                  <c:v>196.79684956827941</c:v>
                </c:pt>
                <c:pt idx="89">
                  <c:v>192.2732430682959</c:v>
                </c:pt>
                <c:pt idx="90">
                  <c:v>189.42280749687984</c:v>
                </c:pt>
                <c:pt idx="91">
                  <c:v>200.99253717489114</c:v>
                </c:pt>
                <c:pt idx="92">
                  <c:v>180.18601499561501</c:v>
                </c:pt>
                <c:pt idx="93">
                  <c:v>171.74690681348528</c:v>
                </c:pt>
                <c:pt idx="94">
                  <c:v>172.89592245047308</c:v>
                </c:pt>
                <c:pt idx="95">
                  <c:v>178.35638480301174</c:v>
                </c:pt>
                <c:pt idx="96">
                  <c:v>179.95555006723188</c:v>
                </c:pt>
                <c:pt idx="97">
                  <c:v>175.52207838331907</c:v>
                </c:pt>
                <c:pt idx="98">
                  <c:v>168.48145298518767</c:v>
                </c:pt>
                <c:pt idx="99">
                  <c:v>181.71406109599775</c:v>
                </c:pt>
                <c:pt idx="100">
                  <c:v>190.69084928228727</c:v>
                </c:pt>
                <c:pt idx="101">
                  <c:v>180.01666589513317</c:v>
                </c:pt>
                <c:pt idx="102">
                  <c:v>186.47788072583836</c:v>
                </c:pt>
                <c:pt idx="103">
                  <c:v>178.56651421809184</c:v>
                </c:pt>
                <c:pt idx="104">
                  <c:v>187.37662607700034</c:v>
                </c:pt>
                <c:pt idx="105">
                  <c:v>174.55371666051687</c:v>
                </c:pt>
                <c:pt idx="106">
                  <c:v>180.6626690824643</c:v>
                </c:pt>
                <c:pt idx="107">
                  <c:v>159.69032531747189</c:v>
                </c:pt>
                <c:pt idx="108">
                  <c:v>181.28430709799457</c:v>
                </c:pt>
                <c:pt idx="109">
                  <c:v>173.79298029552288</c:v>
                </c:pt>
                <c:pt idx="110">
                  <c:v>189.93419913222579</c:v>
                </c:pt>
                <c:pt idx="111">
                  <c:v>182.03296404772405</c:v>
                </c:pt>
                <c:pt idx="112">
                  <c:v>182.86880543165364</c:v>
                </c:pt>
                <c:pt idx="113">
                  <c:v>163.26971550168145</c:v>
                </c:pt>
                <c:pt idx="114">
                  <c:v>169.14490828872147</c:v>
                </c:pt>
                <c:pt idx="115">
                  <c:v>175.44514812328097</c:v>
                </c:pt>
                <c:pt idx="116">
                  <c:v>169.84698996449717</c:v>
                </c:pt>
                <c:pt idx="117">
                  <c:v>151.68058544190816</c:v>
                </c:pt>
                <c:pt idx="118">
                  <c:v>140.14635207525026</c:v>
                </c:pt>
                <c:pt idx="119">
                  <c:v>139.08989898623119</c:v>
                </c:pt>
                <c:pt idx="120">
                  <c:v>143.81933110677437</c:v>
                </c:pt>
                <c:pt idx="121">
                  <c:v>150.00333329629711</c:v>
                </c:pt>
                <c:pt idx="122">
                  <c:v>147.93917669096311</c:v>
                </c:pt>
                <c:pt idx="123">
                  <c:v>144.84474446799925</c:v>
                </c:pt>
                <c:pt idx="124">
                  <c:v>143.29340529138108</c:v>
                </c:pt>
                <c:pt idx="125">
                  <c:v>154.35996890385798</c:v>
                </c:pt>
                <c:pt idx="126">
                  <c:v>172.1075245304516</c:v>
                </c:pt>
                <c:pt idx="127">
                  <c:v>170.14699527173556</c:v>
                </c:pt>
                <c:pt idx="128">
                  <c:v>148.45874847916508</c:v>
                </c:pt>
                <c:pt idx="129">
                  <c:v>138.35100288758301</c:v>
                </c:pt>
                <c:pt idx="130">
                  <c:v>160.165539364746</c:v>
                </c:pt>
                <c:pt idx="131">
                  <c:v>152.84959927981492</c:v>
                </c:pt>
                <c:pt idx="132">
                  <c:v>155.96153371905521</c:v>
                </c:pt>
                <c:pt idx="133">
                  <c:v>131.03816238027761</c:v>
                </c:pt>
                <c:pt idx="134">
                  <c:v>113.15034246523517</c:v>
                </c:pt>
                <c:pt idx="135">
                  <c:v>121.33424908079334</c:v>
                </c:pt>
                <c:pt idx="136">
                  <c:v>125.36347155371855</c:v>
                </c:pt>
                <c:pt idx="137">
                  <c:v>124.80384609458156</c:v>
                </c:pt>
                <c:pt idx="138">
                  <c:v>125.62643034011593</c:v>
                </c:pt>
                <c:pt idx="139">
                  <c:v>140.89002803605371</c:v>
                </c:pt>
                <c:pt idx="140">
                  <c:v>135.75713609236163</c:v>
                </c:pt>
                <c:pt idx="141">
                  <c:v>117.19214990774766</c:v>
                </c:pt>
                <c:pt idx="142">
                  <c:v>114.60366486286553</c:v>
                </c:pt>
                <c:pt idx="143">
                  <c:v>117.34138229968147</c:v>
                </c:pt>
                <c:pt idx="144">
                  <c:v>120.12909722461083</c:v>
                </c:pt>
                <c:pt idx="145">
                  <c:v>126.91335627111907</c:v>
                </c:pt>
                <c:pt idx="146">
                  <c:v>122.10651088291729</c:v>
                </c:pt>
                <c:pt idx="147">
                  <c:v>127.86711852544421</c:v>
                </c:pt>
                <c:pt idx="148">
                  <c:v>139.6782015920881</c:v>
                </c:pt>
                <c:pt idx="149">
                  <c:v>127.75758294520134</c:v>
                </c:pt>
                <c:pt idx="150">
                  <c:v>116.09909560371261</c:v>
                </c:pt>
                <c:pt idx="151">
                  <c:v>118.41452613594331</c:v>
                </c:pt>
                <c:pt idx="152">
                  <c:v>118.53691408164801</c:v>
                </c:pt>
                <c:pt idx="153">
                  <c:v>118.08471535300409</c:v>
                </c:pt>
                <c:pt idx="154">
                  <c:v>105.82532778120746</c:v>
                </c:pt>
                <c:pt idx="155">
                  <c:v>115.07388930595855</c:v>
                </c:pt>
                <c:pt idx="156">
                  <c:v>95.587656106842587</c:v>
                </c:pt>
                <c:pt idx="157">
                  <c:v>72.11795892841117</c:v>
                </c:pt>
                <c:pt idx="158">
                  <c:v>69.15200647848188</c:v>
                </c:pt>
                <c:pt idx="159">
                  <c:v>105.1094667477673</c:v>
                </c:pt>
                <c:pt idx="160">
                  <c:v>113.67937367878132</c:v>
                </c:pt>
                <c:pt idx="161">
                  <c:v>118.53269591129698</c:v>
                </c:pt>
                <c:pt idx="162">
                  <c:v>114.48143954370944</c:v>
                </c:pt>
                <c:pt idx="163">
                  <c:v>99.211894448196077</c:v>
                </c:pt>
                <c:pt idx="164">
                  <c:v>110.21342930877344</c:v>
                </c:pt>
                <c:pt idx="165">
                  <c:v>103.63397126425292</c:v>
                </c:pt>
                <c:pt idx="166">
                  <c:v>109.51255635770723</c:v>
                </c:pt>
                <c:pt idx="167">
                  <c:v>111.88386836358492</c:v>
                </c:pt>
                <c:pt idx="168">
                  <c:v>113.12382596075859</c:v>
                </c:pt>
                <c:pt idx="169">
                  <c:v>109.6904736064167</c:v>
                </c:pt>
                <c:pt idx="170">
                  <c:v>93.722996110879848</c:v>
                </c:pt>
                <c:pt idx="171">
                  <c:v>102.39628899525607</c:v>
                </c:pt>
                <c:pt idx="172">
                  <c:v>98.934321648253089</c:v>
                </c:pt>
                <c:pt idx="173">
                  <c:v>107.13076122197583</c:v>
                </c:pt>
                <c:pt idx="174">
                  <c:v>113.56055653262712</c:v>
                </c:pt>
                <c:pt idx="175">
                  <c:v>106.42837967384452</c:v>
                </c:pt>
                <c:pt idx="176">
                  <c:v>96.19251530134764</c:v>
                </c:pt>
                <c:pt idx="177">
                  <c:v>104.72821969268837</c:v>
                </c:pt>
                <c:pt idx="178">
                  <c:v>101.44949482377919</c:v>
                </c:pt>
                <c:pt idx="179">
                  <c:v>105.27582818482124</c:v>
                </c:pt>
                <c:pt idx="180">
                  <c:v>106.35788640246665</c:v>
                </c:pt>
                <c:pt idx="181">
                  <c:v>105.38026380684383</c:v>
                </c:pt>
                <c:pt idx="182">
                  <c:v>112.72976536833562</c:v>
                </c:pt>
                <c:pt idx="183">
                  <c:v>105.0380883299006</c:v>
                </c:pt>
                <c:pt idx="184">
                  <c:v>107.00467279516349</c:v>
                </c:pt>
                <c:pt idx="185">
                  <c:v>92.021736562618727</c:v>
                </c:pt>
                <c:pt idx="186">
                  <c:v>79.818544211229508</c:v>
                </c:pt>
                <c:pt idx="187">
                  <c:v>67.468511173731997</c:v>
                </c:pt>
                <c:pt idx="188">
                  <c:v>87.846456957580259</c:v>
                </c:pt>
                <c:pt idx="189">
                  <c:v>116.36580253665593</c:v>
                </c:pt>
                <c:pt idx="190">
                  <c:v>111.59301053381435</c:v>
                </c:pt>
                <c:pt idx="191">
                  <c:v>119.04200939164292</c:v>
                </c:pt>
                <c:pt idx="192">
                  <c:v>123.86686401132468</c:v>
                </c:pt>
                <c:pt idx="193">
                  <c:v>127.9531164137865</c:v>
                </c:pt>
                <c:pt idx="194">
                  <c:v>122.02049008260866</c:v>
                </c:pt>
                <c:pt idx="195">
                  <c:v>117.00427342623003</c:v>
                </c:pt>
                <c:pt idx="196">
                  <c:v>120.93386622447825</c:v>
                </c:pt>
                <c:pt idx="197">
                  <c:v>108.75201147565042</c:v>
                </c:pt>
                <c:pt idx="198">
                  <c:v>125.15190769620733</c:v>
                </c:pt>
                <c:pt idx="199">
                  <c:v>119.5198728245642</c:v>
                </c:pt>
                <c:pt idx="200">
                  <c:v>124.83188695201238</c:v>
                </c:pt>
                <c:pt idx="201">
                  <c:v>125.42328332490742</c:v>
                </c:pt>
                <c:pt idx="202">
                  <c:v>121</c:v>
                </c:pt>
                <c:pt idx="203">
                  <c:v>109.84079387914127</c:v>
                </c:pt>
                <c:pt idx="204">
                  <c:v>105.43244282477761</c:v>
                </c:pt>
                <c:pt idx="205">
                  <c:v>103.64844427197158</c:v>
                </c:pt>
                <c:pt idx="206">
                  <c:v>94.630861773525027</c:v>
                </c:pt>
                <c:pt idx="207">
                  <c:v>98.595131725658746</c:v>
                </c:pt>
                <c:pt idx="208">
                  <c:v>102.30347012687302</c:v>
                </c:pt>
                <c:pt idx="209">
                  <c:v>106.68645649753299</c:v>
                </c:pt>
                <c:pt idx="210">
                  <c:v>107.98611021793498</c:v>
                </c:pt>
                <c:pt idx="211">
                  <c:v>88.289297199603979</c:v>
                </c:pt>
                <c:pt idx="212">
                  <c:v>101.09896141899777</c:v>
                </c:pt>
                <c:pt idx="213">
                  <c:v>109.70870521521982</c:v>
                </c:pt>
                <c:pt idx="214">
                  <c:v>115.55950847939775</c:v>
                </c:pt>
                <c:pt idx="215">
                  <c:v>108.79338215167317</c:v>
                </c:pt>
                <c:pt idx="216">
                  <c:v>95.822753039139926</c:v>
                </c:pt>
                <c:pt idx="217">
                  <c:v>106.7941945987702</c:v>
                </c:pt>
                <c:pt idx="218">
                  <c:v>100.83650132764424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12-4B30-9D54-247BD8B8E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054864"/>
        <c:axId val="2076886096"/>
      </c:areaChart>
      <c:catAx>
        <c:axId val="14820548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6886096"/>
        <c:crosses val="autoZero"/>
        <c:auto val="1"/>
        <c:lblAlgn val="ctr"/>
        <c:lblOffset val="100"/>
        <c:noMultiLvlLbl val="0"/>
      </c:catAx>
      <c:valAx>
        <c:axId val="2076886096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2054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いちろ後ろーはる後ろ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比較!$CY$3:$CY$221</c:f>
              <c:numCache>
                <c:formatCode>General</c:formatCode>
                <c:ptCount val="219"/>
                <c:pt idx="0">
                  <c:v>163.27277789025334</c:v>
                </c:pt>
                <c:pt idx="1">
                  <c:v>144.33987668000827</c:v>
                </c:pt>
                <c:pt idx="2">
                  <c:v>151.17539482336403</c:v>
                </c:pt>
                <c:pt idx="3">
                  <c:v>153.23837639442672</c:v>
                </c:pt>
                <c:pt idx="4">
                  <c:v>161.84869477385351</c:v>
                </c:pt>
                <c:pt idx="5">
                  <c:v>162.06788701035131</c:v>
                </c:pt>
                <c:pt idx="6">
                  <c:v>162.13574559608995</c:v>
                </c:pt>
                <c:pt idx="7">
                  <c:v>159.60263155725221</c:v>
                </c:pt>
                <c:pt idx="8">
                  <c:v>157.58172482873766</c:v>
                </c:pt>
                <c:pt idx="9">
                  <c:v>172.30206034751876</c:v>
                </c:pt>
                <c:pt idx="10">
                  <c:v>171.26879458909028</c:v>
                </c:pt>
                <c:pt idx="11">
                  <c:v>163.61234672236688</c:v>
                </c:pt>
                <c:pt idx="12">
                  <c:v>168.78684782885188</c:v>
                </c:pt>
                <c:pt idx="13">
                  <c:v>169.78515836197226</c:v>
                </c:pt>
                <c:pt idx="14">
                  <c:v>170.74542453606188</c:v>
                </c:pt>
                <c:pt idx="15">
                  <c:v>179.9444358684091</c:v>
                </c:pt>
                <c:pt idx="16">
                  <c:v>188.70877033142895</c:v>
                </c:pt>
                <c:pt idx="17">
                  <c:v>187.08019670718758</c:v>
                </c:pt>
                <c:pt idx="18">
                  <c:v>182.6882590644511</c:v>
                </c:pt>
                <c:pt idx="19">
                  <c:v>179.19542404871839</c:v>
                </c:pt>
                <c:pt idx="20">
                  <c:v>177.25405496066938</c:v>
                </c:pt>
                <c:pt idx="21">
                  <c:v>175.09711591000007</c:v>
                </c:pt>
                <c:pt idx="22">
                  <c:v>181.51859408887015</c:v>
                </c:pt>
                <c:pt idx="23">
                  <c:v>169.78515836197226</c:v>
                </c:pt>
                <c:pt idx="24">
                  <c:v>171.97092777559817</c:v>
                </c:pt>
                <c:pt idx="25">
                  <c:v>169.36646657470303</c:v>
                </c:pt>
                <c:pt idx="26">
                  <c:v>169.22765731404544</c:v>
                </c:pt>
                <c:pt idx="27">
                  <c:v>174.37889780589853</c:v>
                </c:pt>
                <c:pt idx="28">
                  <c:v>177.59222955974172</c:v>
                </c:pt>
                <c:pt idx="29">
                  <c:v>167.1227094083865</c:v>
                </c:pt>
                <c:pt idx="30">
                  <c:v>162.64378254332379</c:v>
                </c:pt>
                <c:pt idx="31">
                  <c:v>156.40971836813722</c:v>
                </c:pt>
                <c:pt idx="32">
                  <c:v>163.72232590578477</c:v>
                </c:pt>
                <c:pt idx="33">
                  <c:v>180.43281298034458</c:v>
                </c:pt>
                <c:pt idx="34">
                  <c:v>184.2552577268828</c:v>
                </c:pt>
                <c:pt idx="35">
                  <c:v>180.8203528367313</c:v>
                </c:pt>
                <c:pt idx="36">
                  <c:v>183.43663756185677</c:v>
                </c:pt>
                <c:pt idx="37">
                  <c:v>187.41931597356768</c:v>
                </c:pt>
                <c:pt idx="38">
                  <c:v>191.8749592833833</c:v>
                </c:pt>
                <c:pt idx="39">
                  <c:v>190.96072894707959</c:v>
                </c:pt>
                <c:pt idx="40">
                  <c:v>189.57847979135184</c:v>
                </c:pt>
                <c:pt idx="41">
                  <c:v>186.74849396983097</c:v>
                </c:pt>
                <c:pt idx="42">
                  <c:v>191.19623427254001</c:v>
                </c:pt>
                <c:pt idx="43">
                  <c:v>187.0133685061044</c:v>
                </c:pt>
                <c:pt idx="44">
                  <c:v>187.84834308558592</c:v>
                </c:pt>
                <c:pt idx="45">
                  <c:v>179.5577901401106</c:v>
                </c:pt>
                <c:pt idx="46">
                  <c:v>182.45273360517237</c:v>
                </c:pt>
                <c:pt idx="47">
                  <c:v>183.28938867266703</c:v>
                </c:pt>
                <c:pt idx="48">
                  <c:v>185.43462459853606</c:v>
                </c:pt>
                <c:pt idx="49">
                  <c:v>184.58331452219619</c:v>
                </c:pt>
                <c:pt idx="50">
                  <c:v>184.52913049163809</c:v>
                </c:pt>
                <c:pt idx="51">
                  <c:v>184.68622038473796</c:v>
                </c:pt>
                <c:pt idx="52">
                  <c:v>188.22061523648253</c:v>
                </c:pt>
                <c:pt idx="53">
                  <c:v>185.05404615949362</c:v>
                </c:pt>
                <c:pt idx="54">
                  <c:v>186.994652329953</c:v>
                </c:pt>
                <c:pt idx="55">
                  <c:v>191.54633904097463</c:v>
                </c:pt>
                <c:pt idx="56">
                  <c:v>207.5186738585229</c:v>
                </c:pt>
                <c:pt idx="57">
                  <c:v>212.89433999052207</c:v>
                </c:pt>
                <c:pt idx="58">
                  <c:v>212.30167215544958</c:v>
                </c:pt>
                <c:pt idx="59">
                  <c:v>220.76684533688476</c:v>
                </c:pt>
                <c:pt idx="60">
                  <c:v>217.51321798916038</c:v>
                </c:pt>
                <c:pt idx="61">
                  <c:v>206.66397847714052</c:v>
                </c:pt>
                <c:pt idx="62">
                  <c:v>201.34547424762246</c:v>
                </c:pt>
                <c:pt idx="63">
                  <c:v>189.91577080379608</c:v>
                </c:pt>
                <c:pt idx="64">
                  <c:v>169.69678841981658</c:v>
                </c:pt>
                <c:pt idx="65">
                  <c:v>174.84278652549551</c:v>
                </c:pt>
                <c:pt idx="66">
                  <c:v>180.15548839821673</c:v>
                </c:pt>
                <c:pt idx="67">
                  <c:v>177.88479417870431</c:v>
                </c:pt>
                <c:pt idx="68">
                  <c:v>171.11691909334974</c:v>
                </c:pt>
                <c:pt idx="69">
                  <c:v>174.1551032843999</c:v>
                </c:pt>
                <c:pt idx="70">
                  <c:v>173.18775938270002</c:v>
                </c:pt>
                <c:pt idx="71">
                  <c:v>176.43979143039135</c:v>
                </c:pt>
                <c:pt idx="72">
                  <c:v>173.90802166662698</c:v>
                </c:pt>
                <c:pt idx="73">
                  <c:v>166.15053415502462</c:v>
                </c:pt>
                <c:pt idx="74">
                  <c:v>157.4357011608231</c:v>
                </c:pt>
                <c:pt idx="75">
                  <c:v>155.99038431903423</c:v>
                </c:pt>
                <c:pt idx="76">
                  <c:v>156</c:v>
                </c:pt>
                <c:pt idx="77">
                  <c:v>157.5595125658873</c:v>
                </c:pt>
                <c:pt idx="78">
                  <c:v>154.14279094398154</c:v>
                </c:pt>
                <c:pt idx="79">
                  <c:v>153.6326788154135</c:v>
                </c:pt>
                <c:pt idx="80">
                  <c:v>156.55669899432601</c:v>
                </c:pt>
                <c:pt idx="81">
                  <c:v>155.43809056984713</c:v>
                </c:pt>
                <c:pt idx="82">
                  <c:v>151.40013210033868</c:v>
                </c:pt>
                <c:pt idx="83">
                  <c:v>146.7242311276498</c:v>
                </c:pt>
                <c:pt idx="84">
                  <c:v>153.4959282847594</c:v>
                </c:pt>
                <c:pt idx="85">
                  <c:v>157.08278072405008</c:v>
                </c:pt>
                <c:pt idx="86">
                  <c:v>157.79733838059499</c:v>
                </c:pt>
                <c:pt idx="87">
                  <c:v>161</c:v>
                </c:pt>
                <c:pt idx="88">
                  <c:v>165.8221939307281</c:v>
                </c:pt>
                <c:pt idx="89">
                  <c:v>145.16886718577092</c:v>
                </c:pt>
                <c:pt idx="90">
                  <c:v>152.18081350814234</c:v>
                </c:pt>
                <c:pt idx="91">
                  <c:v>146.05136082899057</c:v>
                </c:pt>
                <c:pt idx="92">
                  <c:v>142.96503068932626</c:v>
                </c:pt>
                <c:pt idx="93">
                  <c:v>131.15258289488622</c:v>
                </c:pt>
                <c:pt idx="94">
                  <c:v>128.63125592172378</c:v>
                </c:pt>
                <c:pt idx="95">
                  <c:v>126.24579200908045</c:v>
                </c:pt>
                <c:pt idx="96">
                  <c:v>135.47693530634652</c:v>
                </c:pt>
                <c:pt idx="97">
                  <c:v>134.46560898608982</c:v>
                </c:pt>
                <c:pt idx="98">
                  <c:v>129.71507237017602</c:v>
                </c:pt>
                <c:pt idx="99">
                  <c:v>131.49144458861193</c:v>
                </c:pt>
                <c:pt idx="100">
                  <c:v>128.40560735419618</c:v>
                </c:pt>
                <c:pt idx="101">
                  <c:v>134.36517405935214</c:v>
                </c:pt>
                <c:pt idx="102">
                  <c:v>126.16259350536514</c:v>
                </c:pt>
                <c:pt idx="103">
                  <c:v>127.37739202856997</c:v>
                </c:pt>
                <c:pt idx="104">
                  <c:v>133.21786666960253</c:v>
                </c:pt>
                <c:pt idx="105">
                  <c:v>123.95160345876934</c:v>
                </c:pt>
                <c:pt idx="106">
                  <c:v>123.07721153812349</c:v>
                </c:pt>
                <c:pt idx="107">
                  <c:v>123.01625908797584</c:v>
                </c:pt>
                <c:pt idx="108">
                  <c:v>125.33953885346794</c:v>
                </c:pt>
                <c:pt idx="109">
                  <c:v>127.49117616525467</c:v>
                </c:pt>
                <c:pt idx="110">
                  <c:v>123.76994788719918</c:v>
                </c:pt>
                <c:pt idx="111">
                  <c:v>129.77287852244012</c:v>
                </c:pt>
                <c:pt idx="112">
                  <c:v>127.49901960407382</c:v>
                </c:pt>
                <c:pt idx="113">
                  <c:v>132.43111416883875</c:v>
                </c:pt>
                <c:pt idx="114">
                  <c:v>127.14558584551806</c:v>
                </c:pt>
                <c:pt idx="115">
                  <c:v>128.92633555639438</c:v>
                </c:pt>
                <c:pt idx="116">
                  <c:v>139.85706989637671</c:v>
                </c:pt>
                <c:pt idx="117">
                  <c:v>138.99640283115244</c:v>
                </c:pt>
                <c:pt idx="118">
                  <c:v>136.62357044082839</c:v>
                </c:pt>
                <c:pt idx="119">
                  <c:v>141.00354605470034</c:v>
                </c:pt>
                <c:pt idx="120">
                  <c:v>129.549218446118</c:v>
                </c:pt>
                <c:pt idx="121">
                  <c:v>125.37942414925983</c:v>
                </c:pt>
                <c:pt idx="122">
                  <c:v>126.81482563170601</c:v>
                </c:pt>
                <c:pt idx="123">
                  <c:v>119.62441222426132</c:v>
                </c:pt>
                <c:pt idx="124">
                  <c:v>127.62053126358627</c:v>
                </c:pt>
                <c:pt idx="125">
                  <c:v>116.86316785026837</c:v>
                </c:pt>
                <c:pt idx="126">
                  <c:v>111.16654172906523</c:v>
                </c:pt>
                <c:pt idx="127">
                  <c:v>102.08819716304133</c:v>
                </c:pt>
                <c:pt idx="128">
                  <c:v>108.66002024663901</c:v>
                </c:pt>
                <c:pt idx="129">
                  <c:v>104.46051885760477</c:v>
                </c:pt>
                <c:pt idx="130">
                  <c:v>104.12972678346948</c:v>
                </c:pt>
                <c:pt idx="131">
                  <c:v>112.04909638189859</c:v>
                </c:pt>
                <c:pt idx="132">
                  <c:v>114.93911431710269</c:v>
                </c:pt>
                <c:pt idx="133">
                  <c:v>119.15116449284078</c:v>
                </c:pt>
                <c:pt idx="134">
                  <c:v>118.37229405566153</c:v>
                </c:pt>
                <c:pt idx="135">
                  <c:v>131.35067567393781</c:v>
                </c:pt>
                <c:pt idx="136">
                  <c:v>124.45882853377658</c:v>
                </c:pt>
                <c:pt idx="137">
                  <c:v>119.28118040998756</c:v>
                </c:pt>
                <c:pt idx="138">
                  <c:v>133.5926644692739</c:v>
                </c:pt>
                <c:pt idx="139">
                  <c:v>132.61598696989742</c:v>
                </c:pt>
                <c:pt idx="140">
                  <c:v>128</c:v>
                </c:pt>
                <c:pt idx="141">
                  <c:v>133.51778907696158</c:v>
                </c:pt>
                <c:pt idx="142">
                  <c:v>128.35108102388543</c:v>
                </c:pt>
                <c:pt idx="143">
                  <c:v>143.24454614399809</c:v>
                </c:pt>
                <c:pt idx="144">
                  <c:v>160.20923818556781</c:v>
                </c:pt>
                <c:pt idx="145">
                  <c:v>158.88675212238434</c:v>
                </c:pt>
                <c:pt idx="146">
                  <c:v>161.25445730273628</c:v>
                </c:pt>
                <c:pt idx="147">
                  <c:v>158.27507700203466</c:v>
                </c:pt>
                <c:pt idx="148">
                  <c:v>167.31706428215861</c:v>
                </c:pt>
                <c:pt idx="149">
                  <c:v>170.48753620133056</c:v>
                </c:pt>
                <c:pt idx="150">
                  <c:v>164.60558921251732</c:v>
                </c:pt>
                <c:pt idx="151">
                  <c:v>171.88949938841523</c:v>
                </c:pt>
                <c:pt idx="152">
                  <c:v>168.25575770237404</c:v>
                </c:pt>
                <c:pt idx="153">
                  <c:v>167.73490990250062</c:v>
                </c:pt>
                <c:pt idx="154">
                  <c:v>165.1575005865613</c:v>
                </c:pt>
                <c:pt idx="155">
                  <c:v>164.57824886661055</c:v>
                </c:pt>
                <c:pt idx="156">
                  <c:v>160.73891874714101</c:v>
                </c:pt>
                <c:pt idx="157">
                  <c:v>165.08785539826968</c:v>
                </c:pt>
                <c:pt idx="158">
                  <c:v>155.90702357494996</c:v>
                </c:pt>
                <c:pt idx="159">
                  <c:v>155.48311805466213</c:v>
                </c:pt>
                <c:pt idx="160">
                  <c:v>168.16361080804612</c:v>
                </c:pt>
                <c:pt idx="161">
                  <c:v>162.00308639035245</c:v>
                </c:pt>
                <c:pt idx="162">
                  <c:v>166.98802352264667</c:v>
                </c:pt>
                <c:pt idx="163">
                  <c:v>159.671537851929</c:v>
                </c:pt>
                <c:pt idx="164">
                  <c:v>167.60369924318496</c:v>
                </c:pt>
                <c:pt idx="165">
                  <c:v>160.79800993793424</c:v>
                </c:pt>
                <c:pt idx="166">
                  <c:v>163.44418007380992</c:v>
                </c:pt>
                <c:pt idx="167">
                  <c:v>159.90622251807463</c:v>
                </c:pt>
                <c:pt idx="168">
                  <c:v>170.98830369355676</c:v>
                </c:pt>
                <c:pt idx="169">
                  <c:v>167.09578091621583</c:v>
                </c:pt>
                <c:pt idx="170">
                  <c:v>164.35936237403698</c:v>
                </c:pt>
                <c:pt idx="171">
                  <c:v>167.89877903070052</c:v>
                </c:pt>
                <c:pt idx="172">
                  <c:v>160.42132027882079</c:v>
                </c:pt>
                <c:pt idx="173">
                  <c:v>160.84464554345601</c:v>
                </c:pt>
                <c:pt idx="174">
                  <c:v>159.04087524910065</c:v>
                </c:pt>
                <c:pt idx="175">
                  <c:v>165.60193235587562</c:v>
                </c:pt>
                <c:pt idx="176">
                  <c:v>174.99428562098819</c:v>
                </c:pt>
                <c:pt idx="177">
                  <c:v>183.32484828849579</c:v>
                </c:pt>
                <c:pt idx="178">
                  <c:v>172.31366747881609</c:v>
                </c:pt>
                <c:pt idx="179">
                  <c:v>171</c:v>
                </c:pt>
                <c:pt idx="180">
                  <c:v>182.61434773861555</c:v>
                </c:pt>
                <c:pt idx="181">
                  <c:v>170.37311994560645</c:v>
                </c:pt>
                <c:pt idx="182">
                  <c:v>171.33592734741887</c:v>
                </c:pt>
                <c:pt idx="183">
                  <c:v>178.22738285684386</c:v>
                </c:pt>
                <c:pt idx="184">
                  <c:v>193.13725689260474</c:v>
                </c:pt>
                <c:pt idx="185">
                  <c:v>181.65902124584949</c:v>
                </c:pt>
                <c:pt idx="186">
                  <c:v>185.74713995106359</c:v>
                </c:pt>
                <c:pt idx="187">
                  <c:v>174.97428382479524</c:v>
                </c:pt>
                <c:pt idx="188">
                  <c:v>193.33649422703414</c:v>
                </c:pt>
                <c:pt idx="189">
                  <c:v>156.48003067484362</c:v>
                </c:pt>
                <c:pt idx="190">
                  <c:v>167.94344286098223</c:v>
                </c:pt>
                <c:pt idx="191">
                  <c:v>158.32561384690729</c:v>
                </c:pt>
                <c:pt idx="192">
                  <c:v>174.67684448718438</c:v>
                </c:pt>
                <c:pt idx="193">
                  <c:v>182.45547402037573</c:v>
                </c:pt>
                <c:pt idx="194">
                  <c:v>180.45220973986437</c:v>
                </c:pt>
                <c:pt idx="195">
                  <c:v>189.49670181826386</c:v>
                </c:pt>
                <c:pt idx="196">
                  <c:v>193.08806281072893</c:v>
                </c:pt>
                <c:pt idx="197">
                  <c:v>189.40696924875812</c:v>
                </c:pt>
                <c:pt idx="198">
                  <c:v>196.39755599294</c:v>
                </c:pt>
                <c:pt idx="199">
                  <c:v>186.45911079912401</c:v>
                </c:pt>
                <c:pt idx="200">
                  <c:v>195.52493447128424</c:v>
                </c:pt>
                <c:pt idx="201">
                  <c:v>197.90654360076121</c:v>
                </c:pt>
                <c:pt idx="202">
                  <c:v>208.32906662297509</c:v>
                </c:pt>
                <c:pt idx="203">
                  <c:v>210.14756719981318</c:v>
                </c:pt>
                <c:pt idx="204">
                  <c:v>205.80330415229002</c:v>
                </c:pt>
                <c:pt idx="205">
                  <c:v>205.63073700203478</c:v>
                </c:pt>
                <c:pt idx="206">
                  <c:v>217.76822541408561</c:v>
                </c:pt>
                <c:pt idx="207">
                  <c:v>201.52667317256046</c:v>
                </c:pt>
                <c:pt idx="208">
                  <c:v>185.96236178323826</c:v>
                </c:pt>
                <c:pt idx="209">
                  <c:v>205.50912388504798</c:v>
                </c:pt>
                <c:pt idx="210">
                  <c:v>199.9899997499875</c:v>
                </c:pt>
                <c:pt idx="211">
                  <c:v>234.31602591372192</c:v>
                </c:pt>
                <c:pt idx="212">
                  <c:v>214.71609161867678</c:v>
                </c:pt>
                <c:pt idx="213">
                  <c:v>213.46194040156198</c:v>
                </c:pt>
                <c:pt idx="214">
                  <c:v>202.03960007879644</c:v>
                </c:pt>
                <c:pt idx="215">
                  <c:v>212.82152146810716</c:v>
                </c:pt>
                <c:pt idx="216">
                  <c:v>205.966016614392</c:v>
                </c:pt>
                <c:pt idx="217">
                  <c:v>218.1696587520822</c:v>
                </c:pt>
                <c:pt idx="218">
                  <c:v>213.70774436131228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07-4DD1-AB04-D8ABB9E60B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7864576"/>
        <c:axId val="213798016"/>
      </c:areaChart>
      <c:catAx>
        <c:axId val="14778645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798016"/>
        <c:crosses val="autoZero"/>
        <c:auto val="1"/>
        <c:lblAlgn val="ctr"/>
        <c:lblOffset val="100"/>
        <c:noMultiLvlLbl val="0"/>
      </c:catAx>
      <c:valAx>
        <c:axId val="213798016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7864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ひなた前ーはる前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比較!$DD$3:$DD$416</c:f>
              <c:numCache>
                <c:formatCode>General</c:formatCode>
                <c:ptCount val="414"/>
                <c:pt idx="0">
                  <c:v>193.39855221795224</c:v>
                </c:pt>
                <c:pt idx="1">
                  <c:v>189.24587181759077</c:v>
                </c:pt>
                <c:pt idx="2">
                  <c:v>187.55265927200287</c:v>
                </c:pt>
                <c:pt idx="3">
                  <c:v>217.53850233924109</c:v>
                </c:pt>
                <c:pt idx="4">
                  <c:v>201.27593000654599</c:v>
                </c:pt>
                <c:pt idx="5">
                  <c:v>210.26887549040634</c:v>
                </c:pt>
                <c:pt idx="6">
                  <c:v>199.35395656971548</c:v>
                </c:pt>
                <c:pt idx="7">
                  <c:v>208.57612519173904</c:v>
                </c:pt>
                <c:pt idx="8">
                  <c:v>214.31285542402725</c:v>
                </c:pt>
                <c:pt idx="9">
                  <c:v>207.45842957084199</c:v>
                </c:pt>
                <c:pt idx="10">
                  <c:v>214.24985414230741</c:v>
                </c:pt>
                <c:pt idx="11">
                  <c:v>212.08253110522799</c:v>
                </c:pt>
                <c:pt idx="12">
                  <c:v>215.43908651867238</c:v>
                </c:pt>
                <c:pt idx="13">
                  <c:v>191.33739833080202</c:v>
                </c:pt>
                <c:pt idx="14">
                  <c:v>203.61483246561386</c:v>
                </c:pt>
                <c:pt idx="15">
                  <c:v>200.16742991805634</c:v>
                </c:pt>
                <c:pt idx="16">
                  <c:v>227.53900764484317</c:v>
                </c:pt>
                <c:pt idx="17">
                  <c:v>244.46267608778237</c:v>
                </c:pt>
                <c:pt idx="18">
                  <c:v>226.88322987827902</c:v>
                </c:pt>
                <c:pt idx="19">
                  <c:v>220.54251290850931</c:v>
                </c:pt>
                <c:pt idx="20">
                  <c:v>162.29910659027055</c:v>
                </c:pt>
                <c:pt idx="21">
                  <c:v>176.79366504487655</c:v>
                </c:pt>
                <c:pt idx="22">
                  <c:v>170.48167056900868</c:v>
                </c:pt>
                <c:pt idx="23">
                  <c:v>175.7412871239994</c:v>
                </c:pt>
                <c:pt idx="24">
                  <c:v>170.9912278451734</c:v>
                </c:pt>
                <c:pt idx="25">
                  <c:v>175.4793435137025</c:v>
                </c:pt>
                <c:pt idx="26">
                  <c:v>171.61002301730514</c:v>
                </c:pt>
                <c:pt idx="27">
                  <c:v>196.72061406980205</c:v>
                </c:pt>
                <c:pt idx="28">
                  <c:v>160.70158679988197</c:v>
                </c:pt>
                <c:pt idx="29">
                  <c:v>130.3648725692623</c:v>
                </c:pt>
                <c:pt idx="30">
                  <c:v>175.36533294810579</c:v>
                </c:pt>
                <c:pt idx="31">
                  <c:v>154.94837850071229</c:v>
                </c:pt>
                <c:pt idx="32">
                  <c:v>159.60889699512367</c:v>
                </c:pt>
                <c:pt idx="33">
                  <c:v>147.02040674681865</c:v>
                </c:pt>
                <c:pt idx="34">
                  <c:v>157.67371372552878</c:v>
                </c:pt>
                <c:pt idx="35">
                  <c:v>168.16955729263248</c:v>
                </c:pt>
                <c:pt idx="36">
                  <c:v>156.56947339759432</c:v>
                </c:pt>
                <c:pt idx="37">
                  <c:v>141.84498581197715</c:v>
                </c:pt>
                <c:pt idx="38">
                  <c:v>165.62004709575467</c:v>
                </c:pt>
                <c:pt idx="39">
                  <c:v>175.10282693320517</c:v>
                </c:pt>
                <c:pt idx="40">
                  <c:v>183.13110058097723</c:v>
                </c:pt>
                <c:pt idx="41">
                  <c:v>190.95287376732512</c:v>
                </c:pt>
                <c:pt idx="42">
                  <c:v>196.65197685250968</c:v>
                </c:pt>
                <c:pt idx="43">
                  <c:v>204.98048687619024</c:v>
                </c:pt>
                <c:pt idx="44">
                  <c:v>189.63913098303314</c:v>
                </c:pt>
                <c:pt idx="45">
                  <c:v>141.08153670838718</c:v>
                </c:pt>
                <c:pt idx="46">
                  <c:v>152.18738449687609</c:v>
                </c:pt>
                <c:pt idx="47">
                  <c:v>156.23699945915499</c:v>
                </c:pt>
                <c:pt idx="48">
                  <c:v>154.26600403199663</c:v>
                </c:pt>
                <c:pt idx="49">
                  <c:v>160.18739026527649</c:v>
                </c:pt>
                <c:pt idx="50">
                  <c:v>153.42098943756034</c:v>
                </c:pt>
                <c:pt idx="51">
                  <c:v>183.92117876960228</c:v>
                </c:pt>
                <c:pt idx="52">
                  <c:v>178.08705736240353</c:v>
                </c:pt>
                <c:pt idx="53">
                  <c:v>199.60460916521941</c:v>
                </c:pt>
                <c:pt idx="54">
                  <c:v>161.2110418054545</c:v>
                </c:pt>
                <c:pt idx="55">
                  <c:v>175.03142574977787</c:v>
                </c:pt>
                <c:pt idx="56">
                  <c:v>164.52963258939101</c:v>
                </c:pt>
                <c:pt idx="57">
                  <c:v>180.31638860624955</c:v>
                </c:pt>
                <c:pt idx="58">
                  <c:v>177.21173776022852</c:v>
                </c:pt>
                <c:pt idx="59">
                  <c:v>156.2241978696002</c:v>
                </c:pt>
                <c:pt idx="60">
                  <c:v>169.52285981542431</c:v>
                </c:pt>
                <c:pt idx="61">
                  <c:v>170.38779298999091</c:v>
                </c:pt>
                <c:pt idx="62">
                  <c:v>160.52102666006095</c:v>
                </c:pt>
                <c:pt idx="63">
                  <c:v>183.52384041317356</c:v>
                </c:pt>
                <c:pt idx="64">
                  <c:v>174.22973339817747</c:v>
                </c:pt>
                <c:pt idx="65">
                  <c:v>177.31892172015935</c:v>
                </c:pt>
                <c:pt idx="66">
                  <c:v>135.19985207092498</c:v>
                </c:pt>
                <c:pt idx="67">
                  <c:v>153.15351775261317</c:v>
                </c:pt>
                <c:pt idx="68">
                  <c:v>152.81361195914454</c:v>
                </c:pt>
                <c:pt idx="69">
                  <c:v>175.96022277776305</c:v>
                </c:pt>
                <c:pt idx="70">
                  <c:v>169.89408465276242</c:v>
                </c:pt>
                <c:pt idx="71">
                  <c:v>170.10584939971935</c:v>
                </c:pt>
                <c:pt idx="72">
                  <c:v>143.82628410690447</c:v>
                </c:pt>
                <c:pt idx="73">
                  <c:v>153.35253502958469</c:v>
                </c:pt>
                <c:pt idx="74">
                  <c:v>139.44174410842686</c:v>
                </c:pt>
                <c:pt idx="75">
                  <c:v>157.45157985869815</c:v>
                </c:pt>
                <c:pt idx="76">
                  <c:v>144.80331487918363</c:v>
                </c:pt>
                <c:pt idx="77">
                  <c:v>155.76584991582718</c:v>
                </c:pt>
                <c:pt idx="78">
                  <c:v>163.42582415273299</c:v>
                </c:pt>
                <c:pt idx="79">
                  <c:v>165.23316858306629</c:v>
                </c:pt>
                <c:pt idx="80">
                  <c:v>157.34992850332026</c:v>
                </c:pt>
                <c:pt idx="81">
                  <c:v>170.35257556021864</c:v>
                </c:pt>
                <c:pt idx="82">
                  <c:v>161.60754932861275</c:v>
                </c:pt>
                <c:pt idx="83">
                  <c:v>153.53175567289003</c:v>
                </c:pt>
                <c:pt idx="84">
                  <c:v>141.7709420156331</c:v>
                </c:pt>
                <c:pt idx="85">
                  <c:v>155.65346125287417</c:v>
                </c:pt>
                <c:pt idx="86">
                  <c:v>145.38225476308997</c:v>
                </c:pt>
                <c:pt idx="87">
                  <c:v>154.5833108715168</c:v>
                </c:pt>
                <c:pt idx="88">
                  <c:v>144.77223490711194</c:v>
                </c:pt>
                <c:pt idx="89">
                  <c:v>144.27057912131636</c:v>
                </c:pt>
                <c:pt idx="90">
                  <c:v>134.2609399639374</c:v>
                </c:pt>
                <c:pt idx="91">
                  <c:v>146.98639392814562</c:v>
                </c:pt>
                <c:pt idx="92">
                  <c:v>135.07035203922436</c:v>
                </c:pt>
                <c:pt idx="93">
                  <c:v>143.67324037551322</c:v>
                </c:pt>
                <c:pt idx="94">
                  <c:v>140.14278433083882</c:v>
                </c:pt>
                <c:pt idx="95">
                  <c:v>140.67338056647392</c:v>
                </c:pt>
                <c:pt idx="96">
                  <c:v>132.12872511305028</c:v>
                </c:pt>
                <c:pt idx="97">
                  <c:v>131.10682667199293</c:v>
                </c:pt>
                <c:pt idx="98">
                  <c:v>136.37081799270692</c:v>
                </c:pt>
                <c:pt idx="99">
                  <c:v>136.45878498652991</c:v>
                </c:pt>
                <c:pt idx="100">
                  <c:v>137.59723834437958</c:v>
                </c:pt>
                <c:pt idx="101">
                  <c:v>140.66627172140448</c:v>
                </c:pt>
                <c:pt idx="102">
                  <c:v>126.50691680694776</c:v>
                </c:pt>
                <c:pt idx="103">
                  <c:v>142.95104056983985</c:v>
                </c:pt>
                <c:pt idx="104">
                  <c:v>132.24976370489287</c:v>
                </c:pt>
                <c:pt idx="105">
                  <c:v>121.4660446379975</c:v>
                </c:pt>
                <c:pt idx="106">
                  <c:v>137.58997056471813</c:v>
                </c:pt>
                <c:pt idx="107">
                  <c:v>139.03237033151669</c:v>
                </c:pt>
                <c:pt idx="108">
                  <c:v>125.686116973992</c:v>
                </c:pt>
                <c:pt idx="109">
                  <c:v>134.90366933482574</c:v>
                </c:pt>
                <c:pt idx="110">
                  <c:v>116.46887996370532</c:v>
                </c:pt>
                <c:pt idx="111">
                  <c:v>125.67020331009256</c:v>
                </c:pt>
                <c:pt idx="112">
                  <c:v>133.61511890501015</c:v>
                </c:pt>
                <c:pt idx="113">
                  <c:v>149.20120642943877</c:v>
                </c:pt>
                <c:pt idx="114">
                  <c:v>145.51632210855249</c:v>
                </c:pt>
                <c:pt idx="115">
                  <c:v>144.02777509911067</c:v>
                </c:pt>
                <c:pt idx="116">
                  <c:v>160.65802189744525</c:v>
                </c:pt>
                <c:pt idx="117">
                  <c:v>167.42162345408076</c:v>
                </c:pt>
                <c:pt idx="118">
                  <c:v>140.42791745233566</c:v>
                </c:pt>
                <c:pt idx="119">
                  <c:v>148.47895473770012</c:v>
                </c:pt>
                <c:pt idx="120">
                  <c:v>154.07790237409128</c:v>
                </c:pt>
                <c:pt idx="121">
                  <c:v>159.10688231500234</c:v>
                </c:pt>
                <c:pt idx="122">
                  <c:v>164.65721970202219</c:v>
                </c:pt>
                <c:pt idx="123">
                  <c:v>156.09612423119287</c:v>
                </c:pt>
                <c:pt idx="124">
                  <c:v>154.92256130079957</c:v>
                </c:pt>
                <c:pt idx="125">
                  <c:v>137.61177275218861</c:v>
                </c:pt>
                <c:pt idx="126">
                  <c:v>150.34294130420622</c:v>
                </c:pt>
                <c:pt idx="127">
                  <c:v>132.67252918370102</c:v>
                </c:pt>
                <c:pt idx="128">
                  <c:v>141.36831328130077</c:v>
                </c:pt>
                <c:pt idx="129">
                  <c:v>132.78177585798437</c:v>
                </c:pt>
                <c:pt idx="130">
                  <c:v>129.9961537892564</c:v>
                </c:pt>
                <c:pt idx="131">
                  <c:v>130.6866481320873</c:v>
                </c:pt>
                <c:pt idx="132">
                  <c:v>128.91470048058909</c:v>
                </c:pt>
                <c:pt idx="133">
                  <c:v>129.79984591670362</c:v>
                </c:pt>
                <c:pt idx="134">
                  <c:v>119.2560271013587</c:v>
                </c:pt>
                <c:pt idx="135">
                  <c:v>123.08127396155761</c:v>
                </c:pt>
                <c:pt idx="136">
                  <c:v>114.94781424629178</c:v>
                </c:pt>
                <c:pt idx="137">
                  <c:v>126.7596150199266</c:v>
                </c:pt>
                <c:pt idx="138">
                  <c:v>120.18735374406077</c:v>
                </c:pt>
                <c:pt idx="139">
                  <c:v>126.08727136392476</c:v>
                </c:pt>
                <c:pt idx="140">
                  <c:v>126.0634760745554</c:v>
                </c:pt>
                <c:pt idx="141">
                  <c:v>132.06437824031127</c:v>
                </c:pt>
                <c:pt idx="142">
                  <c:v>130.21904622596497</c:v>
                </c:pt>
                <c:pt idx="143">
                  <c:v>130.87780560507576</c:v>
                </c:pt>
                <c:pt idx="144">
                  <c:v>130.97709723459289</c:v>
                </c:pt>
                <c:pt idx="145">
                  <c:v>129.4488315899375</c:v>
                </c:pt>
                <c:pt idx="146">
                  <c:v>122.35195135346228</c:v>
                </c:pt>
                <c:pt idx="147">
                  <c:v>126.75567048459804</c:v>
                </c:pt>
                <c:pt idx="148">
                  <c:v>136.9927005354665</c:v>
                </c:pt>
                <c:pt idx="149">
                  <c:v>119.46547618454463</c:v>
                </c:pt>
                <c:pt idx="150">
                  <c:v>121.09087496587016</c:v>
                </c:pt>
                <c:pt idx="151">
                  <c:v>134.21251804507656</c:v>
                </c:pt>
                <c:pt idx="152">
                  <c:v>139.08989898623119</c:v>
                </c:pt>
                <c:pt idx="153">
                  <c:v>141.41074923781431</c:v>
                </c:pt>
                <c:pt idx="154">
                  <c:v>139.43815833551446</c:v>
                </c:pt>
                <c:pt idx="155">
                  <c:v>134.58826100369973</c:v>
                </c:pt>
                <c:pt idx="156">
                  <c:v>141.99647882958226</c:v>
                </c:pt>
                <c:pt idx="157">
                  <c:v>130.8892661756494</c:v>
                </c:pt>
                <c:pt idx="158">
                  <c:v>123.72954376380768</c:v>
                </c:pt>
                <c:pt idx="159">
                  <c:v>119.77478866606278</c:v>
                </c:pt>
                <c:pt idx="160">
                  <c:v>110.3585066952249</c:v>
                </c:pt>
                <c:pt idx="161">
                  <c:v>109.00917392586736</c:v>
                </c:pt>
                <c:pt idx="162">
                  <c:v>112.20962525559027</c:v>
                </c:pt>
                <c:pt idx="163">
                  <c:v>116.17658972443631</c:v>
                </c:pt>
                <c:pt idx="164">
                  <c:v>124.54717981552211</c:v>
                </c:pt>
                <c:pt idx="165">
                  <c:v>113.65737987477979</c:v>
                </c:pt>
                <c:pt idx="166">
                  <c:v>124.37443467208203</c:v>
                </c:pt>
                <c:pt idx="167">
                  <c:v>125.5706972187381</c:v>
                </c:pt>
                <c:pt idx="168">
                  <c:v>139.57793521900228</c:v>
                </c:pt>
                <c:pt idx="169">
                  <c:v>140.24621207005913</c:v>
                </c:pt>
                <c:pt idx="170">
                  <c:v>147.96959147068023</c:v>
                </c:pt>
                <c:pt idx="171">
                  <c:v>151.30432908545612</c:v>
                </c:pt>
                <c:pt idx="172">
                  <c:v>147.70240350109404</c:v>
                </c:pt>
                <c:pt idx="173">
                  <c:v>145.32033581023683</c:v>
                </c:pt>
                <c:pt idx="174">
                  <c:v>136.20572675185136</c:v>
                </c:pt>
                <c:pt idx="175">
                  <c:v>140.20698984002189</c:v>
                </c:pt>
                <c:pt idx="176">
                  <c:v>143.48519087348353</c:v>
                </c:pt>
                <c:pt idx="177">
                  <c:v>141.06027080648894</c:v>
                </c:pt>
                <c:pt idx="178">
                  <c:v>151.57836257197133</c:v>
                </c:pt>
                <c:pt idx="179">
                  <c:v>140.19985734657507</c:v>
                </c:pt>
                <c:pt idx="180">
                  <c:v>120.52800504447089</c:v>
                </c:pt>
                <c:pt idx="181">
                  <c:v>132.24598292575845</c:v>
                </c:pt>
                <c:pt idx="182">
                  <c:v>134.71080134866691</c:v>
                </c:pt>
                <c:pt idx="183">
                  <c:v>141.23738881755071</c:v>
                </c:pt>
                <c:pt idx="184">
                  <c:v>145.03447865938637</c:v>
                </c:pt>
                <c:pt idx="185">
                  <c:v>144.78604905169558</c:v>
                </c:pt>
                <c:pt idx="186">
                  <c:v>142.06336614342206</c:v>
                </c:pt>
                <c:pt idx="187">
                  <c:v>124.21352583354198</c:v>
                </c:pt>
                <c:pt idx="188">
                  <c:v>141.80973168298431</c:v>
                </c:pt>
                <c:pt idx="189">
                  <c:v>142.89156728092809</c:v>
                </c:pt>
                <c:pt idx="190">
                  <c:v>149.3251485852266</c:v>
                </c:pt>
                <c:pt idx="191">
                  <c:v>140.47419691886478</c:v>
                </c:pt>
                <c:pt idx="192">
                  <c:v>131.01908257959983</c:v>
                </c:pt>
                <c:pt idx="193">
                  <c:v>147.8681845428556</c:v>
                </c:pt>
                <c:pt idx="194">
                  <c:v>149.90997298378784</c:v>
                </c:pt>
                <c:pt idx="195">
                  <c:v>143.68368035375485</c:v>
                </c:pt>
                <c:pt idx="196">
                  <c:v>126.45552577882866</c:v>
                </c:pt>
                <c:pt idx="197">
                  <c:v>134.71080134866691</c:v>
                </c:pt>
                <c:pt idx="198">
                  <c:v>130.62924634246346</c:v>
                </c:pt>
                <c:pt idx="199">
                  <c:v>125.11594622589081</c:v>
                </c:pt>
                <c:pt idx="200">
                  <c:v>123.97177098033245</c:v>
                </c:pt>
                <c:pt idx="201">
                  <c:v>130.0884314610642</c:v>
                </c:pt>
                <c:pt idx="202">
                  <c:v>109.07795377618706</c:v>
                </c:pt>
                <c:pt idx="203">
                  <c:v>126.97243795406939</c:v>
                </c:pt>
                <c:pt idx="204">
                  <c:v>119.7246841716444</c:v>
                </c:pt>
                <c:pt idx="205">
                  <c:v>131.63965967746955</c:v>
                </c:pt>
                <c:pt idx="206">
                  <c:v>128.03515142334936</c:v>
                </c:pt>
                <c:pt idx="207">
                  <c:v>122.5724275683565</c:v>
                </c:pt>
                <c:pt idx="208">
                  <c:v>114.01315713548152</c:v>
                </c:pt>
                <c:pt idx="209">
                  <c:v>135.63185466548779</c:v>
                </c:pt>
                <c:pt idx="210">
                  <c:v>143.16074881055911</c:v>
                </c:pt>
                <c:pt idx="211">
                  <c:v>137.19329429676947</c:v>
                </c:pt>
                <c:pt idx="212">
                  <c:v>140.70891940456369</c:v>
                </c:pt>
                <c:pt idx="213">
                  <c:v>133.08268106707197</c:v>
                </c:pt>
                <c:pt idx="214">
                  <c:v>129.26329718833571</c:v>
                </c:pt>
                <c:pt idx="215">
                  <c:v>125.69407305040282</c:v>
                </c:pt>
                <c:pt idx="216">
                  <c:v>144.44376068214231</c:v>
                </c:pt>
                <c:pt idx="217">
                  <c:v>139.18692467326088</c:v>
                </c:pt>
                <c:pt idx="218">
                  <c:v>136.03675973794731</c:v>
                </c:pt>
                <c:pt idx="219">
                  <c:v>138.10141201305655</c:v>
                </c:pt>
                <c:pt idx="220">
                  <c:v>135.09996299037243</c:v>
                </c:pt>
                <c:pt idx="221">
                  <c:v>128.49513609471762</c:v>
                </c:pt>
                <c:pt idx="222">
                  <c:v>130.99236618978986</c:v>
                </c:pt>
                <c:pt idx="223">
                  <c:v>134.13426109685773</c:v>
                </c:pt>
                <c:pt idx="224">
                  <c:v>135.53228397691819</c:v>
                </c:pt>
                <c:pt idx="225">
                  <c:v>130.32651303552933</c:v>
                </c:pt>
                <c:pt idx="226">
                  <c:v>140.99645385611655</c:v>
                </c:pt>
                <c:pt idx="227">
                  <c:v>125.2078272313676</c:v>
                </c:pt>
                <c:pt idx="228">
                  <c:v>128.94184735763639</c:v>
                </c:pt>
                <c:pt idx="229">
                  <c:v>131.79150200221559</c:v>
                </c:pt>
                <c:pt idx="230">
                  <c:v>141.42489172702236</c:v>
                </c:pt>
                <c:pt idx="231">
                  <c:v>131.72319461658984</c:v>
                </c:pt>
                <c:pt idx="232">
                  <c:v>137.22973438726754</c:v>
                </c:pt>
                <c:pt idx="233">
                  <c:v>137.72799279739758</c:v>
                </c:pt>
                <c:pt idx="234">
                  <c:v>150.56892109595526</c:v>
                </c:pt>
                <c:pt idx="235">
                  <c:v>140.64138793399331</c:v>
                </c:pt>
                <c:pt idx="236">
                  <c:v>148.61359291801003</c:v>
                </c:pt>
                <c:pt idx="237">
                  <c:v>151.12908389850048</c:v>
                </c:pt>
                <c:pt idx="238">
                  <c:v>148.92279879185725</c:v>
                </c:pt>
                <c:pt idx="239">
                  <c:v>155.95512174981621</c:v>
                </c:pt>
                <c:pt idx="240">
                  <c:v>165.69852141766384</c:v>
                </c:pt>
                <c:pt idx="241">
                  <c:v>171.40303381212365</c:v>
                </c:pt>
                <c:pt idx="242">
                  <c:v>162.6530048907797</c:v>
                </c:pt>
                <c:pt idx="243">
                  <c:v>163.67345539213133</c:v>
                </c:pt>
                <c:pt idx="244">
                  <c:v>161.53637361288014</c:v>
                </c:pt>
                <c:pt idx="245">
                  <c:v>160.3652081967906</c:v>
                </c:pt>
                <c:pt idx="246">
                  <c:v>168.42505751817333</c:v>
                </c:pt>
                <c:pt idx="247">
                  <c:v>172.91905620838901</c:v>
                </c:pt>
                <c:pt idx="248">
                  <c:v>168.52002848326367</c:v>
                </c:pt>
                <c:pt idx="249">
                  <c:v>175.55625878902751</c:v>
                </c:pt>
                <c:pt idx="250">
                  <c:v>168.25278600962304</c:v>
                </c:pt>
                <c:pt idx="251">
                  <c:v>190.97643833729856</c:v>
                </c:pt>
                <c:pt idx="252">
                  <c:v>182.32937229091752</c:v>
                </c:pt>
                <c:pt idx="253">
                  <c:v>175.86642658563346</c:v>
                </c:pt>
                <c:pt idx="254">
                  <c:v>166.96107330752278</c:v>
                </c:pt>
                <c:pt idx="255">
                  <c:v>174.37889780589853</c:v>
                </c:pt>
                <c:pt idx="256">
                  <c:v>183.12837027615356</c:v>
                </c:pt>
                <c:pt idx="257">
                  <c:v>185.85209172887994</c:v>
                </c:pt>
                <c:pt idx="258">
                  <c:v>201.23866427702208</c:v>
                </c:pt>
                <c:pt idx="259">
                  <c:v>201.01492481902929</c:v>
                </c:pt>
                <c:pt idx="260">
                  <c:v>195.90048494069634</c:v>
                </c:pt>
                <c:pt idx="261">
                  <c:v>192.86523792534516</c:v>
                </c:pt>
                <c:pt idx="262">
                  <c:v>195.22038827950323</c:v>
                </c:pt>
                <c:pt idx="263">
                  <c:v>195.93621411061304</c:v>
                </c:pt>
                <c:pt idx="264">
                  <c:v>201.42740627829173</c:v>
                </c:pt>
                <c:pt idx="265">
                  <c:v>204.82187383187372</c:v>
                </c:pt>
                <c:pt idx="266">
                  <c:v>206.06309713289278</c:v>
                </c:pt>
                <c:pt idx="267">
                  <c:v>195.51214796017152</c:v>
                </c:pt>
                <c:pt idx="268">
                  <c:v>195.6016359849784</c:v>
                </c:pt>
                <c:pt idx="269">
                  <c:v>206.7244542863761</c:v>
                </c:pt>
                <c:pt idx="270">
                  <c:v>197.88380428928488</c:v>
                </c:pt>
                <c:pt idx="271">
                  <c:v>207.64633394307737</c:v>
                </c:pt>
                <c:pt idx="272">
                  <c:v>218.97716775956346</c:v>
                </c:pt>
                <c:pt idx="273">
                  <c:v>203.9558775814024</c:v>
                </c:pt>
                <c:pt idx="274">
                  <c:v>220.32022149589446</c:v>
                </c:pt>
                <c:pt idx="275">
                  <c:v>214.25218785347326</c:v>
                </c:pt>
                <c:pt idx="276">
                  <c:v>220.16811758290527</c:v>
                </c:pt>
                <c:pt idx="277">
                  <c:v>214.85809270306763</c:v>
                </c:pt>
                <c:pt idx="278">
                  <c:v>218.40558600914949</c:v>
                </c:pt>
                <c:pt idx="279">
                  <c:v>212.2828302053654</c:v>
                </c:pt>
                <c:pt idx="280">
                  <c:v>206.85743883167461</c:v>
                </c:pt>
                <c:pt idx="281">
                  <c:v>213.21116293477695</c:v>
                </c:pt>
                <c:pt idx="282">
                  <c:v>211.72623833620622</c:v>
                </c:pt>
                <c:pt idx="283">
                  <c:v>211.33622500650475</c:v>
                </c:pt>
                <c:pt idx="284">
                  <c:v>221.80171324856803</c:v>
                </c:pt>
                <c:pt idx="285">
                  <c:v>216.54560720550302</c:v>
                </c:pt>
                <c:pt idx="286">
                  <c:v>228.11839031520452</c:v>
                </c:pt>
                <c:pt idx="287">
                  <c:v>231.59015523117557</c:v>
                </c:pt>
                <c:pt idx="288">
                  <c:v>249.69381249842777</c:v>
                </c:pt>
                <c:pt idx="289">
                  <c:v>250.33377718558077</c:v>
                </c:pt>
                <c:pt idx="290">
                  <c:v>262.25750704221986</c:v>
                </c:pt>
                <c:pt idx="291">
                  <c:v>252.92686690029589</c:v>
                </c:pt>
                <c:pt idx="292">
                  <c:v>262.88210285221015</c:v>
                </c:pt>
                <c:pt idx="293">
                  <c:v>244.39926350134527</c:v>
                </c:pt>
                <c:pt idx="294">
                  <c:v>248.89957814347537</c:v>
                </c:pt>
                <c:pt idx="295">
                  <c:v>239.5412281842105</c:v>
                </c:pt>
                <c:pt idx="296">
                  <c:v>249.26692520268307</c:v>
                </c:pt>
                <c:pt idx="297">
                  <c:v>230.14777861191709</c:v>
                </c:pt>
                <c:pt idx="298">
                  <c:v>258.2750471880704</c:v>
                </c:pt>
                <c:pt idx="299">
                  <c:v>251.79753771631684</c:v>
                </c:pt>
                <c:pt idx="300">
                  <c:v>260.4073731675046</c:v>
                </c:pt>
                <c:pt idx="301">
                  <c:v>271.17153242919875</c:v>
                </c:pt>
                <c:pt idx="302">
                  <c:v>271.24711980037688</c:v>
                </c:pt>
                <c:pt idx="303">
                  <c:v>278.73105316774451</c:v>
                </c:pt>
                <c:pt idx="304">
                  <c:v>258.39891640639672</c:v>
                </c:pt>
                <c:pt idx="305">
                  <c:v>268.7731385388056</c:v>
                </c:pt>
                <c:pt idx="306">
                  <c:v>231.46706029152398</c:v>
                </c:pt>
                <c:pt idx="307">
                  <c:v>252.67172378404356</c:v>
                </c:pt>
                <c:pt idx="308">
                  <c:v>247.65298302261573</c:v>
                </c:pt>
                <c:pt idx="309">
                  <c:v>264.17229226396927</c:v>
                </c:pt>
                <c:pt idx="310">
                  <c:v>263.59817905289106</c:v>
                </c:pt>
                <c:pt idx="311">
                  <c:v>230.32585612562042</c:v>
                </c:pt>
                <c:pt idx="312">
                  <c:v>232.8282628891948</c:v>
                </c:pt>
                <c:pt idx="313">
                  <c:v>233.15231073270536</c:v>
                </c:pt>
                <c:pt idx="314">
                  <c:v>219.80900800467666</c:v>
                </c:pt>
                <c:pt idx="315">
                  <c:v>207.71855959446665</c:v>
                </c:pt>
                <c:pt idx="316">
                  <c:v>206.80425527536903</c:v>
                </c:pt>
                <c:pt idx="317">
                  <c:v>198.52707623898559</c:v>
                </c:pt>
                <c:pt idx="318">
                  <c:v>174.10916116046278</c:v>
                </c:pt>
                <c:pt idx="319">
                  <c:v>191.34001149785686</c:v>
                </c:pt>
                <c:pt idx="320">
                  <c:v>191.70028690641024</c:v>
                </c:pt>
                <c:pt idx="321">
                  <c:v>195.07434480218049</c:v>
                </c:pt>
                <c:pt idx="322">
                  <c:v>192.94558818485589</c:v>
                </c:pt>
                <c:pt idx="323">
                  <c:v>202.22759455623262</c:v>
                </c:pt>
                <c:pt idx="324">
                  <c:v>195.42006038275599</c:v>
                </c:pt>
                <c:pt idx="325">
                  <c:v>219.09815152118469</c:v>
                </c:pt>
                <c:pt idx="326">
                  <c:v>220.8823216103996</c:v>
                </c:pt>
                <c:pt idx="327">
                  <c:v>217.89217516927954</c:v>
                </c:pt>
                <c:pt idx="328">
                  <c:v>227.53461275155479</c:v>
                </c:pt>
                <c:pt idx="329">
                  <c:v>234.64441182350797</c:v>
                </c:pt>
                <c:pt idx="330">
                  <c:v>239.36791764979699</c:v>
                </c:pt>
                <c:pt idx="331">
                  <c:v>266.52392012725613</c:v>
                </c:pt>
                <c:pt idx="332">
                  <c:v>250.95019426172996</c:v>
                </c:pt>
                <c:pt idx="333">
                  <c:v>250.16794358990123</c:v>
                </c:pt>
                <c:pt idx="334">
                  <c:v>257.13809519400269</c:v>
                </c:pt>
                <c:pt idx="335">
                  <c:v>252.32320543303186</c:v>
                </c:pt>
                <c:pt idx="336">
                  <c:v>264.92263021493653</c:v>
                </c:pt>
                <c:pt idx="337">
                  <c:v>260.59930928534709</c:v>
                </c:pt>
                <c:pt idx="338">
                  <c:v>274.0912256895503</c:v>
                </c:pt>
                <c:pt idx="339">
                  <c:v>270.68616514332609</c:v>
                </c:pt>
                <c:pt idx="340">
                  <c:v>279.10571473905725</c:v>
                </c:pt>
                <c:pt idx="341">
                  <c:v>275.7571395267945</c:v>
                </c:pt>
                <c:pt idx="342">
                  <c:v>272.59860601257668</c:v>
                </c:pt>
                <c:pt idx="343">
                  <c:v>268.13988886400324</c:v>
                </c:pt>
                <c:pt idx="344">
                  <c:v>280.06427833624196</c:v>
                </c:pt>
                <c:pt idx="345">
                  <c:v>278.25527847643787</c:v>
                </c:pt>
                <c:pt idx="346">
                  <c:v>279.02329651840904</c:v>
                </c:pt>
                <c:pt idx="347">
                  <c:v>253.59613561724476</c:v>
                </c:pt>
                <c:pt idx="348">
                  <c:v>208.77978829379055</c:v>
                </c:pt>
                <c:pt idx="349">
                  <c:v>203.59518658357322</c:v>
                </c:pt>
                <c:pt idx="350">
                  <c:v>192.17439996003631</c:v>
                </c:pt>
                <c:pt idx="351">
                  <c:v>180.78993334807112</c:v>
                </c:pt>
                <c:pt idx="352">
                  <c:v>189.74456513955809</c:v>
                </c:pt>
                <c:pt idx="353">
                  <c:v>191.29035521949348</c:v>
                </c:pt>
                <c:pt idx="354">
                  <c:v>184.37461864367341</c:v>
                </c:pt>
                <c:pt idx="355">
                  <c:v>192.47337478207214</c:v>
                </c:pt>
                <c:pt idx="356">
                  <c:v>200.95521889217011</c:v>
                </c:pt>
                <c:pt idx="357">
                  <c:v>193.1502006211746</c:v>
                </c:pt>
                <c:pt idx="358">
                  <c:v>203.34945291295966</c:v>
                </c:pt>
                <c:pt idx="359">
                  <c:v>196.7511118138853</c:v>
                </c:pt>
                <c:pt idx="360">
                  <c:v>198.08583997853052</c:v>
                </c:pt>
                <c:pt idx="361">
                  <c:v>198.90198591266</c:v>
                </c:pt>
                <c:pt idx="362">
                  <c:v>195.93111034238538</c:v>
                </c:pt>
                <c:pt idx="363">
                  <c:v>189.76564494133282</c:v>
                </c:pt>
                <c:pt idx="364">
                  <c:v>196.67994305469992</c:v>
                </c:pt>
                <c:pt idx="365">
                  <c:v>201.53411621856981</c:v>
                </c:pt>
                <c:pt idx="366">
                  <c:v>199.33890739140716</c:v>
                </c:pt>
                <c:pt idx="367">
                  <c:v>191.37136671926655</c:v>
                </c:pt>
                <c:pt idx="368">
                  <c:v>195.46866756592985</c:v>
                </c:pt>
                <c:pt idx="369">
                  <c:v>194.23696867486373</c:v>
                </c:pt>
                <c:pt idx="370">
                  <c:v>195.5684023557998</c:v>
                </c:pt>
                <c:pt idx="371">
                  <c:v>194.62785001124581</c:v>
                </c:pt>
                <c:pt idx="372">
                  <c:v>196.2421972971155</c:v>
                </c:pt>
                <c:pt idx="373">
                  <c:v>191.80458805774174</c:v>
                </c:pt>
                <c:pt idx="374">
                  <c:v>192.00781234106074</c:v>
                </c:pt>
                <c:pt idx="375">
                  <c:v>194.64069461446135</c:v>
                </c:pt>
                <c:pt idx="376">
                  <c:v>195.18965136502499</c:v>
                </c:pt>
                <c:pt idx="377">
                  <c:v>184.929716378953</c:v>
                </c:pt>
                <c:pt idx="378">
                  <c:v>186.90371852908652</c:v>
                </c:pt>
                <c:pt idx="379">
                  <c:v>188.01595676963166</c:v>
                </c:pt>
                <c:pt idx="380">
                  <c:v>183.38484124921558</c:v>
                </c:pt>
                <c:pt idx="381">
                  <c:v>196.34917876069662</c:v>
                </c:pt>
                <c:pt idx="382">
                  <c:v>191.38704240360684</c:v>
                </c:pt>
                <c:pt idx="383">
                  <c:v>191.30603754194482</c:v>
                </c:pt>
                <c:pt idx="384">
                  <c:v>195.58118518916896</c:v>
                </c:pt>
                <c:pt idx="385">
                  <c:v>188.194048790072</c:v>
                </c:pt>
                <c:pt idx="386">
                  <c:v>196.36700333813724</c:v>
                </c:pt>
                <c:pt idx="387">
                  <c:v>193.51485731075019</c:v>
                </c:pt>
                <c:pt idx="388">
                  <c:v>196.68756951063278</c:v>
                </c:pt>
                <c:pt idx="389">
                  <c:v>199.92248497855363</c:v>
                </c:pt>
                <c:pt idx="390">
                  <c:v>198.81901317529972</c:v>
                </c:pt>
                <c:pt idx="391">
                  <c:v>190.02631396730297</c:v>
                </c:pt>
                <c:pt idx="392">
                  <c:v>186.21224449536072</c:v>
                </c:pt>
                <c:pt idx="393">
                  <c:v>182.66909974048704</c:v>
                </c:pt>
                <c:pt idx="394">
                  <c:v>185.56131062266186</c:v>
                </c:pt>
                <c:pt idx="395">
                  <c:v>175.76973573399945</c:v>
                </c:pt>
                <c:pt idx="396">
                  <c:v>175.58188972670274</c:v>
                </c:pt>
                <c:pt idx="397">
                  <c:v>183.22936445886614</c:v>
                </c:pt>
                <c:pt idx="398">
                  <c:v>189.75247033965064</c:v>
                </c:pt>
                <c:pt idx="399">
                  <c:v>186.67619023324855</c:v>
                </c:pt>
                <c:pt idx="400">
                  <c:v>193.94071259021402</c:v>
                </c:pt>
                <c:pt idx="401">
                  <c:v>196.31607168033901</c:v>
                </c:pt>
                <c:pt idx="402">
                  <c:v>199.41664925477011</c:v>
                </c:pt>
                <c:pt idx="403">
                  <c:v>201.69283576765935</c:v>
                </c:pt>
                <c:pt idx="404">
                  <c:v>205.05608988762074</c:v>
                </c:pt>
                <c:pt idx="405">
                  <c:v>203.63447645229431</c:v>
                </c:pt>
                <c:pt idx="406">
                  <c:v>208.09613163151303</c:v>
                </c:pt>
                <c:pt idx="407">
                  <c:v>199.5043859167011</c:v>
                </c:pt>
                <c:pt idx="408">
                  <c:v>201.90839507063592</c:v>
                </c:pt>
                <c:pt idx="409">
                  <c:v>194.42736432920137</c:v>
                </c:pt>
                <c:pt idx="410">
                  <c:v>204.89997559785115</c:v>
                </c:pt>
                <c:pt idx="411">
                  <c:v>200.48940121612415</c:v>
                </c:pt>
                <c:pt idx="412">
                  <c:v>209.39197692366344</c:v>
                </c:pt>
                <c:pt idx="413">
                  <c:v>209.87377158663728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84-44B0-A851-9D2C14935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7949424"/>
        <c:axId val="1588627312"/>
      </c:areaChart>
      <c:catAx>
        <c:axId val="14779494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88627312"/>
        <c:crosses val="autoZero"/>
        <c:auto val="1"/>
        <c:lblAlgn val="ctr"/>
        <c:lblOffset val="100"/>
        <c:noMultiLvlLbl val="0"/>
      </c:catAx>
      <c:valAx>
        <c:axId val="1588627312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7949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ひなた横ーはる横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比較!$DI$3:$DI$195</c:f>
              <c:numCache>
                <c:formatCode>General</c:formatCode>
                <c:ptCount val="193"/>
                <c:pt idx="0">
                  <c:v>80.572948313934745</c:v>
                </c:pt>
                <c:pt idx="1">
                  <c:v>78.262379212492633</c:v>
                </c:pt>
                <c:pt idx="2">
                  <c:v>77.252831663311866</c:v>
                </c:pt>
                <c:pt idx="3">
                  <c:v>83.018070322069036</c:v>
                </c:pt>
                <c:pt idx="4">
                  <c:v>81.957305958651418</c:v>
                </c:pt>
                <c:pt idx="5">
                  <c:v>89.799777282574595</c:v>
                </c:pt>
                <c:pt idx="6">
                  <c:v>87.19518335321051</c:v>
                </c:pt>
                <c:pt idx="7">
                  <c:v>83.785440262613648</c:v>
                </c:pt>
                <c:pt idx="8">
                  <c:v>85.475142585432408</c:v>
                </c:pt>
                <c:pt idx="9">
                  <c:v>82.03657720797473</c:v>
                </c:pt>
                <c:pt idx="10">
                  <c:v>80.361682411457764</c:v>
                </c:pt>
                <c:pt idx="11">
                  <c:v>96.65919511355348</c:v>
                </c:pt>
                <c:pt idx="12">
                  <c:v>104.57533169921098</c:v>
                </c:pt>
                <c:pt idx="13">
                  <c:v>107.67079455451233</c:v>
                </c:pt>
                <c:pt idx="14">
                  <c:v>124.23365083583433</c:v>
                </c:pt>
                <c:pt idx="15">
                  <c:v>107.36386729249277</c:v>
                </c:pt>
                <c:pt idx="16">
                  <c:v>121.35897165022452</c:v>
                </c:pt>
                <c:pt idx="17">
                  <c:v>123.1990259701756</c:v>
                </c:pt>
                <c:pt idx="18">
                  <c:v>108.2450922675019</c:v>
                </c:pt>
                <c:pt idx="19">
                  <c:v>116.52896635600952</c:v>
                </c:pt>
                <c:pt idx="20">
                  <c:v>122.06555615733703</c:v>
                </c:pt>
                <c:pt idx="21">
                  <c:v>121.35897165022452</c:v>
                </c:pt>
                <c:pt idx="22">
                  <c:v>127.47941010218082</c:v>
                </c:pt>
                <c:pt idx="23">
                  <c:v>127.60877712759417</c:v>
                </c:pt>
                <c:pt idx="24">
                  <c:v>129.40247292845683</c:v>
                </c:pt>
                <c:pt idx="25">
                  <c:v>126.60568707605516</c:v>
                </c:pt>
                <c:pt idx="26">
                  <c:v>117.83038657324349</c:v>
                </c:pt>
                <c:pt idx="27">
                  <c:v>114.35033887138245</c:v>
                </c:pt>
                <c:pt idx="28">
                  <c:v>116.2841347734075</c:v>
                </c:pt>
                <c:pt idx="29">
                  <c:v>102.35721762533407</c:v>
                </c:pt>
                <c:pt idx="30">
                  <c:v>102.74239631233058</c:v>
                </c:pt>
                <c:pt idx="31">
                  <c:v>107.03737664946763</c:v>
                </c:pt>
                <c:pt idx="32">
                  <c:v>106.268527796333</c:v>
                </c:pt>
                <c:pt idx="33">
                  <c:v>122.21702009131134</c:v>
                </c:pt>
                <c:pt idx="34">
                  <c:v>119.88744721612851</c:v>
                </c:pt>
                <c:pt idx="35">
                  <c:v>107.55463727799001</c:v>
                </c:pt>
                <c:pt idx="36">
                  <c:v>103.45530435893561</c:v>
                </c:pt>
                <c:pt idx="37">
                  <c:v>95.031573700533869</c:v>
                </c:pt>
                <c:pt idx="38">
                  <c:v>90.122139344336475</c:v>
                </c:pt>
                <c:pt idx="39">
                  <c:v>110.83320801997928</c:v>
                </c:pt>
                <c:pt idx="40">
                  <c:v>118.24127874815969</c:v>
                </c:pt>
                <c:pt idx="41">
                  <c:v>123.51922927220684</c:v>
                </c:pt>
                <c:pt idx="42">
                  <c:v>120.95867062761562</c:v>
                </c:pt>
                <c:pt idx="43">
                  <c:v>123.97177098033245</c:v>
                </c:pt>
                <c:pt idx="44">
                  <c:v>128.89142717807107</c:v>
                </c:pt>
                <c:pt idx="45">
                  <c:v>144.54065172123723</c:v>
                </c:pt>
                <c:pt idx="46">
                  <c:v>153.23837639442672</c:v>
                </c:pt>
                <c:pt idx="47">
                  <c:v>183.5755975068582</c:v>
                </c:pt>
                <c:pt idx="48">
                  <c:v>178.10951687094095</c:v>
                </c:pt>
                <c:pt idx="49">
                  <c:v>176.21577681921673</c:v>
                </c:pt>
                <c:pt idx="50">
                  <c:v>178.82673178247148</c:v>
                </c:pt>
                <c:pt idx="51">
                  <c:v>131.38493064274914</c:v>
                </c:pt>
                <c:pt idx="52">
                  <c:v>118.50738373620439</c:v>
                </c:pt>
                <c:pt idx="53">
                  <c:v>115.0173899895142</c:v>
                </c:pt>
                <c:pt idx="54">
                  <c:v>111.30588483993108</c:v>
                </c:pt>
                <c:pt idx="55">
                  <c:v>150.96357176484665</c:v>
                </c:pt>
                <c:pt idx="56">
                  <c:v>129.91535705989497</c:v>
                </c:pt>
                <c:pt idx="57">
                  <c:v>101.77917272212424</c:v>
                </c:pt>
                <c:pt idx="58">
                  <c:v>107.47092630102338</c:v>
                </c:pt>
                <c:pt idx="59">
                  <c:v>115.47294055318761</c:v>
                </c:pt>
                <c:pt idx="60">
                  <c:v>119.25183436744275</c:v>
                </c:pt>
                <c:pt idx="61">
                  <c:v>120.86355943790502</c:v>
                </c:pt>
                <c:pt idx="62">
                  <c:v>122.60097878891506</c:v>
                </c:pt>
                <c:pt idx="63">
                  <c:v>116.11201488218177</c:v>
                </c:pt>
                <c:pt idx="64">
                  <c:v>111.19802156513397</c:v>
                </c:pt>
                <c:pt idx="65">
                  <c:v>107.09341716464182</c:v>
                </c:pt>
                <c:pt idx="66">
                  <c:v>113.15476127852509</c:v>
                </c:pt>
                <c:pt idx="67">
                  <c:v>102.13226718329521</c:v>
                </c:pt>
                <c:pt idx="68">
                  <c:v>102.97086966710536</c:v>
                </c:pt>
                <c:pt idx="69">
                  <c:v>128.07029319869616</c:v>
                </c:pt>
                <c:pt idx="70">
                  <c:v>137.67715859938423</c:v>
                </c:pt>
                <c:pt idx="71">
                  <c:v>130.85488145269935</c:v>
                </c:pt>
                <c:pt idx="72">
                  <c:v>119.27279656317278</c:v>
                </c:pt>
                <c:pt idx="73">
                  <c:v>129.11235417263524</c:v>
                </c:pt>
                <c:pt idx="74">
                  <c:v>138.0543371285379</c:v>
                </c:pt>
                <c:pt idx="75">
                  <c:v>145.08273501695507</c:v>
                </c:pt>
                <c:pt idx="76">
                  <c:v>151.13570061371999</c:v>
                </c:pt>
                <c:pt idx="77">
                  <c:v>162.47769077630321</c:v>
                </c:pt>
                <c:pt idx="78">
                  <c:v>168.73351771358293</c:v>
                </c:pt>
                <c:pt idx="79">
                  <c:v>175.48504209761012</c:v>
                </c:pt>
                <c:pt idx="80">
                  <c:v>174.93998971075766</c:v>
                </c:pt>
                <c:pt idx="81">
                  <c:v>183.63278574372279</c:v>
                </c:pt>
                <c:pt idx="82">
                  <c:v>189.23266102869241</c:v>
                </c:pt>
                <c:pt idx="83">
                  <c:v>196.49427472575377</c:v>
                </c:pt>
                <c:pt idx="84">
                  <c:v>197.48924021323288</c:v>
                </c:pt>
                <c:pt idx="85">
                  <c:v>171.86040847152668</c:v>
                </c:pt>
                <c:pt idx="86">
                  <c:v>194.19577750301369</c:v>
                </c:pt>
                <c:pt idx="87">
                  <c:v>197.82820830205182</c:v>
                </c:pt>
                <c:pt idx="88">
                  <c:v>204.47982785595258</c:v>
                </c:pt>
                <c:pt idx="89">
                  <c:v>195.67830743339948</c:v>
                </c:pt>
                <c:pt idx="90">
                  <c:v>191.68985366993215</c:v>
                </c:pt>
                <c:pt idx="91">
                  <c:v>200.48940121612415</c:v>
                </c:pt>
                <c:pt idx="92">
                  <c:v>184.28781837115551</c:v>
                </c:pt>
                <c:pt idx="93">
                  <c:v>188.58154734755996</c:v>
                </c:pt>
                <c:pt idx="94">
                  <c:v>175.86926962946086</c:v>
                </c:pt>
                <c:pt idx="95">
                  <c:v>190.77211536280663</c:v>
                </c:pt>
                <c:pt idx="96">
                  <c:v>186.10212250267324</c:v>
                </c:pt>
                <c:pt idx="97">
                  <c:v>188.34808201837362</c:v>
                </c:pt>
                <c:pt idx="98">
                  <c:v>175.52207838331907</c:v>
                </c:pt>
                <c:pt idx="99">
                  <c:v>187.53133071569667</c:v>
                </c:pt>
                <c:pt idx="100">
                  <c:v>190.69084928228727</c:v>
                </c:pt>
                <c:pt idx="101">
                  <c:v>194.86662105142585</c:v>
                </c:pt>
                <c:pt idx="102">
                  <c:v>164.54178800535746</c:v>
                </c:pt>
                <c:pt idx="103">
                  <c:v>173.20508075688772</c:v>
                </c:pt>
                <c:pt idx="104">
                  <c:v>184.80800848448101</c:v>
                </c:pt>
                <c:pt idx="105">
                  <c:v>219.51765304867851</c:v>
                </c:pt>
                <c:pt idx="106">
                  <c:v>206.65188119153427</c:v>
                </c:pt>
                <c:pt idx="107">
                  <c:v>189.97368238785077</c:v>
                </c:pt>
                <c:pt idx="108">
                  <c:v>189.34888433788038</c:v>
                </c:pt>
                <c:pt idx="109">
                  <c:v>201.7052304725884</c:v>
                </c:pt>
                <c:pt idx="110">
                  <c:v>204.91705639111646</c:v>
                </c:pt>
                <c:pt idx="111">
                  <c:v>200.80587640803742</c:v>
                </c:pt>
                <c:pt idx="112">
                  <c:v>200.35468549549822</c:v>
                </c:pt>
                <c:pt idx="113">
                  <c:v>203.58781888904846</c:v>
                </c:pt>
                <c:pt idx="114">
                  <c:v>220.05908297545912</c:v>
                </c:pt>
                <c:pt idx="115">
                  <c:v>232.95278491574209</c:v>
                </c:pt>
                <c:pt idx="116">
                  <c:v>229.08295440735</c:v>
                </c:pt>
                <c:pt idx="117">
                  <c:v>225.29092303064499</c:v>
                </c:pt>
                <c:pt idx="118">
                  <c:v>219.92271369733504</c:v>
                </c:pt>
                <c:pt idx="119">
                  <c:v>211.99528296639056</c:v>
                </c:pt>
                <c:pt idx="120">
                  <c:v>251.16329349648208</c:v>
                </c:pt>
                <c:pt idx="121">
                  <c:v>250.08998380582938</c:v>
                </c:pt>
                <c:pt idx="122">
                  <c:v>239.10248848558643</c:v>
                </c:pt>
                <c:pt idx="123">
                  <c:v>230.09128623222566</c:v>
                </c:pt>
                <c:pt idx="124">
                  <c:v>223.81242146047211</c:v>
                </c:pt>
                <c:pt idx="125">
                  <c:v>230.38012067016547</c:v>
                </c:pt>
                <c:pt idx="126">
                  <c:v>242.50360822057885</c:v>
                </c:pt>
                <c:pt idx="127">
                  <c:v>256.34742050584396</c:v>
                </c:pt>
                <c:pt idx="128">
                  <c:v>246.75291285008166</c:v>
                </c:pt>
                <c:pt idx="129">
                  <c:v>234.26053871704471</c:v>
                </c:pt>
                <c:pt idx="130">
                  <c:v>244.80604567698077</c:v>
                </c:pt>
                <c:pt idx="131">
                  <c:v>245.92681838303037</c:v>
                </c:pt>
                <c:pt idx="132">
                  <c:v>242.55102555957168</c:v>
                </c:pt>
                <c:pt idx="133">
                  <c:v>237.85920205028856</c:v>
                </c:pt>
                <c:pt idx="134">
                  <c:v>235.35292647426334</c:v>
                </c:pt>
                <c:pt idx="135">
                  <c:v>244.41562961480184</c:v>
                </c:pt>
                <c:pt idx="136">
                  <c:v>233.68782595591068</c:v>
                </c:pt>
                <c:pt idx="137">
                  <c:v>237.10757052443518</c:v>
                </c:pt>
                <c:pt idx="138">
                  <c:v>249.94599416673995</c:v>
                </c:pt>
                <c:pt idx="139">
                  <c:v>258.8706240576555</c:v>
                </c:pt>
                <c:pt idx="140">
                  <c:v>259.18719104153274</c:v>
                </c:pt>
                <c:pt idx="141">
                  <c:v>232.5553697509477</c:v>
                </c:pt>
                <c:pt idx="142">
                  <c:v>229.92390045404153</c:v>
                </c:pt>
                <c:pt idx="143">
                  <c:v>236.52272618080488</c:v>
                </c:pt>
                <c:pt idx="144">
                  <c:v>248.95180256427147</c:v>
                </c:pt>
                <c:pt idx="145">
                  <c:v>252.1666115884496</c:v>
                </c:pt>
                <c:pt idx="146">
                  <c:v>241.69195270012611</c:v>
                </c:pt>
                <c:pt idx="147">
                  <c:v>247.39037976445243</c:v>
                </c:pt>
                <c:pt idx="148">
                  <c:v>262.16407076485518</c:v>
                </c:pt>
                <c:pt idx="149">
                  <c:v>257.31109575764509</c:v>
                </c:pt>
                <c:pt idx="150">
                  <c:v>243.75192306933704</c:v>
                </c:pt>
                <c:pt idx="151">
                  <c:v>252.13091837376868</c:v>
                </c:pt>
                <c:pt idx="152">
                  <c:v>255.01960708933734</c:v>
                </c:pt>
                <c:pt idx="153">
                  <c:v>264.55434224370612</c:v>
                </c:pt>
                <c:pt idx="154">
                  <c:v>260.50143953536991</c:v>
                </c:pt>
                <c:pt idx="155">
                  <c:v>272.52889755033317</c:v>
                </c:pt>
                <c:pt idx="156">
                  <c:v>258.55947091530027</c:v>
                </c:pt>
                <c:pt idx="157">
                  <c:v>223.29128957485108</c:v>
                </c:pt>
                <c:pt idx="158">
                  <c:v>222.52864984086881</c:v>
                </c:pt>
                <c:pt idx="159">
                  <c:v>241.16177143154343</c:v>
                </c:pt>
                <c:pt idx="160">
                  <c:v>239.7582115382078</c:v>
                </c:pt>
                <c:pt idx="161">
                  <c:v>242.79415149463549</c:v>
                </c:pt>
                <c:pt idx="162">
                  <c:v>243.87496796514398</c:v>
                </c:pt>
                <c:pt idx="163">
                  <c:v>237.34784599823104</c:v>
                </c:pt>
                <c:pt idx="164">
                  <c:v>249.07027120874943</c:v>
                </c:pt>
                <c:pt idx="165">
                  <c:v>252.04761454931486</c:v>
                </c:pt>
                <c:pt idx="166">
                  <c:v>244.13520843991347</c:v>
                </c:pt>
                <c:pt idx="167">
                  <c:v>224.74429914905517</c:v>
                </c:pt>
                <c:pt idx="168">
                  <c:v>221.96170840935605</c:v>
                </c:pt>
                <c:pt idx="169">
                  <c:v>212.02829999790123</c:v>
                </c:pt>
                <c:pt idx="170">
                  <c:v>180.89223311131963</c:v>
                </c:pt>
                <c:pt idx="171">
                  <c:v>164.78167373831351</c:v>
                </c:pt>
                <c:pt idx="172">
                  <c:v>154.74818254183148</c:v>
                </c:pt>
                <c:pt idx="173">
                  <c:v>158.55913723276876</c:v>
                </c:pt>
                <c:pt idx="174">
                  <c:v>153.32971010211949</c:v>
                </c:pt>
                <c:pt idx="175">
                  <c:v>148.97986441126869</c:v>
                </c:pt>
                <c:pt idx="176">
                  <c:v>138.95322954145399</c:v>
                </c:pt>
                <c:pt idx="177">
                  <c:v>150.39946808416579</c:v>
                </c:pt>
                <c:pt idx="178">
                  <c:v>141.33294025102569</c:v>
                </c:pt>
                <c:pt idx="179">
                  <c:v>35.425979167836701</c:v>
                </c:pt>
                <c:pt idx="180">
                  <c:v>79.674337148168362</c:v>
                </c:pt>
                <c:pt idx="181">
                  <c:v>77.52418977325722</c:v>
                </c:pt>
                <c:pt idx="182">
                  <c:v>78.421935706790606</c:v>
                </c:pt>
                <c:pt idx="183">
                  <c:v>178.56651421809184</c:v>
                </c:pt>
                <c:pt idx="184">
                  <c:v>182.24982853215528</c:v>
                </c:pt>
                <c:pt idx="185">
                  <c:v>176.14482677615032</c:v>
                </c:pt>
                <c:pt idx="186">
                  <c:v>178.6840787535364</c:v>
                </c:pt>
                <c:pt idx="187">
                  <c:v>173.29743217947575</c:v>
                </c:pt>
                <c:pt idx="188">
                  <c:v>74.094534211370814</c:v>
                </c:pt>
                <c:pt idx="189">
                  <c:v>69.209825891993106</c:v>
                </c:pt>
                <c:pt idx="190">
                  <c:v>73.225678556091239</c:v>
                </c:pt>
                <c:pt idx="191">
                  <c:v>69.057946682478189</c:v>
                </c:pt>
                <c:pt idx="192">
                  <c:v>68.949256703752795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3A-4AAD-B4C5-D1535B2C9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064944"/>
        <c:axId val="213800496"/>
      </c:areaChart>
      <c:catAx>
        <c:axId val="14820649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800496"/>
        <c:crosses val="autoZero"/>
        <c:auto val="1"/>
        <c:lblAlgn val="ctr"/>
        <c:lblOffset val="100"/>
        <c:noMultiLvlLbl val="0"/>
      </c:catAx>
      <c:valAx>
        <c:axId val="213800496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2064944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ひなた後ろーはる後ろ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比較!$DN$3:$DN$221</c:f>
              <c:numCache>
                <c:formatCode>General</c:formatCode>
                <c:ptCount val="219"/>
                <c:pt idx="0">
                  <c:v>83</c:v>
                </c:pt>
                <c:pt idx="1">
                  <c:v>63.953107821277925</c:v>
                </c:pt>
                <c:pt idx="2">
                  <c:v>77.846001824114254</c:v>
                </c:pt>
                <c:pt idx="3">
                  <c:v>76.302031427741156</c:v>
                </c:pt>
                <c:pt idx="4">
                  <c:v>78.949350852302771</c:v>
                </c:pt>
                <c:pt idx="5">
                  <c:v>78.809897855535894</c:v>
                </c:pt>
                <c:pt idx="6">
                  <c:v>75.339232807349447</c:v>
                </c:pt>
                <c:pt idx="7">
                  <c:v>77.097341069585525</c:v>
                </c:pt>
                <c:pt idx="8">
                  <c:v>74.155242565849647</c:v>
                </c:pt>
                <c:pt idx="9">
                  <c:v>72.993150363578636</c:v>
                </c:pt>
                <c:pt idx="10">
                  <c:v>71.253070109294242</c:v>
                </c:pt>
                <c:pt idx="11">
                  <c:v>68.541957952775178</c:v>
                </c:pt>
                <c:pt idx="12">
                  <c:v>68.942004612572731</c:v>
                </c:pt>
                <c:pt idx="13">
                  <c:v>66.490600839517157</c:v>
                </c:pt>
                <c:pt idx="14">
                  <c:v>65.962110336161928</c:v>
                </c:pt>
                <c:pt idx="15">
                  <c:v>67.955868032128024</c:v>
                </c:pt>
                <c:pt idx="16">
                  <c:v>64.976918978972833</c:v>
                </c:pt>
                <c:pt idx="17">
                  <c:v>64.474801279259481</c:v>
                </c:pt>
                <c:pt idx="18">
                  <c:v>62.22539674441618</c:v>
                </c:pt>
                <c:pt idx="19">
                  <c:v>62.377880695002773</c:v>
                </c:pt>
                <c:pt idx="20">
                  <c:v>62.505999712027645</c:v>
                </c:pt>
                <c:pt idx="21">
                  <c:v>60.530983801686226</c:v>
                </c:pt>
                <c:pt idx="22">
                  <c:v>61.741396161732524</c:v>
                </c:pt>
                <c:pt idx="23">
                  <c:v>60.786511661716531</c:v>
                </c:pt>
                <c:pt idx="24">
                  <c:v>61.668468442146349</c:v>
                </c:pt>
                <c:pt idx="25">
                  <c:v>60.232881385502388</c:v>
                </c:pt>
                <c:pt idx="26">
                  <c:v>62.104750220896953</c:v>
                </c:pt>
                <c:pt idx="27">
                  <c:v>67.948509917436752</c:v>
                </c:pt>
                <c:pt idx="28">
                  <c:v>72.291078287711272</c:v>
                </c:pt>
                <c:pt idx="29">
                  <c:v>75.213030785895072</c:v>
                </c:pt>
                <c:pt idx="30">
                  <c:v>77.401550372069423</c:v>
                </c:pt>
                <c:pt idx="31">
                  <c:v>84.172442046075858</c:v>
                </c:pt>
                <c:pt idx="32">
                  <c:v>78.012819459368345</c:v>
                </c:pt>
                <c:pt idx="33">
                  <c:v>79.221209281353438</c:v>
                </c:pt>
                <c:pt idx="34">
                  <c:v>75.986840966051489</c:v>
                </c:pt>
                <c:pt idx="35">
                  <c:v>74.959989327640642</c:v>
                </c:pt>
                <c:pt idx="36">
                  <c:v>73.756355658343097</c:v>
                </c:pt>
                <c:pt idx="37">
                  <c:v>73.212020870892502</c:v>
                </c:pt>
                <c:pt idx="38">
                  <c:v>71.042240955645539</c:v>
                </c:pt>
                <c:pt idx="39">
                  <c:v>71.693793315739683</c:v>
                </c:pt>
                <c:pt idx="40">
                  <c:v>72.518963037263575</c:v>
                </c:pt>
                <c:pt idx="41">
                  <c:v>70.611613775638915</c:v>
                </c:pt>
                <c:pt idx="42">
                  <c:v>69.397406291589888</c:v>
                </c:pt>
                <c:pt idx="43">
                  <c:v>69.238717492455038</c:v>
                </c:pt>
                <c:pt idx="44">
                  <c:v>70.639932049797437</c:v>
                </c:pt>
                <c:pt idx="45">
                  <c:v>72.443081105099338</c:v>
                </c:pt>
                <c:pt idx="46">
                  <c:v>74.873226189339533</c:v>
                </c:pt>
                <c:pt idx="47">
                  <c:v>77.974354758471705</c:v>
                </c:pt>
                <c:pt idx="48">
                  <c:v>76.961029099148618</c:v>
                </c:pt>
                <c:pt idx="49">
                  <c:v>74.906608520210014</c:v>
                </c:pt>
                <c:pt idx="50">
                  <c:v>75.762787699503249</c:v>
                </c:pt>
                <c:pt idx="51">
                  <c:v>77.948701079620307</c:v>
                </c:pt>
                <c:pt idx="52">
                  <c:v>77.149206087943639</c:v>
                </c:pt>
                <c:pt idx="53">
                  <c:v>76.472217177220642</c:v>
                </c:pt>
                <c:pt idx="54">
                  <c:v>73.409808608931812</c:v>
                </c:pt>
                <c:pt idx="55">
                  <c:v>73.457470688827826</c:v>
                </c:pt>
                <c:pt idx="56">
                  <c:v>72.041654617311508</c:v>
                </c:pt>
                <c:pt idx="57">
                  <c:v>76.609398901179219</c:v>
                </c:pt>
                <c:pt idx="58">
                  <c:v>76.915538092117643</c:v>
                </c:pt>
                <c:pt idx="59">
                  <c:v>80.430093870391573</c:v>
                </c:pt>
                <c:pt idx="60">
                  <c:v>74.846509604656916</c:v>
                </c:pt>
                <c:pt idx="61">
                  <c:v>80.47359815492284</c:v>
                </c:pt>
                <c:pt idx="62">
                  <c:v>79.94998436522674</c:v>
                </c:pt>
                <c:pt idx="63">
                  <c:v>85.158675424175073</c:v>
                </c:pt>
                <c:pt idx="64">
                  <c:v>88.763731332115597</c:v>
                </c:pt>
                <c:pt idx="65">
                  <c:v>89.258052857991473</c:v>
                </c:pt>
                <c:pt idx="66">
                  <c:v>88.634079224641354</c:v>
                </c:pt>
                <c:pt idx="67">
                  <c:v>87.028730888138313</c:v>
                </c:pt>
                <c:pt idx="68">
                  <c:v>87.538562930859214</c:v>
                </c:pt>
                <c:pt idx="69">
                  <c:v>89.196412483911033</c:v>
                </c:pt>
                <c:pt idx="70">
                  <c:v>87.19518335321051</c:v>
                </c:pt>
                <c:pt idx="71">
                  <c:v>89.610267268879412</c:v>
                </c:pt>
                <c:pt idx="72">
                  <c:v>88.255311454892052</c:v>
                </c:pt>
                <c:pt idx="73">
                  <c:v>88.921313530559146</c:v>
                </c:pt>
                <c:pt idx="74">
                  <c:v>88.836929258051242</c:v>
                </c:pt>
                <c:pt idx="75">
                  <c:v>91.656969184017868</c:v>
                </c:pt>
                <c:pt idx="76">
                  <c:v>91.498633869582989</c:v>
                </c:pt>
                <c:pt idx="77">
                  <c:v>90.647669578428761</c:v>
                </c:pt>
                <c:pt idx="78">
                  <c:v>87.920418561333065</c:v>
                </c:pt>
                <c:pt idx="79">
                  <c:v>94.509258805685278</c:v>
                </c:pt>
                <c:pt idx="80">
                  <c:v>91.782351244670124</c:v>
                </c:pt>
                <c:pt idx="81">
                  <c:v>94.382201711975341</c:v>
                </c:pt>
                <c:pt idx="82">
                  <c:v>98.244592726521091</c:v>
                </c:pt>
                <c:pt idx="83">
                  <c:v>94.482802667998797</c:v>
                </c:pt>
                <c:pt idx="84">
                  <c:v>96.540147089177367</c:v>
                </c:pt>
                <c:pt idx="85">
                  <c:v>99.312637665102827</c:v>
                </c:pt>
                <c:pt idx="86">
                  <c:v>98.341242619767627</c:v>
                </c:pt>
                <c:pt idx="87">
                  <c:v>101.79882121124979</c:v>
                </c:pt>
                <c:pt idx="88">
                  <c:v>100.11493395093461</c:v>
                </c:pt>
                <c:pt idx="89">
                  <c:v>102.04900783447137</c:v>
                </c:pt>
                <c:pt idx="90">
                  <c:v>99.76472322419383</c:v>
                </c:pt>
                <c:pt idx="91">
                  <c:v>98.310731865854805</c:v>
                </c:pt>
                <c:pt idx="92">
                  <c:v>103.07764064044152</c:v>
                </c:pt>
                <c:pt idx="93">
                  <c:v>104.84273937664925</c:v>
                </c:pt>
                <c:pt idx="94">
                  <c:v>104.88565202161828</c:v>
                </c:pt>
                <c:pt idx="95">
                  <c:v>104.89995233554684</c:v>
                </c:pt>
                <c:pt idx="96">
                  <c:v>104.41264291262816</c:v>
                </c:pt>
                <c:pt idx="97">
                  <c:v>105.75443253121828</c:v>
                </c:pt>
                <c:pt idx="98">
                  <c:v>101.39526616169022</c:v>
                </c:pt>
                <c:pt idx="99">
                  <c:v>100.22973610660661</c:v>
                </c:pt>
                <c:pt idx="100">
                  <c:v>96.731587395224736</c:v>
                </c:pt>
                <c:pt idx="101">
                  <c:v>101.09896141899777</c:v>
                </c:pt>
                <c:pt idx="102">
                  <c:v>100.90589675534329</c:v>
                </c:pt>
                <c:pt idx="103">
                  <c:v>101.65628362280415</c:v>
                </c:pt>
                <c:pt idx="104">
                  <c:v>94.667840368310934</c:v>
                </c:pt>
                <c:pt idx="105">
                  <c:v>97.236824300261887</c:v>
                </c:pt>
                <c:pt idx="106">
                  <c:v>95.325757274726115</c:v>
                </c:pt>
                <c:pt idx="107">
                  <c:v>94.286796530585335</c:v>
                </c:pt>
                <c:pt idx="108">
                  <c:v>93.316665178305641</c:v>
                </c:pt>
                <c:pt idx="109">
                  <c:v>92.72540105062906</c:v>
                </c:pt>
                <c:pt idx="110">
                  <c:v>92.086915465770701</c:v>
                </c:pt>
                <c:pt idx="111">
                  <c:v>91</c:v>
                </c:pt>
                <c:pt idx="112">
                  <c:v>89.576782706234766</c:v>
                </c:pt>
                <c:pt idx="113">
                  <c:v>87.418533504057365</c:v>
                </c:pt>
                <c:pt idx="114">
                  <c:v>85.749635567738707</c:v>
                </c:pt>
                <c:pt idx="115">
                  <c:v>82.437855382099798</c:v>
                </c:pt>
                <c:pt idx="116">
                  <c:v>86.544786093675228</c:v>
                </c:pt>
                <c:pt idx="117">
                  <c:v>85.837054935499737</c:v>
                </c:pt>
                <c:pt idx="118">
                  <c:v>84.74668135095321</c:v>
                </c:pt>
                <c:pt idx="119">
                  <c:v>81.719030831257413</c:v>
                </c:pt>
                <c:pt idx="120">
                  <c:v>82.510605378945073</c:v>
                </c:pt>
                <c:pt idx="121">
                  <c:v>81.926796593056167</c:v>
                </c:pt>
                <c:pt idx="122">
                  <c:v>80.597766718439544</c:v>
                </c:pt>
                <c:pt idx="123">
                  <c:v>79.183331579316615</c:v>
                </c:pt>
                <c:pt idx="124">
                  <c:v>78.057670987546118</c:v>
                </c:pt>
                <c:pt idx="125">
                  <c:v>78.192071209298447</c:v>
                </c:pt>
                <c:pt idx="126">
                  <c:v>83.360662185469707</c:v>
                </c:pt>
                <c:pt idx="127">
                  <c:v>84.053554356731397</c:v>
                </c:pt>
                <c:pt idx="128">
                  <c:v>78.854296014865284</c:v>
                </c:pt>
                <c:pt idx="129">
                  <c:v>80.230916734136841</c:v>
                </c:pt>
                <c:pt idx="130">
                  <c:v>85.99418584997477</c:v>
                </c:pt>
                <c:pt idx="131">
                  <c:v>85.105816487476346</c:v>
                </c:pt>
                <c:pt idx="132">
                  <c:v>83.660026296911951</c:v>
                </c:pt>
                <c:pt idx="133">
                  <c:v>88.11356308764276</c:v>
                </c:pt>
                <c:pt idx="134">
                  <c:v>87.41281370600079</c:v>
                </c:pt>
                <c:pt idx="135">
                  <c:v>84.551759295711875</c:v>
                </c:pt>
                <c:pt idx="136">
                  <c:v>84.338603260903014</c:v>
                </c:pt>
                <c:pt idx="137">
                  <c:v>88.729927307532492</c:v>
                </c:pt>
                <c:pt idx="138">
                  <c:v>88.045442812220557</c:v>
                </c:pt>
                <c:pt idx="139">
                  <c:v>88.600225733346747</c:v>
                </c:pt>
                <c:pt idx="140">
                  <c:v>90.945038347344706</c:v>
                </c:pt>
                <c:pt idx="141">
                  <c:v>96.1977130705299</c:v>
                </c:pt>
                <c:pt idx="142">
                  <c:v>93.850945653200526</c:v>
                </c:pt>
                <c:pt idx="143">
                  <c:v>107.42904635153381</c:v>
                </c:pt>
                <c:pt idx="144">
                  <c:v>111.53923076657827</c:v>
                </c:pt>
                <c:pt idx="145">
                  <c:v>111.93301568348814</c:v>
                </c:pt>
                <c:pt idx="146">
                  <c:v>112.90261290156221</c:v>
                </c:pt>
                <c:pt idx="147">
                  <c:v>119.08820260630354</c:v>
                </c:pt>
                <c:pt idx="148">
                  <c:v>119.23506195746283</c:v>
                </c:pt>
                <c:pt idx="149">
                  <c:v>118.59173664298875</c:v>
                </c:pt>
                <c:pt idx="150">
                  <c:v>116.24973118248489</c:v>
                </c:pt>
                <c:pt idx="151">
                  <c:v>124.59935794377112</c:v>
                </c:pt>
                <c:pt idx="152">
                  <c:v>124.44275792507976</c:v>
                </c:pt>
                <c:pt idx="153">
                  <c:v>126.554336156451</c:v>
                </c:pt>
                <c:pt idx="154">
                  <c:v>121.07435731813736</c:v>
                </c:pt>
                <c:pt idx="155">
                  <c:v>121.71688461343398</c:v>
                </c:pt>
                <c:pt idx="156">
                  <c:v>115.69356075426151</c:v>
                </c:pt>
                <c:pt idx="157">
                  <c:v>119.5867885679685</c:v>
                </c:pt>
                <c:pt idx="158">
                  <c:v>114.94781424629178</c:v>
                </c:pt>
                <c:pt idx="159">
                  <c:v>120.61923561356207</c:v>
                </c:pt>
                <c:pt idx="160">
                  <c:v>122.494897852931</c:v>
                </c:pt>
                <c:pt idx="161">
                  <c:v>120.83873551142449</c:v>
                </c:pt>
                <c:pt idx="162">
                  <c:v>109.91360243391171</c:v>
                </c:pt>
                <c:pt idx="163">
                  <c:v>125.11594622589081</c:v>
                </c:pt>
                <c:pt idx="164">
                  <c:v>118.2455073142316</c:v>
                </c:pt>
                <c:pt idx="165">
                  <c:v>121.53188881935473</c:v>
                </c:pt>
                <c:pt idx="166">
                  <c:v>128.5418219880207</c:v>
                </c:pt>
                <c:pt idx="167">
                  <c:v>128.88366847665378</c:v>
                </c:pt>
                <c:pt idx="168">
                  <c:v>131.15639519291463</c:v>
                </c:pt>
                <c:pt idx="169">
                  <c:v>128.14054783713078</c:v>
                </c:pt>
                <c:pt idx="170">
                  <c:v>123.82649151130786</c:v>
                </c:pt>
                <c:pt idx="171">
                  <c:v>119.41524190822544</c:v>
                </c:pt>
                <c:pt idx="172">
                  <c:v>118.16090724093142</c:v>
                </c:pt>
                <c:pt idx="173">
                  <c:v>111.79892664958818</c:v>
                </c:pt>
                <c:pt idx="174">
                  <c:v>104.18253212511203</c:v>
                </c:pt>
                <c:pt idx="175">
                  <c:v>103.35376142163381</c:v>
                </c:pt>
                <c:pt idx="176">
                  <c:v>108.6370102681402</c:v>
                </c:pt>
                <c:pt idx="177">
                  <c:v>107.67079455451233</c:v>
                </c:pt>
                <c:pt idx="178">
                  <c:v>106.40018796975878</c:v>
                </c:pt>
                <c:pt idx="179">
                  <c:v>106.16967551989597</c:v>
                </c:pt>
                <c:pt idx="180">
                  <c:v>94.116948526819542</c:v>
                </c:pt>
                <c:pt idx="181">
                  <c:v>106.23558725775464</c:v>
                </c:pt>
                <c:pt idx="182">
                  <c:v>103.73523991392703</c:v>
                </c:pt>
                <c:pt idx="183">
                  <c:v>112.04017136723775</c:v>
                </c:pt>
                <c:pt idx="184">
                  <c:v>123.82245353731285</c:v>
                </c:pt>
                <c:pt idx="185">
                  <c:v>130.07305639524276</c:v>
                </c:pt>
                <c:pt idx="186">
                  <c:v>122.91460450247563</c:v>
                </c:pt>
                <c:pt idx="187">
                  <c:v>129.32130528261769</c:v>
                </c:pt>
                <c:pt idx="188">
                  <c:v>123.61634196173254</c:v>
                </c:pt>
                <c:pt idx="189">
                  <c:v>116.70047129296437</c:v>
                </c:pt>
                <c:pt idx="190">
                  <c:v>115.98275733918383</c:v>
                </c:pt>
                <c:pt idx="191">
                  <c:v>104.36953578511309</c:v>
                </c:pt>
                <c:pt idx="192">
                  <c:v>115.72380913191546</c:v>
                </c:pt>
                <c:pt idx="193">
                  <c:v>118.83602147497197</c:v>
                </c:pt>
                <c:pt idx="194">
                  <c:v>119.89578808281799</c:v>
                </c:pt>
                <c:pt idx="195">
                  <c:v>116.40876255677662</c:v>
                </c:pt>
                <c:pt idx="196">
                  <c:v>115.56383517346592</c:v>
                </c:pt>
                <c:pt idx="197">
                  <c:v>106.93455942771729</c:v>
                </c:pt>
                <c:pt idx="198">
                  <c:v>107.07007051459338</c:v>
                </c:pt>
                <c:pt idx="199">
                  <c:v>105.26157893552613</c:v>
                </c:pt>
                <c:pt idx="200">
                  <c:v>116.18089343777659</c:v>
                </c:pt>
                <c:pt idx="201">
                  <c:v>103.77861051295686</c:v>
                </c:pt>
                <c:pt idx="202">
                  <c:v>114.12712210513327</c:v>
                </c:pt>
                <c:pt idx="203">
                  <c:v>113.74093370462545</c:v>
                </c:pt>
                <c:pt idx="204">
                  <c:v>115.3819743287486</c:v>
                </c:pt>
                <c:pt idx="205">
                  <c:v>110.20889256316842</c:v>
                </c:pt>
                <c:pt idx="206">
                  <c:v>110.14989786649826</c:v>
                </c:pt>
                <c:pt idx="207">
                  <c:v>117.14947716485976</c:v>
                </c:pt>
                <c:pt idx="208">
                  <c:v>126.22994890278613</c:v>
                </c:pt>
                <c:pt idx="209">
                  <c:v>112.60994627474076</c:v>
                </c:pt>
                <c:pt idx="210">
                  <c:v>116.12062693595828</c:v>
                </c:pt>
                <c:pt idx="211">
                  <c:v>122.94307625889309</c:v>
                </c:pt>
                <c:pt idx="212">
                  <c:v>126.0833057942248</c:v>
                </c:pt>
                <c:pt idx="213">
                  <c:v>122.98373876248843</c:v>
                </c:pt>
                <c:pt idx="214">
                  <c:v>121.19818480488888</c:v>
                </c:pt>
                <c:pt idx="215">
                  <c:v>135.19245541079576</c:v>
                </c:pt>
                <c:pt idx="216">
                  <c:v>132.6838347350573</c:v>
                </c:pt>
                <c:pt idx="217">
                  <c:v>135.27379642783742</c:v>
                </c:pt>
                <c:pt idx="218">
                  <c:v>125.6821387469198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2-4A4D-94A9-664FBF9AA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6695040"/>
        <c:axId val="1588629296"/>
      </c:areaChart>
      <c:catAx>
        <c:axId val="14766950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88629296"/>
        <c:crosses val="autoZero"/>
        <c:auto val="1"/>
        <c:lblAlgn val="ctr"/>
        <c:lblOffset val="100"/>
        <c:noMultiLvlLbl val="0"/>
      </c:catAx>
      <c:valAx>
        <c:axId val="1588629296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6695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ひなた前ーいちろ２前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比較!$DS$3:$DS$416</c:f>
              <c:numCache>
                <c:formatCode>General</c:formatCode>
                <c:ptCount val="414"/>
                <c:pt idx="0">
                  <c:v>297.9832210041364</c:v>
                </c:pt>
                <c:pt idx="1">
                  <c:v>274.31368904959885</c:v>
                </c:pt>
                <c:pt idx="2">
                  <c:v>262.00381676609214</c:v>
                </c:pt>
                <c:pt idx="3">
                  <c:v>253.50147928562467</c:v>
                </c:pt>
                <c:pt idx="4">
                  <c:v>287.87323599112165</c:v>
                </c:pt>
                <c:pt idx="5">
                  <c:v>281.95212359547855</c:v>
                </c:pt>
                <c:pt idx="6">
                  <c:v>262.91443475016735</c:v>
                </c:pt>
                <c:pt idx="7">
                  <c:v>273.99635034065693</c:v>
                </c:pt>
                <c:pt idx="8">
                  <c:v>233.96153530014288</c:v>
                </c:pt>
                <c:pt idx="9">
                  <c:v>267.45653852542097</c:v>
                </c:pt>
                <c:pt idx="10">
                  <c:v>279.03046428660798</c:v>
                </c:pt>
                <c:pt idx="11">
                  <c:v>280.10712236571209</c:v>
                </c:pt>
                <c:pt idx="12">
                  <c:v>280.89499817547483</c:v>
                </c:pt>
                <c:pt idx="13">
                  <c:v>275.70092491683812</c:v>
                </c:pt>
                <c:pt idx="14">
                  <c:v>262.97148134350994</c:v>
                </c:pt>
                <c:pt idx="15">
                  <c:v>246.94938752708012</c:v>
                </c:pt>
                <c:pt idx="16">
                  <c:v>213.35650915779439</c:v>
                </c:pt>
                <c:pt idx="17">
                  <c:v>198.7058126980688</c:v>
                </c:pt>
                <c:pt idx="18">
                  <c:v>180.89776118017602</c:v>
                </c:pt>
                <c:pt idx="19">
                  <c:v>168.04166150095043</c:v>
                </c:pt>
                <c:pt idx="20">
                  <c:v>235.67350296543734</c:v>
                </c:pt>
                <c:pt idx="21">
                  <c:v>169.22765731404544</c:v>
                </c:pt>
                <c:pt idx="22">
                  <c:v>190.78784028338913</c:v>
                </c:pt>
                <c:pt idx="23">
                  <c:v>175.410946066658</c:v>
                </c:pt>
                <c:pt idx="24">
                  <c:v>182.50205478295305</c:v>
                </c:pt>
                <c:pt idx="25">
                  <c:v>172.42969581832475</c:v>
                </c:pt>
                <c:pt idx="26">
                  <c:v>183.44754018519845</c:v>
                </c:pt>
                <c:pt idx="27">
                  <c:v>164.79381056338249</c:v>
                </c:pt>
                <c:pt idx="28">
                  <c:v>150.25977505640023</c:v>
                </c:pt>
                <c:pt idx="29">
                  <c:v>146.15402833996743</c:v>
                </c:pt>
                <c:pt idx="30">
                  <c:v>142.18649724921138</c:v>
                </c:pt>
                <c:pt idx="31">
                  <c:v>156.05768164367944</c:v>
                </c:pt>
                <c:pt idx="32">
                  <c:v>167.42162345408076</c:v>
                </c:pt>
                <c:pt idx="33">
                  <c:v>198.22462006521792</c:v>
                </c:pt>
                <c:pt idx="34">
                  <c:v>181.42491559871263</c:v>
                </c:pt>
                <c:pt idx="35">
                  <c:v>169.15673205639791</c:v>
                </c:pt>
                <c:pt idx="36">
                  <c:v>182.24159788588335</c:v>
                </c:pt>
                <c:pt idx="37">
                  <c:v>176.12779451296151</c:v>
                </c:pt>
                <c:pt idx="38">
                  <c:v>172.20336814359933</c:v>
                </c:pt>
                <c:pt idx="39">
                  <c:v>170.46993869888027</c:v>
                </c:pt>
                <c:pt idx="40">
                  <c:v>163.24521432495348</c:v>
                </c:pt>
                <c:pt idx="41">
                  <c:v>196.35172522796941</c:v>
                </c:pt>
                <c:pt idx="42">
                  <c:v>194.34762668990842</c:v>
                </c:pt>
                <c:pt idx="43">
                  <c:v>195.49680304291422</c:v>
                </c:pt>
                <c:pt idx="44">
                  <c:v>207.07245108898479</c:v>
                </c:pt>
                <c:pt idx="45">
                  <c:v>182.73204426153615</c:v>
                </c:pt>
                <c:pt idx="46">
                  <c:v>223.46364357541475</c:v>
                </c:pt>
                <c:pt idx="47">
                  <c:v>230.92856038177695</c:v>
                </c:pt>
                <c:pt idx="48">
                  <c:v>214.75567512873786</c:v>
                </c:pt>
                <c:pt idx="49">
                  <c:v>221.37524703543528</c:v>
                </c:pt>
                <c:pt idx="50">
                  <c:v>183.94836231942921</c:v>
                </c:pt>
                <c:pt idx="51">
                  <c:v>189.58639191671961</c:v>
                </c:pt>
                <c:pt idx="52">
                  <c:v>212.25927541570474</c:v>
                </c:pt>
                <c:pt idx="53">
                  <c:v>190.81928623700489</c:v>
                </c:pt>
                <c:pt idx="54">
                  <c:v>166.466212788061</c:v>
                </c:pt>
                <c:pt idx="55">
                  <c:v>174.32441022415651</c:v>
                </c:pt>
                <c:pt idx="56">
                  <c:v>181.32567385784066</c:v>
                </c:pt>
                <c:pt idx="57">
                  <c:v>208.70792989246959</c:v>
                </c:pt>
                <c:pt idx="58">
                  <c:v>169.48156241904309</c:v>
                </c:pt>
                <c:pt idx="59">
                  <c:v>176.43128974192757</c:v>
                </c:pt>
                <c:pt idx="60">
                  <c:v>171.34176373552364</c:v>
                </c:pt>
                <c:pt idx="61">
                  <c:v>170.04117148502596</c:v>
                </c:pt>
                <c:pt idx="62">
                  <c:v>232.71441725857898</c:v>
                </c:pt>
                <c:pt idx="63">
                  <c:v>185.15398996510984</c:v>
                </c:pt>
                <c:pt idx="64">
                  <c:v>155.27395145355192</c:v>
                </c:pt>
                <c:pt idx="65">
                  <c:v>164.14932226482082</c:v>
                </c:pt>
                <c:pt idx="66">
                  <c:v>217.36605070709641</c:v>
                </c:pt>
                <c:pt idx="67">
                  <c:v>217.10826792179057</c:v>
                </c:pt>
                <c:pt idx="68">
                  <c:v>193.06734576307824</c:v>
                </c:pt>
                <c:pt idx="69">
                  <c:v>217.96559361513917</c:v>
                </c:pt>
                <c:pt idx="70">
                  <c:v>209.45643938537674</c:v>
                </c:pt>
                <c:pt idx="71">
                  <c:v>154.28544973522293</c:v>
                </c:pt>
                <c:pt idx="72">
                  <c:v>163.90240998838303</c:v>
                </c:pt>
                <c:pt idx="73">
                  <c:v>186.95988874622279</c:v>
                </c:pt>
                <c:pt idx="74">
                  <c:v>196.71807237770506</c:v>
                </c:pt>
                <c:pt idx="75">
                  <c:v>172.24401295836091</c:v>
                </c:pt>
                <c:pt idx="76">
                  <c:v>180.26092199919538</c:v>
                </c:pt>
                <c:pt idx="77">
                  <c:v>175.73559684935776</c:v>
                </c:pt>
                <c:pt idx="78">
                  <c:v>178.37881040078724</c:v>
                </c:pt>
                <c:pt idx="79">
                  <c:v>160.1998751560063</c:v>
                </c:pt>
                <c:pt idx="80">
                  <c:v>171.5284233006297</c:v>
                </c:pt>
                <c:pt idx="81">
                  <c:v>158.89619252832964</c:v>
                </c:pt>
                <c:pt idx="82">
                  <c:v>158.19608086169518</c:v>
                </c:pt>
                <c:pt idx="83">
                  <c:v>154.33405327405873</c:v>
                </c:pt>
                <c:pt idx="84">
                  <c:v>138.16656614391198</c:v>
                </c:pt>
                <c:pt idx="85">
                  <c:v>129.76902558006668</c:v>
                </c:pt>
                <c:pt idx="86">
                  <c:v>124.1772926102031</c:v>
                </c:pt>
                <c:pt idx="87">
                  <c:v>143.43639705458304</c:v>
                </c:pt>
                <c:pt idx="88">
                  <c:v>138.80201727640704</c:v>
                </c:pt>
                <c:pt idx="89">
                  <c:v>122.00819644597652</c:v>
                </c:pt>
                <c:pt idx="90">
                  <c:v>135.57654664432192</c:v>
                </c:pt>
                <c:pt idx="91">
                  <c:v>128.76723185655581</c:v>
                </c:pt>
                <c:pt idx="92">
                  <c:v>139.92497989994496</c:v>
                </c:pt>
                <c:pt idx="93">
                  <c:v>125.43524225671189</c:v>
                </c:pt>
                <c:pt idx="94">
                  <c:v>138.86324207651211</c:v>
                </c:pt>
                <c:pt idx="95">
                  <c:v>133.38665600426452</c:v>
                </c:pt>
                <c:pt idx="96">
                  <c:v>133.19534526401438</c:v>
                </c:pt>
                <c:pt idx="97">
                  <c:v>116.64475984801032</c:v>
                </c:pt>
                <c:pt idx="98">
                  <c:v>132.10223313782399</c:v>
                </c:pt>
                <c:pt idx="99">
                  <c:v>109.39835464941875</c:v>
                </c:pt>
                <c:pt idx="100">
                  <c:v>116.081867662439</c:v>
                </c:pt>
                <c:pt idx="101">
                  <c:v>140.04285058509771</c:v>
                </c:pt>
                <c:pt idx="102">
                  <c:v>117.5925167687128</c:v>
                </c:pt>
                <c:pt idx="103">
                  <c:v>108.88066862395731</c:v>
                </c:pt>
                <c:pt idx="104">
                  <c:v>92.622891339020512</c:v>
                </c:pt>
                <c:pt idx="105">
                  <c:v>115.0173899895142</c:v>
                </c:pt>
                <c:pt idx="106">
                  <c:v>94.212525706511016</c:v>
                </c:pt>
                <c:pt idx="107">
                  <c:v>128.7944098165755</c:v>
                </c:pt>
                <c:pt idx="108">
                  <c:v>110.37209792334292</c:v>
                </c:pt>
                <c:pt idx="109">
                  <c:v>122.35603785674003</c:v>
                </c:pt>
                <c:pt idx="110">
                  <c:v>120.09995836801943</c:v>
                </c:pt>
                <c:pt idx="111">
                  <c:v>154.64798737778645</c:v>
                </c:pt>
                <c:pt idx="112">
                  <c:v>126.46343345014795</c:v>
                </c:pt>
                <c:pt idx="113">
                  <c:v>124.27791436936813</c:v>
                </c:pt>
                <c:pt idx="114">
                  <c:v>143.5653161456485</c:v>
                </c:pt>
                <c:pt idx="115">
                  <c:v>125.2078272313676</c:v>
                </c:pt>
                <c:pt idx="116">
                  <c:v>110.2315744240279</c:v>
                </c:pt>
                <c:pt idx="117">
                  <c:v>105.20931517693668</c:v>
                </c:pt>
                <c:pt idx="118">
                  <c:v>117.10678887237921</c:v>
                </c:pt>
                <c:pt idx="119">
                  <c:v>124.95999359795118</c:v>
                </c:pt>
                <c:pt idx="120">
                  <c:v>116.27553482998907</c:v>
                </c:pt>
                <c:pt idx="121">
                  <c:v>113.89029809426262</c:v>
                </c:pt>
                <c:pt idx="122">
                  <c:v>131.45721737508367</c:v>
                </c:pt>
                <c:pt idx="123">
                  <c:v>125.06798151405499</c:v>
                </c:pt>
                <c:pt idx="124">
                  <c:v>151.40013210033868</c:v>
                </c:pt>
                <c:pt idx="125">
                  <c:v>162.86804474788786</c:v>
                </c:pt>
                <c:pt idx="126">
                  <c:v>143.07340773183535</c:v>
                </c:pt>
                <c:pt idx="127">
                  <c:v>144.0798389782554</c:v>
                </c:pt>
                <c:pt idx="128">
                  <c:v>133.60389215887386</c:v>
                </c:pt>
                <c:pt idx="129">
                  <c:v>144.93791774411554</c:v>
                </c:pt>
                <c:pt idx="130">
                  <c:v>152.86268347768856</c:v>
                </c:pt>
                <c:pt idx="131">
                  <c:v>116.47317287684749</c:v>
                </c:pt>
                <c:pt idx="132">
                  <c:v>126.3051859584554</c:v>
                </c:pt>
                <c:pt idx="133">
                  <c:v>128.99612397277679</c:v>
                </c:pt>
                <c:pt idx="134">
                  <c:v>169.72919607421701</c:v>
                </c:pt>
                <c:pt idx="135">
                  <c:v>154.91287874156882</c:v>
                </c:pt>
                <c:pt idx="136">
                  <c:v>170.74542453606188</c:v>
                </c:pt>
                <c:pt idx="137">
                  <c:v>144.56832294800961</c:v>
                </c:pt>
                <c:pt idx="138">
                  <c:v>165.12419568312816</c:v>
                </c:pt>
                <c:pt idx="139">
                  <c:v>121.37956994486346</c:v>
                </c:pt>
                <c:pt idx="140">
                  <c:v>132.84201142710842</c:v>
                </c:pt>
                <c:pt idx="141">
                  <c:v>139.98571355677691</c:v>
                </c:pt>
                <c:pt idx="142">
                  <c:v>153.46660874600701</c:v>
                </c:pt>
                <c:pt idx="143">
                  <c:v>155.15153882575578</c:v>
                </c:pt>
                <c:pt idx="144">
                  <c:v>154.21089455677247</c:v>
                </c:pt>
                <c:pt idx="145">
                  <c:v>136.57964709282274</c:v>
                </c:pt>
                <c:pt idx="146">
                  <c:v>174.37889780589853</c:v>
                </c:pt>
                <c:pt idx="147">
                  <c:v>149.56938189348782</c:v>
                </c:pt>
                <c:pt idx="148">
                  <c:v>165.66532527961306</c:v>
                </c:pt>
                <c:pt idx="149">
                  <c:v>106.63489110042735</c:v>
                </c:pt>
                <c:pt idx="150">
                  <c:v>120.3577999134248</c:v>
                </c:pt>
                <c:pt idx="151">
                  <c:v>112.35212503553282</c:v>
                </c:pt>
                <c:pt idx="152">
                  <c:v>133.99626860476377</c:v>
                </c:pt>
                <c:pt idx="153">
                  <c:v>123.71337841963576</c:v>
                </c:pt>
                <c:pt idx="154">
                  <c:v>134.00746247877393</c:v>
                </c:pt>
                <c:pt idx="155">
                  <c:v>127.44802862343536</c:v>
                </c:pt>
                <c:pt idx="156">
                  <c:v>130.14607178090316</c:v>
                </c:pt>
                <c:pt idx="157">
                  <c:v>129.00775170508166</c:v>
                </c:pt>
                <c:pt idx="158">
                  <c:v>125.95237195067031</c:v>
                </c:pt>
                <c:pt idx="159">
                  <c:v>119.13018089468345</c:v>
                </c:pt>
                <c:pt idx="160">
                  <c:v>123.82649151130786</c:v>
                </c:pt>
                <c:pt idx="161">
                  <c:v>135.59498515800649</c:v>
                </c:pt>
                <c:pt idx="162">
                  <c:v>115.36463929644994</c:v>
                </c:pt>
                <c:pt idx="163">
                  <c:v>120.42840196564929</c:v>
                </c:pt>
                <c:pt idx="164">
                  <c:v>125.54282137979854</c:v>
                </c:pt>
                <c:pt idx="165">
                  <c:v>111.72734669721643</c:v>
                </c:pt>
                <c:pt idx="166">
                  <c:v>130.07305639524276</c:v>
                </c:pt>
                <c:pt idx="167">
                  <c:v>112.21853679316978</c:v>
                </c:pt>
                <c:pt idx="168">
                  <c:v>121.09500402576482</c:v>
                </c:pt>
                <c:pt idx="169">
                  <c:v>146.58444665106867</c:v>
                </c:pt>
                <c:pt idx="170">
                  <c:v>141.60508465447137</c:v>
                </c:pt>
                <c:pt idx="171">
                  <c:v>144.14922823241199</c:v>
                </c:pt>
                <c:pt idx="172">
                  <c:v>120.0541544470661</c:v>
                </c:pt>
                <c:pt idx="173">
                  <c:v>132.34802605252563</c:v>
                </c:pt>
                <c:pt idx="174">
                  <c:v>135.73871960498226</c:v>
                </c:pt>
                <c:pt idx="175">
                  <c:v>133.65627557282897</c:v>
                </c:pt>
                <c:pt idx="176">
                  <c:v>132.93983601614678</c:v>
                </c:pt>
                <c:pt idx="177">
                  <c:v>124.69562943423479</c:v>
                </c:pt>
                <c:pt idx="178">
                  <c:v>119.36079758446657</c:v>
                </c:pt>
                <c:pt idx="179">
                  <c:v>120.3951826278776</c:v>
                </c:pt>
                <c:pt idx="180">
                  <c:v>108.8622983406101</c:v>
                </c:pt>
                <c:pt idx="181">
                  <c:v>116.09909560371261</c:v>
                </c:pt>
                <c:pt idx="182">
                  <c:v>117.52871989433051</c:v>
                </c:pt>
                <c:pt idx="183">
                  <c:v>158.24980252752292</c:v>
                </c:pt>
                <c:pt idx="184">
                  <c:v>137.09850473291092</c:v>
                </c:pt>
                <c:pt idx="185">
                  <c:v>144.87926007541591</c:v>
                </c:pt>
                <c:pt idx="186">
                  <c:v>139.95713629536723</c:v>
                </c:pt>
                <c:pt idx="187">
                  <c:v>173.81024135533556</c:v>
                </c:pt>
                <c:pt idx="188">
                  <c:v>155.03225470849605</c:v>
                </c:pt>
                <c:pt idx="189">
                  <c:v>171.09061926359377</c:v>
                </c:pt>
                <c:pt idx="190">
                  <c:v>164.21023110634732</c:v>
                </c:pt>
                <c:pt idx="191">
                  <c:v>178.28909108523717</c:v>
                </c:pt>
                <c:pt idx="192">
                  <c:v>170.11466721009097</c:v>
                </c:pt>
                <c:pt idx="193">
                  <c:v>194.17002858319819</c:v>
                </c:pt>
                <c:pt idx="194">
                  <c:v>194.75625792256329</c:v>
                </c:pt>
                <c:pt idx="195">
                  <c:v>166.35203635663737</c:v>
                </c:pt>
                <c:pt idx="196">
                  <c:v>173.15311143609287</c:v>
                </c:pt>
                <c:pt idx="197">
                  <c:v>176.92653842767623</c:v>
                </c:pt>
                <c:pt idx="198">
                  <c:v>181.94504664870655</c:v>
                </c:pt>
                <c:pt idx="199">
                  <c:v>162.59151269362124</c:v>
                </c:pt>
                <c:pt idx="200">
                  <c:v>181.9890106572372</c:v>
                </c:pt>
                <c:pt idx="201">
                  <c:v>168.08331267558955</c:v>
                </c:pt>
                <c:pt idx="202">
                  <c:v>174.81418706729727</c:v>
                </c:pt>
                <c:pt idx="203">
                  <c:v>132.11737205984684</c:v>
                </c:pt>
                <c:pt idx="204">
                  <c:v>136.92333621410194</c:v>
                </c:pt>
                <c:pt idx="205">
                  <c:v>118.38074167701434</c:v>
                </c:pt>
                <c:pt idx="206">
                  <c:v>132.58582126305964</c:v>
                </c:pt>
                <c:pt idx="207">
                  <c:v>120.26637102698326</c:v>
                </c:pt>
                <c:pt idx="208">
                  <c:v>150.56560032092324</c:v>
                </c:pt>
                <c:pt idx="209">
                  <c:v>133.3529152287268</c:v>
                </c:pt>
                <c:pt idx="210">
                  <c:v>143.30736198814071</c:v>
                </c:pt>
                <c:pt idx="211">
                  <c:v>131.21737689803132</c:v>
                </c:pt>
                <c:pt idx="212">
                  <c:v>123.89915253947461</c:v>
                </c:pt>
                <c:pt idx="213">
                  <c:v>103.95191195932858</c:v>
                </c:pt>
                <c:pt idx="214">
                  <c:v>115.52921708381824</c:v>
                </c:pt>
                <c:pt idx="215">
                  <c:v>120.74767078498864</c:v>
                </c:pt>
                <c:pt idx="216">
                  <c:v>158.09174551506476</c:v>
                </c:pt>
                <c:pt idx="217">
                  <c:v>146.12665739008744</c:v>
                </c:pt>
                <c:pt idx="218">
                  <c:v>161.13969095167087</c:v>
                </c:pt>
                <c:pt idx="219">
                  <c:v>128.59626744194406</c:v>
                </c:pt>
                <c:pt idx="220">
                  <c:v>136.69308687713507</c:v>
                </c:pt>
                <c:pt idx="221">
                  <c:v>136.39648089302011</c:v>
                </c:pt>
                <c:pt idx="222">
                  <c:v>132.20060514233663</c:v>
                </c:pt>
                <c:pt idx="223">
                  <c:v>140.48843368761715</c:v>
                </c:pt>
                <c:pt idx="224">
                  <c:v>147.97634946166229</c:v>
                </c:pt>
                <c:pt idx="225">
                  <c:v>145.31689509482371</c:v>
                </c:pt>
                <c:pt idx="226">
                  <c:v>149.67965793654128</c:v>
                </c:pt>
                <c:pt idx="227">
                  <c:v>149.55600957500837</c:v>
                </c:pt>
                <c:pt idx="228">
                  <c:v>150.36621961065589</c:v>
                </c:pt>
                <c:pt idx="229">
                  <c:v>153.12413265060476</c:v>
                </c:pt>
                <c:pt idx="230">
                  <c:v>158.39507568103247</c:v>
                </c:pt>
                <c:pt idx="231">
                  <c:v>177.7076250474357</c:v>
                </c:pt>
                <c:pt idx="232">
                  <c:v>185.1674917473367</c:v>
                </c:pt>
                <c:pt idx="233">
                  <c:v>191.98176996788001</c:v>
                </c:pt>
                <c:pt idx="234">
                  <c:v>170.89177862027185</c:v>
                </c:pt>
                <c:pt idx="235">
                  <c:v>128.07029319869616</c:v>
                </c:pt>
                <c:pt idx="236">
                  <c:v>116.65333257134148</c:v>
                </c:pt>
                <c:pt idx="237">
                  <c:v>133.37915879176927</c:v>
                </c:pt>
                <c:pt idx="238">
                  <c:v>163.56650023767091</c:v>
                </c:pt>
                <c:pt idx="239">
                  <c:v>162.74212730574712</c:v>
                </c:pt>
                <c:pt idx="240">
                  <c:v>177.98314526943275</c:v>
                </c:pt>
                <c:pt idx="241">
                  <c:v>183.19661568926429</c:v>
                </c:pt>
                <c:pt idx="242">
                  <c:v>187.85366645343922</c:v>
                </c:pt>
                <c:pt idx="243">
                  <c:v>184.07063861463621</c:v>
                </c:pt>
                <c:pt idx="244">
                  <c:v>173.71528430164111</c:v>
                </c:pt>
                <c:pt idx="245">
                  <c:v>186.82344606606529</c:v>
                </c:pt>
                <c:pt idx="246">
                  <c:v>183.53473785635242</c:v>
                </c:pt>
                <c:pt idx="247">
                  <c:v>197.12178976460214</c:v>
                </c:pt>
                <c:pt idx="248">
                  <c:v>201.2684774126341</c:v>
                </c:pt>
                <c:pt idx="249">
                  <c:v>197.09388625728602</c:v>
                </c:pt>
                <c:pt idx="250">
                  <c:v>199.55450383291279</c:v>
                </c:pt>
                <c:pt idx="251">
                  <c:v>208.54975425542941</c:v>
                </c:pt>
                <c:pt idx="252">
                  <c:v>218.14215548582075</c:v>
                </c:pt>
                <c:pt idx="253">
                  <c:v>222.36681407080508</c:v>
                </c:pt>
                <c:pt idx="254">
                  <c:v>224.04240670016023</c:v>
                </c:pt>
                <c:pt idx="255">
                  <c:v>223.13000694662293</c:v>
                </c:pt>
                <c:pt idx="256">
                  <c:v>227.09909731216459</c:v>
                </c:pt>
                <c:pt idx="257">
                  <c:v>237.78561773160294</c:v>
                </c:pt>
                <c:pt idx="258">
                  <c:v>244.45654010478017</c:v>
                </c:pt>
                <c:pt idx="259">
                  <c:v>246.91699009991191</c:v>
                </c:pt>
                <c:pt idx="260">
                  <c:v>253.59416397070339</c:v>
                </c:pt>
                <c:pt idx="261">
                  <c:v>257.57911406012715</c:v>
                </c:pt>
                <c:pt idx="262">
                  <c:v>260.50911692299752</c:v>
                </c:pt>
                <c:pt idx="263">
                  <c:v>263.85223137203144</c:v>
                </c:pt>
                <c:pt idx="264">
                  <c:v>260.6204136287102</c:v>
                </c:pt>
                <c:pt idx="265">
                  <c:v>257.17892604177348</c:v>
                </c:pt>
                <c:pt idx="266">
                  <c:v>265.45244395183101</c:v>
                </c:pt>
                <c:pt idx="267">
                  <c:v>233.28737642658677</c:v>
                </c:pt>
                <c:pt idx="268">
                  <c:v>236.18425010995122</c:v>
                </c:pt>
                <c:pt idx="269">
                  <c:v>239.81659658997748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186.03225526773576</c:v>
                </c:pt>
                <c:pt idx="275">
                  <c:v>138.63260799682016</c:v>
                </c:pt>
                <c:pt idx="276">
                  <c:v>119.60351165413162</c:v>
                </c:pt>
                <c:pt idx="277">
                  <c:v>131.71560272040668</c:v>
                </c:pt>
                <c:pt idx="278">
                  <c:v>137.80783722270661</c:v>
                </c:pt>
                <c:pt idx="279">
                  <c:v>139.54210834009928</c:v>
                </c:pt>
                <c:pt idx="280">
                  <c:v>145.09996554100212</c:v>
                </c:pt>
                <c:pt idx="281">
                  <c:v>147.4313399518569</c:v>
                </c:pt>
                <c:pt idx="282">
                  <c:v>144.66858677681205</c:v>
                </c:pt>
                <c:pt idx="283">
                  <c:v>136.53570961473778</c:v>
                </c:pt>
                <c:pt idx="284">
                  <c:v>145.11374848717816</c:v>
                </c:pt>
                <c:pt idx="285">
                  <c:v>133.50280895921253</c:v>
                </c:pt>
                <c:pt idx="286">
                  <c:v>131.77253128023307</c:v>
                </c:pt>
                <c:pt idx="287">
                  <c:v>131.43439428094916</c:v>
                </c:pt>
                <c:pt idx="288">
                  <c:v>249.69381249842777</c:v>
                </c:pt>
                <c:pt idx="289">
                  <c:v>250.33377718558077</c:v>
                </c:pt>
                <c:pt idx="290">
                  <c:v>262.25750704221986</c:v>
                </c:pt>
                <c:pt idx="291">
                  <c:v>252.92686690029589</c:v>
                </c:pt>
                <c:pt idx="292">
                  <c:v>262.88210285221015</c:v>
                </c:pt>
                <c:pt idx="293">
                  <c:v>244.39926350134527</c:v>
                </c:pt>
                <c:pt idx="294">
                  <c:v>248.89957814347537</c:v>
                </c:pt>
                <c:pt idx="295">
                  <c:v>239.5412281842105</c:v>
                </c:pt>
                <c:pt idx="296">
                  <c:v>249.26692520268307</c:v>
                </c:pt>
                <c:pt idx="297">
                  <c:v>230.14777861191709</c:v>
                </c:pt>
                <c:pt idx="298">
                  <c:v>258.2750471880704</c:v>
                </c:pt>
                <c:pt idx="299">
                  <c:v>251.79753771631684</c:v>
                </c:pt>
                <c:pt idx="300">
                  <c:v>260.4073731675046</c:v>
                </c:pt>
                <c:pt idx="301">
                  <c:v>271.17153242919875</c:v>
                </c:pt>
                <c:pt idx="302">
                  <c:v>271.24711980037688</c:v>
                </c:pt>
                <c:pt idx="303">
                  <c:v>278.73105316774451</c:v>
                </c:pt>
                <c:pt idx="304">
                  <c:v>258.39891640639672</c:v>
                </c:pt>
                <c:pt idx="305">
                  <c:v>268.7731385388056</c:v>
                </c:pt>
                <c:pt idx="306">
                  <c:v>231.46706029152398</c:v>
                </c:pt>
                <c:pt idx="307">
                  <c:v>252.67172378404356</c:v>
                </c:pt>
                <c:pt idx="308">
                  <c:v>247.65298302261573</c:v>
                </c:pt>
                <c:pt idx="309">
                  <c:v>264.17229226396927</c:v>
                </c:pt>
                <c:pt idx="310">
                  <c:v>263.59817905289106</c:v>
                </c:pt>
                <c:pt idx="311">
                  <c:v>230.32585612562042</c:v>
                </c:pt>
                <c:pt idx="312">
                  <c:v>232.8282628891948</c:v>
                </c:pt>
                <c:pt idx="313">
                  <c:v>233.15231073270536</c:v>
                </c:pt>
                <c:pt idx="314">
                  <c:v>219.80900800467666</c:v>
                </c:pt>
                <c:pt idx="315">
                  <c:v>207.71855959446665</c:v>
                </c:pt>
                <c:pt idx="316">
                  <c:v>206.80425527536903</c:v>
                </c:pt>
                <c:pt idx="317">
                  <c:v>198.52707623898559</c:v>
                </c:pt>
                <c:pt idx="318">
                  <c:v>174.10916116046278</c:v>
                </c:pt>
                <c:pt idx="319">
                  <c:v>191.34001149785686</c:v>
                </c:pt>
                <c:pt idx="320">
                  <c:v>191.70028690641024</c:v>
                </c:pt>
                <c:pt idx="321">
                  <c:v>195.07434480218049</c:v>
                </c:pt>
                <c:pt idx="322">
                  <c:v>192.94558818485589</c:v>
                </c:pt>
                <c:pt idx="323">
                  <c:v>202.22759455623262</c:v>
                </c:pt>
                <c:pt idx="324">
                  <c:v>195.42006038275599</c:v>
                </c:pt>
                <c:pt idx="325">
                  <c:v>219.09815152118469</c:v>
                </c:pt>
                <c:pt idx="326">
                  <c:v>220.8823216103996</c:v>
                </c:pt>
                <c:pt idx="327">
                  <c:v>217.89217516927954</c:v>
                </c:pt>
                <c:pt idx="328">
                  <c:v>227.53461275155479</c:v>
                </c:pt>
                <c:pt idx="329">
                  <c:v>234.64441182350797</c:v>
                </c:pt>
                <c:pt idx="330">
                  <c:v>239.36791764979699</c:v>
                </c:pt>
                <c:pt idx="331">
                  <c:v>266.52392012725613</c:v>
                </c:pt>
                <c:pt idx="332">
                  <c:v>250.95019426172996</c:v>
                </c:pt>
                <c:pt idx="333">
                  <c:v>250.16794358990123</c:v>
                </c:pt>
                <c:pt idx="334">
                  <c:v>257.13809519400269</c:v>
                </c:pt>
                <c:pt idx="335">
                  <c:v>252.32320543303186</c:v>
                </c:pt>
                <c:pt idx="336">
                  <c:v>264.92263021493653</c:v>
                </c:pt>
                <c:pt idx="337">
                  <c:v>260.59930928534709</c:v>
                </c:pt>
                <c:pt idx="338">
                  <c:v>274.0912256895503</c:v>
                </c:pt>
                <c:pt idx="339">
                  <c:v>270.68616514332609</c:v>
                </c:pt>
                <c:pt idx="340">
                  <c:v>279.10571473905725</c:v>
                </c:pt>
                <c:pt idx="341">
                  <c:v>275.7571395267945</c:v>
                </c:pt>
                <c:pt idx="342">
                  <c:v>272.59860601257668</c:v>
                </c:pt>
                <c:pt idx="343">
                  <c:v>268.13988886400324</c:v>
                </c:pt>
                <c:pt idx="344">
                  <c:v>280.06427833624196</c:v>
                </c:pt>
                <c:pt idx="345">
                  <c:v>278.25527847643787</c:v>
                </c:pt>
                <c:pt idx="346">
                  <c:v>279.02329651840904</c:v>
                </c:pt>
                <c:pt idx="347">
                  <c:v>253.59613561724476</c:v>
                </c:pt>
                <c:pt idx="348">
                  <c:v>208.77978829379055</c:v>
                </c:pt>
                <c:pt idx="349">
                  <c:v>203.59518658357322</c:v>
                </c:pt>
                <c:pt idx="350">
                  <c:v>192.17439996003631</c:v>
                </c:pt>
                <c:pt idx="351">
                  <c:v>180.78993334807112</c:v>
                </c:pt>
                <c:pt idx="352">
                  <c:v>189.74456513955809</c:v>
                </c:pt>
                <c:pt idx="353">
                  <c:v>191.29035521949348</c:v>
                </c:pt>
                <c:pt idx="354">
                  <c:v>184.37461864367341</c:v>
                </c:pt>
                <c:pt idx="355">
                  <c:v>192.47337478207214</c:v>
                </c:pt>
                <c:pt idx="356">
                  <c:v>200.95521889217011</c:v>
                </c:pt>
                <c:pt idx="357">
                  <c:v>193.1502006211746</c:v>
                </c:pt>
                <c:pt idx="358">
                  <c:v>203.34945291295966</c:v>
                </c:pt>
                <c:pt idx="359">
                  <c:v>196.7511118138853</c:v>
                </c:pt>
                <c:pt idx="360">
                  <c:v>198.08583997853052</c:v>
                </c:pt>
                <c:pt idx="361">
                  <c:v>198.90198591266</c:v>
                </c:pt>
                <c:pt idx="362">
                  <c:v>195.93111034238538</c:v>
                </c:pt>
                <c:pt idx="363">
                  <c:v>189.76564494133282</c:v>
                </c:pt>
                <c:pt idx="364">
                  <c:v>196.67994305469992</c:v>
                </c:pt>
                <c:pt idx="365">
                  <c:v>201.53411621856981</c:v>
                </c:pt>
                <c:pt idx="366">
                  <c:v>199.33890739140716</c:v>
                </c:pt>
                <c:pt idx="367">
                  <c:v>191.37136671926655</c:v>
                </c:pt>
                <c:pt idx="368">
                  <c:v>195.46866756592985</c:v>
                </c:pt>
                <c:pt idx="369">
                  <c:v>194.23696867486373</c:v>
                </c:pt>
                <c:pt idx="370">
                  <c:v>195.5684023557998</c:v>
                </c:pt>
                <c:pt idx="371">
                  <c:v>194.62785001124581</c:v>
                </c:pt>
                <c:pt idx="372">
                  <c:v>196.2421972971155</c:v>
                </c:pt>
                <c:pt idx="373">
                  <c:v>191.80458805774174</c:v>
                </c:pt>
                <c:pt idx="374">
                  <c:v>192.00781234106074</c:v>
                </c:pt>
                <c:pt idx="375">
                  <c:v>194.64069461446135</c:v>
                </c:pt>
                <c:pt idx="376">
                  <c:v>195.18965136502499</c:v>
                </c:pt>
                <c:pt idx="377">
                  <c:v>184.929716378953</c:v>
                </c:pt>
                <c:pt idx="378">
                  <c:v>186.90371852908652</c:v>
                </c:pt>
                <c:pt idx="379">
                  <c:v>188.01595676963166</c:v>
                </c:pt>
                <c:pt idx="380">
                  <c:v>183.38484124921558</c:v>
                </c:pt>
                <c:pt idx="381">
                  <c:v>196.34917876069662</c:v>
                </c:pt>
                <c:pt idx="382">
                  <c:v>191.38704240360684</c:v>
                </c:pt>
                <c:pt idx="383">
                  <c:v>191.30603754194482</c:v>
                </c:pt>
                <c:pt idx="384">
                  <c:v>195.58118518916896</c:v>
                </c:pt>
                <c:pt idx="385">
                  <c:v>188.194048790072</c:v>
                </c:pt>
                <c:pt idx="386">
                  <c:v>196.36700333813724</c:v>
                </c:pt>
                <c:pt idx="387">
                  <c:v>193.51485731075019</c:v>
                </c:pt>
                <c:pt idx="388">
                  <c:v>196.68756951063278</c:v>
                </c:pt>
                <c:pt idx="389">
                  <c:v>199.92248497855363</c:v>
                </c:pt>
                <c:pt idx="390">
                  <c:v>198.81901317529972</c:v>
                </c:pt>
                <c:pt idx="391">
                  <c:v>190.02631396730297</c:v>
                </c:pt>
                <c:pt idx="392">
                  <c:v>186.21224449536072</c:v>
                </c:pt>
                <c:pt idx="393">
                  <c:v>182.66909974048704</c:v>
                </c:pt>
                <c:pt idx="394">
                  <c:v>185.56131062266186</c:v>
                </c:pt>
                <c:pt idx="395">
                  <c:v>175.76973573399945</c:v>
                </c:pt>
                <c:pt idx="396">
                  <c:v>175.58188972670274</c:v>
                </c:pt>
                <c:pt idx="397">
                  <c:v>183.22936445886614</c:v>
                </c:pt>
                <c:pt idx="398">
                  <c:v>189.75247033965064</c:v>
                </c:pt>
                <c:pt idx="399">
                  <c:v>186.67619023324855</c:v>
                </c:pt>
                <c:pt idx="400">
                  <c:v>193.94071259021402</c:v>
                </c:pt>
                <c:pt idx="401">
                  <c:v>196.31607168033901</c:v>
                </c:pt>
                <c:pt idx="402">
                  <c:v>199.41664925477011</c:v>
                </c:pt>
                <c:pt idx="403">
                  <c:v>201.69283576765935</c:v>
                </c:pt>
                <c:pt idx="404">
                  <c:v>205.05608988762074</c:v>
                </c:pt>
                <c:pt idx="405">
                  <c:v>203.63447645229431</c:v>
                </c:pt>
                <c:pt idx="406">
                  <c:v>208.09613163151303</c:v>
                </c:pt>
                <c:pt idx="407">
                  <c:v>199.5043859167011</c:v>
                </c:pt>
                <c:pt idx="408">
                  <c:v>201.90839507063592</c:v>
                </c:pt>
                <c:pt idx="409">
                  <c:v>194.42736432920137</c:v>
                </c:pt>
                <c:pt idx="410">
                  <c:v>204.89997559785115</c:v>
                </c:pt>
                <c:pt idx="411">
                  <c:v>200.48940121612415</c:v>
                </c:pt>
                <c:pt idx="412">
                  <c:v>209.39197692366344</c:v>
                </c:pt>
                <c:pt idx="413">
                  <c:v>209.87377158663728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88-49C0-BECD-5C1092974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139808"/>
        <c:axId val="1588633264"/>
      </c:areaChart>
      <c:catAx>
        <c:axId val="13591398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88633264"/>
        <c:crosses val="autoZero"/>
        <c:auto val="1"/>
        <c:lblAlgn val="ctr"/>
        <c:lblOffset val="100"/>
        <c:noMultiLvlLbl val="0"/>
      </c:catAx>
      <c:valAx>
        <c:axId val="158863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59139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ひなた横ーいちろ２横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比較!$DX$3:$DX$195</c:f>
              <c:numCache>
                <c:formatCode>General</c:formatCode>
                <c:ptCount val="193"/>
                <c:pt idx="0">
                  <c:v>172.11042966653707</c:v>
                </c:pt>
                <c:pt idx="1">
                  <c:v>174.98571370257631</c:v>
                </c:pt>
                <c:pt idx="2">
                  <c:v>173.73255308087772</c:v>
                </c:pt>
                <c:pt idx="3">
                  <c:v>169.80282683159311</c:v>
                </c:pt>
                <c:pt idx="4">
                  <c:v>162.55768207008859</c:v>
                </c:pt>
                <c:pt idx="5">
                  <c:v>166.69133150827011</c:v>
                </c:pt>
                <c:pt idx="6">
                  <c:v>149.17774632967212</c:v>
                </c:pt>
                <c:pt idx="7">
                  <c:v>149.56603892595405</c:v>
                </c:pt>
                <c:pt idx="8">
                  <c:v>131.94695904036593</c:v>
                </c:pt>
                <c:pt idx="9">
                  <c:v>141.25508840392263</c:v>
                </c:pt>
                <c:pt idx="10">
                  <c:v>151.93090534845106</c:v>
                </c:pt>
                <c:pt idx="11">
                  <c:v>153.17636893463691</c:v>
                </c:pt>
                <c:pt idx="12">
                  <c:v>171.49927113547741</c:v>
                </c:pt>
                <c:pt idx="13">
                  <c:v>183.74710882079205</c:v>
                </c:pt>
                <c:pt idx="14">
                  <c:v>207.2510554858527</c:v>
                </c:pt>
                <c:pt idx="15">
                  <c:v>204.59960899278374</c:v>
                </c:pt>
                <c:pt idx="16">
                  <c:v>211.40719003856043</c:v>
                </c:pt>
                <c:pt idx="17">
                  <c:v>218.4376341201305</c:v>
                </c:pt>
                <c:pt idx="18">
                  <c:v>207.14970432032965</c:v>
                </c:pt>
                <c:pt idx="19">
                  <c:v>217.32464195300082</c:v>
                </c:pt>
                <c:pt idx="20">
                  <c:v>212.70401970813811</c:v>
                </c:pt>
                <c:pt idx="21">
                  <c:v>200.92287077383699</c:v>
                </c:pt>
                <c:pt idx="22">
                  <c:v>194.48650338776724</c:v>
                </c:pt>
                <c:pt idx="23">
                  <c:v>185.15128949051368</c:v>
                </c:pt>
                <c:pt idx="24">
                  <c:v>195.35352569124521</c:v>
                </c:pt>
                <c:pt idx="25">
                  <c:v>196.35172522796941</c:v>
                </c:pt>
                <c:pt idx="26">
                  <c:v>200.29478275781423</c:v>
                </c:pt>
                <c:pt idx="27">
                  <c:v>205.60155641434235</c:v>
                </c:pt>
                <c:pt idx="28">
                  <c:v>205.6428943581567</c:v>
                </c:pt>
                <c:pt idx="29">
                  <c:v>208.93778978442364</c:v>
                </c:pt>
                <c:pt idx="30">
                  <c:v>197.88380428928488</c:v>
                </c:pt>
                <c:pt idx="31">
                  <c:v>191.90622710063371</c:v>
                </c:pt>
                <c:pt idx="32">
                  <c:v>195.5147053292923</c:v>
                </c:pt>
                <c:pt idx="33">
                  <c:v>205.14385196734511</c:v>
                </c:pt>
                <c:pt idx="34">
                  <c:v>204.94145505485218</c:v>
                </c:pt>
                <c:pt idx="35">
                  <c:v>202.00247523235947</c:v>
                </c:pt>
                <c:pt idx="36">
                  <c:v>187.39530410338463</c:v>
                </c:pt>
                <c:pt idx="37">
                  <c:v>197.08373854785685</c:v>
                </c:pt>
                <c:pt idx="38">
                  <c:v>200.11246837716035</c:v>
                </c:pt>
                <c:pt idx="39">
                  <c:v>193.20455481173315</c:v>
                </c:pt>
                <c:pt idx="40">
                  <c:v>187.02673605663978</c:v>
                </c:pt>
                <c:pt idx="41">
                  <c:v>189.22209173349711</c:v>
                </c:pt>
                <c:pt idx="42">
                  <c:v>184.124957569581</c:v>
                </c:pt>
                <c:pt idx="43">
                  <c:v>195.70385790780927</c:v>
                </c:pt>
                <c:pt idx="44">
                  <c:v>199.16324962201233</c:v>
                </c:pt>
                <c:pt idx="45">
                  <c:v>201.96039215648202</c:v>
                </c:pt>
                <c:pt idx="46">
                  <c:v>207.55722102591372</c:v>
                </c:pt>
                <c:pt idx="47">
                  <c:v>243.9672109116305</c:v>
                </c:pt>
                <c:pt idx="48">
                  <c:v>249.24084737458264</c:v>
                </c:pt>
                <c:pt idx="49">
                  <c:v>244.51380329134795</c:v>
                </c:pt>
                <c:pt idx="50">
                  <c:v>242.70352284217054</c:v>
                </c:pt>
                <c:pt idx="51">
                  <c:v>210.75103795711186</c:v>
                </c:pt>
                <c:pt idx="52">
                  <c:v>203.16987965739409</c:v>
                </c:pt>
                <c:pt idx="53">
                  <c:v>192.16139050287913</c:v>
                </c:pt>
                <c:pt idx="54">
                  <c:v>188.0239346466295</c:v>
                </c:pt>
                <c:pt idx="55">
                  <c:v>198.88941651078369</c:v>
                </c:pt>
                <c:pt idx="56">
                  <c:v>195.97448813557341</c:v>
                </c:pt>
                <c:pt idx="57">
                  <c:v>186.57438194993438</c:v>
                </c:pt>
                <c:pt idx="58">
                  <c:v>190.27874290103978</c:v>
                </c:pt>
                <c:pt idx="59">
                  <c:v>176.26684316683045</c:v>
                </c:pt>
                <c:pt idx="60">
                  <c:v>168.44880527923016</c:v>
                </c:pt>
                <c:pt idx="61">
                  <c:v>176.56443583009576</c:v>
                </c:pt>
                <c:pt idx="62">
                  <c:v>182.27177510519834</c:v>
                </c:pt>
                <c:pt idx="63">
                  <c:v>189.81306593593604</c:v>
                </c:pt>
                <c:pt idx="64">
                  <c:v>173.35801106380978</c:v>
                </c:pt>
                <c:pt idx="65">
                  <c:v>162.02160349780519</c:v>
                </c:pt>
                <c:pt idx="66">
                  <c:v>166.82325976913413</c:v>
                </c:pt>
                <c:pt idx="67">
                  <c:v>156.26899884494046</c:v>
                </c:pt>
                <c:pt idx="68">
                  <c:v>165.87344573499399</c:v>
                </c:pt>
                <c:pt idx="69">
                  <c:v>174.72263734273244</c:v>
                </c:pt>
                <c:pt idx="70">
                  <c:v>183.68179006096386</c:v>
                </c:pt>
                <c:pt idx="71">
                  <c:v>185.88168279849415</c:v>
                </c:pt>
                <c:pt idx="72">
                  <c:v>176.41428513586987</c:v>
                </c:pt>
                <c:pt idx="73">
                  <c:v>184.89456454963732</c:v>
                </c:pt>
                <c:pt idx="74">
                  <c:v>178.12635964393365</c:v>
                </c:pt>
                <c:pt idx="75">
                  <c:v>188.48076824970764</c:v>
                </c:pt>
                <c:pt idx="76">
                  <c:v>195.82134715091712</c:v>
                </c:pt>
                <c:pt idx="77">
                  <c:v>200.94277792446286</c:v>
                </c:pt>
                <c:pt idx="78">
                  <c:v>207.66800427605597</c:v>
                </c:pt>
                <c:pt idx="79">
                  <c:v>219.98863607013885</c:v>
                </c:pt>
                <c:pt idx="80">
                  <c:v>220.81440170423667</c:v>
                </c:pt>
                <c:pt idx="81">
                  <c:v>231.77791094062437</c:v>
                </c:pt>
                <c:pt idx="82">
                  <c:v>241.54295684204911</c:v>
                </c:pt>
                <c:pt idx="83">
                  <c:v>245.02856976279318</c:v>
                </c:pt>
                <c:pt idx="84">
                  <c:v>243.31461115189938</c:v>
                </c:pt>
                <c:pt idx="85">
                  <c:v>224.58628631330097</c:v>
                </c:pt>
                <c:pt idx="86">
                  <c:v>232.27785085969776</c:v>
                </c:pt>
                <c:pt idx="87">
                  <c:v>238.47012391492567</c:v>
                </c:pt>
                <c:pt idx="88">
                  <c:v>218.81499034572562</c:v>
                </c:pt>
                <c:pt idx="89">
                  <c:v>220.43819995635965</c:v>
                </c:pt>
                <c:pt idx="90">
                  <c:v>226.00442473544626</c:v>
                </c:pt>
                <c:pt idx="91">
                  <c:v>217.18425357285918</c:v>
                </c:pt>
                <c:pt idx="92">
                  <c:v>209.87615395751848</c:v>
                </c:pt>
                <c:pt idx="93">
                  <c:v>218.46052274953476</c:v>
                </c:pt>
                <c:pt idx="94">
                  <c:v>214.89532335534898</c:v>
                </c:pt>
                <c:pt idx="95">
                  <c:v>221.71603460282253</c:v>
                </c:pt>
                <c:pt idx="96">
                  <c:v>218.08713854787493</c:v>
                </c:pt>
                <c:pt idx="97">
                  <c:v>222.93272527827762</c:v>
                </c:pt>
                <c:pt idx="98">
                  <c:v>214.97441708259149</c:v>
                </c:pt>
                <c:pt idx="99">
                  <c:v>225.65460332109336</c:v>
                </c:pt>
                <c:pt idx="100">
                  <c:v>228.47319317591726</c:v>
                </c:pt>
                <c:pt idx="101">
                  <c:v>227.06606968017041</c:v>
                </c:pt>
                <c:pt idx="102">
                  <c:v>208.80373559876747</c:v>
                </c:pt>
                <c:pt idx="103">
                  <c:v>213.95560287124991</c:v>
                </c:pt>
                <c:pt idx="104">
                  <c:v>220.04317758112839</c:v>
                </c:pt>
                <c:pt idx="105">
                  <c:v>261.76325181354241</c:v>
                </c:pt>
                <c:pt idx="106">
                  <c:v>252.3291501194422</c:v>
                </c:pt>
                <c:pt idx="107">
                  <c:v>230.54500645210254</c:v>
                </c:pt>
                <c:pt idx="108">
                  <c:v>224.81992794234233</c:v>
                </c:pt>
                <c:pt idx="109">
                  <c:v>238.06721739878424</c:v>
                </c:pt>
                <c:pt idx="110">
                  <c:v>242.8373941550189</c:v>
                </c:pt>
                <c:pt idx="111">
                  <c:v>236.8480525569083</c:v>
                </c:pt>
                <c:pt idx="112">
                  <c:v>233.1222855069845</c:v>
                </c:pt>
                <c:pt idx="113">
                  <c:v>240</c:v>
                </c:pt>
                <c:pt idx="114">
                  <c:v>246.686035275611</c:v>
                </c:pt>
                <c:pt idx="115">
                  <c:v>259.01930429989193</c:v>
                </c:pt>
                <c:pt idx="116">
                  <c:v>256.04296514452415</c:v>
                </c:pt>
                <c:pt idx="117">
                  <c:v>255.41143279031186</c:v>
                </c:pt>
                <c:pt idx="118">
                  <c:v>248.37874305181592</c:v>
                </c:pt>
                <c:pt idx="119">
                  <c:v>237.49526311065659</c:v>
                </c:pt>
                <c:pt idx="120">
                  <c:v>278.7507847522586</c:v>
                </c:pt>
                <c:pt idx="121">
                  <c:v>280.40684727730883</c:v>
                </c:pt>
                <c:pt idx="122">
                  <c:v>264.40121028467325</c:v>
                </c:pt>
                <c:pt idx="123">
                  <c:v>255.5092953299351</c:v>
                </c:pt>
                <c:pt idx="124">
                  <c:v>251.60087440229614</c:v>
                </c:pt>
                <c:pt idx="125">
                  <c:v>261.76898211973094</c:v>
                </c:pt>
                <c:pt idx="126">
                  <c:v>264.43902888945877</c:v>
                </c:pt>
                <c:pt idx="127">
                  <c:v>280.72762600071979</c:v>
                </c:pt>
                <c:pt idx="128">
                  <c:v>273.3221542429373</c:v>
                </c:pt>
                <c:pt idx="129">
                  <c:v>258.68320393871727</c:v>
                </c:pt>
                <c:pt idx="130">
                  <c:v>270.52356644107738</c:v>
                </c:pt>
                <c:pt idx="131">
                  <c:v>271.07563520169055</c:v>
                </c:pt>
                <c:pt idx="132">
                  <c:v>263.99431812067473</c:v>
                </c:pt>
                <c:pt idx="133">
                  <c:v>261.63715332498174</c:v>
                </c:pt>
                <c:pt idx="134">
                  <c:v>257.3538420152301</c:v>
                </c:pt>
                <c:pt idx="135">
                  <c:v>250.70500593326813</c:v>
                </c:pt>
                <c:pt idx="136">
                  <c:v>246.42645961828043</c:v>
                </c:pt>
                <c:pt idx="137">
                  <c:v>251.15732121520966</c:v>
                </c:pt>
                <c:pt idx="138">
                  <c:v>275.64651276589734</c:v>
                </c:pt>
                <c:pt idx="139">
                  <c:v>276.2082547644078</c:v>
                </c:pt>
                <c:pt idx="140">
                  <c:v>268.04290701303773</c:v>
                </c:pt>
                <c:pt idx="141">
                  <c:v>269.27495241852705</c:v>
                </c:pt>
                <c:pt idx="142">
                  <c:v>275.95470642842821</c:v>
                </c:pt>
                <c:pt idx="143">
                  <c:v>284.62782717085128</c:v>
                </c:pt>
                <c:pt idx="144">
                  <c:v>292.19856262480141</c:v>
                </c:pt>
                <c:pt idx="145">
                  <c:v>300.87040399480969</c:v>
                </c:pt>
                <c:pt idx="146">
                  <c:v>294.31615653918834</c:v>
                </c:pt>
                <c:pt idx="147">
                  <c:v>298.18786024920598</c:v>
                </c:pt>
                <c:pt idx="148">
                  <c:v>297.63400343374747</c:v>
                </c:pt>
                <c:pt idx="149">
                  <c:v>290.66647553510535</c:v>
                </c:pt>
                <c:pt idx="150">
                  <c:v>267.06179060284904</c:v>
                </c:pt>
                <c:pt idx="151">
                  <c:v>265.77057775457388</c:v>
                </c:pt>
                <c:pt idx="152">
                  <c:v>270.76004136504338</c:v>
                </c:pt>
                <c:pt idx="153">
                  <c:v>287.45608360234786</c:v>
                </c:pt>
                <c:pt idx="154">
                  <c:v>289.59799723064384</c:v>
                </c:pt>
                <c:pt idx="155">
                  <c:v>289.31643575849608</c:v>
                </c:pt>
                <c:pt idx="156">
                  <c:v>285.2542725359254</c:v>
                </c:pt>
                <c:pt idx="157">
                  <c:v>302.46818014462281</c:v>
                </c:pt>
                <c:pt idx="158">
                  <c:v>301.94535929535328</c:v>
                </c:pt>
                <c:pt idx="159">
                  <c:v>304.25154066988716</c:v>
                </c:pt>
                <c:pt idx="160">
                  <c:v>297.61888380947875</c:v>
                </c:pt>
                <c:pt idx="161">
                  <c:v>293.33768936159566</c:v>
                </c:pt>
                <c:pt idx="162">
                  <c:v>294.73547462088783</c:v>
                </c:pt>
                <c:pt idx="163">
                  <c:v>292.73537538193091</c:v>
                </c:pt>
                <c:pt idx="164">
                  <c:v>303.36117088381633</c:v>
                </c:pt>
                <c:pt idx="165">
                  <c:v>302.4549553239292</c:v>
                </c:pt>
                <c:pt idx="166">
                  <c:v>288.45103570623559</c:v>
                </c:pt>
                <c:pt idx="167">
                  <c:v>283.48544936204399</c:v>
                </c:pt>
                <c:pt idx="168">
                  <c:v>278.45825539926091</c:v>
                </c:pt>
                <c:pt idx="169">
                  <c:v>268.39150508166239</c:v>
                </c:pt>
                <c:pt idx="170">
                  <c:v>270.44962562370097</c:v>
                </c:pt>
                <c:pt idx="171">
                  <c:v>248</c:v>
                </c:pt>
                <c:pt idx="172">
                  <c:v>244.43404018262268</c:v>
                </c:pt>
                <c:pt idx="173">
                  <c:v>248.00806438501149</c:v>
                </c:pt>
                <c:pt idx="174">
                  <c:v>240.64288894542469</c:v>
                </c:pt>
                <c:pt idx="175">
                  <c:v>233.41807984815571</c:v>
                </c:pt>
                <c:pt idx="176">
                  <c:v>225.4218268047706</c:v>
                </c:pt>
                <c:pt idx="177">
                  <c:v>260.59739062392777</c:v>
                </c:pt>
                <c:pt idx="178">
                  <c:v>257.64898602556156</c:v>
                </c:pt>
                <c:pt idx="179">
                  <c:v>124.72369462135092</c:v>
                </c:pt>
                <c:pt idx="180">
                  <c:v>101.65628362280415</c:v>
                </c:pt>
                <c:pt idx="181">
                  <c:v>103.53743284435828</c:v>
                </c:pt>
                <c:pt idx="182">
                  <c:v>88.68483523128404</c:v>
                </c:pt>
                <c:pt idx="183">
                  <c:v>85.498537999196216</c:v>
                </c:pt>
                <c:pt idx="184">
                  <c:v>83.582294775867453</c:v>
                </c:pt>
                <c:pt idx="185">
                  <c:v>83.857021172946517</c:v>
                </c:pt>
                <c:pt idx="186">
                  <c:v>87.624197571218872</c:v>
                </c:pt>
                <c:pt idx="187">
                  <c:v>88.966285749153315</c:v>
                </c:pt>
                <c:pt idx="188">
                  <c:v>84.03570669661795</c:v>
                </c:pt>
                <c:pt idx="189">
                  <c:v>82.861329943466387</c:v>
                </c:pt>
                <c:pt idx="190">
                  <c:v>79.429213769242352</c:v>
                </c:pt>
                <c:pt idx="191">
                  <c:v>83.84509526501833</c:v>
                </c:pt>
                <c:pt idx="192">
                  <c:v>91.689694077360727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97-44CC-A85D-ECB598FF9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146048"/>
        <c:axId val="14866096"/>
      </c:areaChart>
      <c:catAx>
        <c:axId val="135914604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66096"/>
        <c:crosses val="autoZero"/>
        <c:auto val="1"/>
        <c:lblAlgn val="ctr"/>
        <c:lblOffset val="100"/>
        <c:noMultiLvlLbl val="0"/>
      </c:catAx>
      <c:valAx>
        <c:axId val="1486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59146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ひなた後ろーいちろ２後ろ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比較!$EC$3:$EC$296</c:f>
              <c:numCache>
                <c:formatCode>General</c:formatCode>
                <c:ptCount val="294"/>
                <c:pt idx="0">
                  <c:v>49.020403915104573</c:v>
                </c:pt>
                <c:pt idx="1">
                  <c:v>49.70915408654627</c:v>
                </c:pt>
                <c:pt idx="2">
                  <c:v>52.867759551545213</c:v>
                </c:pt>
                <c:pt idx="3">
                  <c:v>54.607691765904185</c:v>
                </c:pt>
                <c:pt idx="4">
                  <c:v>49.919935897394737</c:v>
                </c:pt>
                <c:pt idx="5">
                  <c:v>66.498120274185197</c:v>
                </c:pt>
                <c:pt idx="6">
                  <c:v>54.138710734556653</c:v>
                </c:pt>
                <c:pt idx="7">
                  <c:v>60.390396587536998</c:v>
                </c:pt>
                <c:pt idx="8">
                  <c:v>62.649820430708338</c:v>
                </c:pt>
                <c:pt idx="9">
                  <c:v>70.142711667000725</c:v>
                </c:pt>
                <c:pt idx="10">
                  <c:v>69.728043139041262</c:v>
                </c:pt>
                <c:pt idx="11">
                  <c:v>74.289972405433019</c:v>
                </c:pt>
                <c:pt idx="12">
                  <c:v>72.498275841567434</c:v>
                </c:pt>
                <c:pt idx="13">
                  <c:v>76.039463438401512</c:v>
                </c:pt>
                <c:pt idx="14">
                  <c:v>73.437047870948632</c:v>
                </c:pt>
                <c:pt idx="15">
                  <c:v>56.568542494923804</c:v>
                </c:pt>
                <c:pt idx="16">
                  <c:v>66.83561924602779</c:v>
                </c:pt>
                <c:pt idx="17">
                  <c:v>82.11577193207161</c:v>
                </c:pt>
                <c:pt idx="18">
                  <c:v>83.84509526501833</c:v>
                </c:pt>
                <c:pt idx="19">
                  <c:v>93.026877836461864</c:v>
                </c:pt>
                <c:pt idx="20">
                  <c:v>91.684240739616754</c:v>
                </c:pt>
                <c:pt idx="21">
                  <c:v>94.657276529593858</c:v>
                </c:pt>
                <c:pt idx="22">
                  <c:v>93.289870832797277</c:v>
                </c:pt>
                <c:pt idx="23">
                  <c:v>98.559626622669384</c:v>
                </c:pt>
                <c:pt idx="24">
                  <c:v>93.706990134141009</c:v>
                </c:pt>
                <c:pt idx="25">
                  <c:v>104.01922899156675</c:v>
                </c:pt>
                <c:pt idx="26">
                  <c:v>103.47463457292324</c:v>
                </c:pt>
                <c:pt idx="27">
                  <c:v>101.0692831675381</c:v>
                </c:pt>
                <c:pt idx="28">
                  <c:v>97.908120194394499</c:v>
                </c:pt>
                <c:pt idx="29">
                  <c:v>102.13226718329521</c:v>
                </c:pt>
                <c:pt idx="30">
                  <c:v>108.84851859350222</c:v>
                </c:pt>
                <c:pt idx="31">
                  <c:v>96.223697704879328</c:v>
                </c:pt>
                <c:pt idx="32">
                  <c:v>95.346735654662027</c:v>
                </c:pt>
                <c:pt idx="33">
                  <c:v>94.519839187336757</c:v>
                </c:pt>
                <c:pt idx="34">
                  <c:v>93.850945653200526</c:v>
                </c:pt>
                <c:pt idx="35">
                  <c:v>91.120798942941676</c:v>
                </c:pt>
                <c:pt idx="36">
                  <c:v>94.62029380635002</c:v>
                </c:pt>
                <c:pt idx="37">
                  <c:v>99.075728612006685</c:v>
                </c:pt>
                <c:pt idx="38">
                  <c:v>97.5551126287085</c:v>
                </c:pt>
                <c:pt idx="39">
                  <c:v>97.570487341203744</c:v>
                </c:pt>
                <c:pt idx="40">
                  <c:v>104.03845442911962</c:v>
                </c:pt>
                <c:pt idx="41">
                  <c:v>103.73523991392703</c:v>
                </c:pt>
                <c:pt idx="42">
                  <c:v>104.55142275454696</c:v>
                </c:pt>
                <c:pt idx="43">
                  <c:v>103.50845376103345</c:v>
                </c:pt>
                <c:pt idx="44">
                  <c:v>106.69114302508902</c:v>
                </c:pt>
                <c:pt idx="45">
                  <c:v>99.869915389971169</c:v>
                </c:pt>
                <c:pt idx="46">
                  <c:v>99.443451267542002</c:v>
                </c:pt>
                <c:pt idx="47">
                  <c:v>96.555683416358249</c:v>
                </c:pt>
                <c:pt idx="48">
                  <c:v>101.93134944657605</c:v>
                </c:pt>
                <c:pt idx="49">
                  <c:v>96.56086163658648</c:v>
                </c:pt>
                <c:pt idx="50">
                  <c:v>95.273291115611201</c:v>
                </c:pt>
                <c:pt idx="51">
                  <c:v>88.758098222077749</c:v>
                </c:pt>
                <c:pt idx="52">
                  <c:v>94.556861200020805</c:v>
                </c:pt>
                <c:pt idx="53">
                  <c:v>92.568893263341977</c:v>
                </c:pt>
                <c:pt idx="54">
                  <c:v>94.757585448342866</c:v>
                </c:pt>
                <c:pt idx="55">
                  <c:v>95.817534929677663</c:v>
                </c:pt>
                <c:pt idx="56">
                  <c:v>99.095913134699956</c:v>
                </c:pt>
                <c:pt idx="57">
                  <c:v>97.375561615838706</c:v>
                </c:pt>
                <c:pt idx="58">
                  <c:v>95.812316536027879</c:v>
                </c:pt>
                <c:pt idx="59">
                  <c:v>89.453898741195175</c:v>
                </c:pt>
                <c:pt idx="60">
                  <c:v>88.960665465136898</c:v>
                </c:pt>
                <c:pt idx="61">
                  <c:v>96.062479668182618</c:v>
                </c:pt>
                <c:pt idx="62">
                  <c:v>97.036075765665629</c:v>
                </c:pt>
                <c:pt idx="63">
                  <c:v>99.161484458432753</c:v>
                </c:pt>
                <c:pt idx="64">
                  <c:v>102.0735029280371</c:v>
                </c:pt>
                <c:pt idx="65">
                  <c:v>112.90704141017954</c:v>
                </c:pt>
                <c:pt idx="66">
                  <c:v>110.24518130059019</c:v>
                </c:pt>
                <c:pt idx="67">
                  <c:v>102.65476121447071</c:v>
                </c:pt>
                <c:pt idx="68">
                  <c:v>100.8265837961398</c:v>
                </c:pt>
                <c:pt idx="69">
                  <c:v>110.55767725490618</c:v>
                </c:pt>
                <c:pt idx="70">
                  <c:v>113.85517116055819</c:v>
                </c:pt>
                <c:pt idx="71">
                  <c:v>115.38630767989761</c:v>
                </c:pt>
                <c:pt idx="72">
                  <c:v>114.27598172844546</c:v>
                </c:pt>
                <c:pt idx="73">
                  <c:v>114.78675881825394</c:v>
                </c:pt>
                <c:pt idx="74">
                  <c:v>114.71704319759989</c:v>
                </c:pt>
                <c:pt idx="75">
                  <c:v>112.44554237496477</c:v>
                </c:pt>
                <c:pt idx="76">
                  <c:v>112.37882362794157</c:v>
                </c:pt>
                <c:pt idx="77">
                  <c:v>109.07795377618706</c:v>
                </c:pt>
                <c:pt idx="78">
                  <c:v>118.03812943282352</c:v>
                </c:pt>
                <c:pt idx="79">
                  <c:v>115.54220008291342</c:v>
                </c:pt>
                <c:pt idx="80">
                  <c:v>122.80879447336009</c:v>
                </c:pt>
                <c:pt idx="81">
                  <c:v>113.75412080447899</c:v>
                </c:pt>
                <c:pt idx="82">
                  <c:v>111.19352499134111</c:v>
                </c:pt>
                <c:pt idx="83">
                  <c:v>118.29201156460228</c:v>
                </c:pt>
                <c:pt idx="84">
                  <c:v>115.29527310345381</c:v>
                </c:pt>
                <c:pt idx="85">
                  <c:v>115.70652531296582</c:v>
                </c:pt>
                <c:pt idx="86">
                  <c:v>116.88883607941351</c:v>
                </c:pt>
                <c:pt idx="87">
                  <c:v>117.70726400694224</c:v>
                </c:pt>
                <c:pt idx="88">
                  <c:v>121.98770429842509</c:v>
                </c:pt>
                <c:pt idx="89">
                  <c:v>124.16118556135005</c:v>
                </c:pt>
                <c:pt idx="90">
                  <c:v>120.96693763173474</c:v>
                </c:pt>
                <c:pt idx="91">
                  <c:v>122.44998979175131</c:v>
                </c:pt>
                <c:pt idx="92">
                  <c:v>126.94093114515901</c:v>
                </c:pt>
                <c:pt idx="93">
                  <c:v>128.68177804180357</c:v>
                </c:pt>
                <c:pt idx="94">
                  <c:v>131.92422067232386</c:v>
                </c:pt>
                <c:pt idx="95">
                  <c:v>128.2848393225014</c:v>
                </c:pt>
                <c:pt idx="96">
                  <c:v>126.81482563170601</c:v>
                </c:pt>
                <c:pt idx="97">
                  <c:v>128.51848116127113</c:v>
                </c:pt>
                <c:pt idx="98">
                  <c:v>132.98872132628389</c:v>
                </c:pt>
                <c:pt idx="99">
                  <c:v>129.02325371807981</c:v>
                </c:pt>
                <c:pt idx="100">
                  <c:v>135.87494250228775</c:v>
                </c:pt>
                <c:pt idx="101">
                  <c:v>129.49517365523704</c:v>
                </c:pt>
                <c:pt idx="102">
                  <c:v>138.57128129594531</c:v>
                </c:pt>
                <c:pt idx="103">
                  <c:v>136.48076787591722</c:v>
                </c:pt>
                <c:pt idx="104">
                  <c:v>142.50964879614293</c:v>
                </c:pt>
                <c:pt idx="105">
                  <c:v>131.42678570215435</c:v>
                </c:pt>
                <c:pt idx="106">
                  <c:v>142.26383939708643</c:v>
                </c:pt>
                <c:pt idx="107">
                  <c:v>134.23486879346962</c:v>
                </c:pt>
                <c:pt idx="108">
                  <c:v>138.76238683447326</c:v>
                </c:pt>
                <c:pt idx="109">
                  <c:v>135.41048703848605</c:v>
                </c:pt>
                <c:pt idx="110">
                  <c:v>134.08579343092242</c:v>
                </c:pt>
                <c:pt idx="111">
                  <c:v>128.59237924542808</c:v>
                </c:pt>
                <c:pt idx="112">
                  <c:v>131.06105447462264</c:v>
                </c:pt>
                <c:pt idx="113">
                  <c:v>125.04799078753724</c:v>
                </c:pt>
                <c:pt idx="114">
                  <c:v>121.70866854912184</c:v>
                </c:pt>
                <c:pt idx="115">
                  <c:v>115.13904637437292</c:v>
                </c:pt>
                <c:pt idx="116">
                  <c:v>110.59385154700057</c:v>
                </c:pt>
                <c:pt idx="117">
                  <c:v>106.7988763985839</c:v>
                </c:pt>
                <c:pt idx="118">
                  <c:v>118.1185844818672</c:v>
                </c:pt>
                <c:pt idx="119">
                  <c:v>123.6325199937298</c:v>
                </c:pt>
                <c:pt idx="120">
                  <c:v>127.60094043540589</c:v>
                </c:pt>
                <c:pt idx="121">
                  <c:v>135.38094400616359</c:v>
                </c:pt>
                <c:pt idx="122">
                  <c:v>132.08330704521293</c:v>
                </c:pt>
                <c:pt idx="123">
                  <c:v>136.21673905948563</c:v>
                </c:pt>
                <c:pt idx="124">
                  <c:v>125.18386477497809</c:v>
                </c:pt>
                <c:pt idx="125">
                  <c:v>126.40015822774906</c:v>
                </c:pt>
                <c:pt idx="126">
                  <c:v>127.04723531033645</c:v>
                </c:pt>
                <c:pt idx="127">
                  <c:v>124.69562943423479</c:v>
                </c:pt>
                <c:pt idx="128">
                  <c:v>103.30053242844394</c:v>
                </c:pt>
                <c:pt idx="129">
                  <c:v>92.005434622091755</c:v>
                </c:pt>
                <c:pt idx="130">
                  <c:v>86.434946636184137</c:v>
                </c:pt>
                <c:pt idx="131">
                  <c:v>67.749538743817283</c:v>
                </c:pt>
                <c:pt idx="132">
                  <c:v>78.917678627795439</c:v>
                </c:pt>
                <c:pt idx="133">
                  <c:v>70.042844031349844</c:v>
                </c:pt>
                <c:pt idx="134">
                  <c:v>68.541957952775178</c:v>
                </c:pt>
                <c:pt idx="135">
                  <c:v>69.706527671373792</c:v>
                </c:pt>
                <c:pt idx="136">
                  <c:v>68.505474233815804</c:v>
                </c:pt>
                <c:pt idx="137">
                  <c:v>66.317418526357017</c:v>
                </c:pt>
                <c:pt idx="138">
                  <c:v>61.473571557214733</c:v>
                </c:pt>
                <c:pt idx="139">
                  <c:v>57.974132162542979</c:v>
                </c:pt>
                <c:pt idx="140">
                  <c:v>49.42671342502959</c:v>
                </c:pt>
                <c:pt idx="141">
                  <c:v>47.244047244070863</c:v>
                </c:pt>
                <c:pt idx="142">
                  <c:v>47.031904065219386</c:v>
                </c:pt>
                <c:pt idx="143">
                  <c:v>49.315312023751808</c:v>
                </c:pt>
                <c:pt idx="144">
                  <c:v>49.223977896955873</c:v>
                </c:pt>
                <c:pt idx="145">
                  <c:v>53.637673327615545</c:v>
                </c:pt>
                <c:pt idx="146">
                  <c:v>50.408332644514239</c:v>
                </c:pt>
                <c:pt idx="147">
                  <c:v>50.209560842532767</c:v>
                </c:pt>
                <c:pt idx="148">
                  <c:v>45.585085280165927</c:v>
                </c:pt>
                <c:pt idx="149">
                  <c:v>47.602520941647619</c:v>
                </c:pt>
                <c:pt idx="150">
                  <c:v>36.742346141747674</c:v>
                </c:pt>
                <c:pt idx="151">
                  <c:v>44.83302354291979</c:v>
                </c:pt>
                <c:pt idx="152">
                  <c:v>43.046486500061768</c:v>
                </c:pt>
                <c:pt idx="153">
                  <c:v>42.059481689626182</c:v>
                </c:pt>
                <c:pt idx="154">
                  <c:v>40.11234224026316</c:v>
                </c:pt>
                <c:pt idx="155">
                  <c:v>43.393547907494266</c:v>
                </c:pt>
                <c:pt idx="156">
                  <c:v>35.7211421989835</c:v>
                </c:pt>
                <c:pt idx="157">
                  <c:v>38.57460304397182</c:v>
                </c:pt>
                <c:pt idx="158">
                  <c:v>39.97499218261337</c:v>
                </c:pt>
                <c:pt idx="159">
                  <c:v>41.557189510360296</c:v>
                </c:pt>
                <c:pt idx="160">
                  <c:v>39.572717874818757</c:v>
                </c:pt>
                <c:pt idx="161">
                  <c:v>40.36087214122113</c:v>
                </c:pt>
                <c:pt idx="162">
                  <c:v>38.40572873934304</c:v>
                </c:pt>
                <c:pt idx="163">
                  <c:v>42.80186911806539</c:v>
                </c:pt>
                <c:pt idx="164">
                  <c:v>40.693979898751607</c:v>
                </c:pt>
                <c:pt idx="165">
                  <c:v>45.066617356974994</c:v>
                </c:pt>
                <c:pt idx="166">
                  <c:v>43.634848458542855</c:v>
                </c:pt>
                <c:pt idx="167">
                  <c:v>46.872166581031863</c:v>
                </c:pt>
                <c:pt idx="168">
                  <c:v>39.887341350358263</c:v>
                </c:pt>
                <c:pt idx="169">
                  <c:v>47.180504448341793</c:v>
                </c:pt>
                <c:pt idx="170">
                  <c:v>49.386232899462982</c:v>
                </c:pt>
                <c:pt idx="171">
                  <c:v>47.138094997570704</c:v>
                </c:pt>
                <c:pt idx="172">
                  <c:v>42.708313008125245</c:v>
                </c:pt>
                <c:pt idx="173">
                  <c:v>45.133136385587029</c:v>
                </c:pt>
                <c:pt idx="174">
                  <c:v>46.604720790924176</c:v>
                </c:pt>
                <c:pt idx="175">
                  <c:v>45.464271686677222</c:v>
                </c:pt>
                <c:pt idx="176">
                  <c:v>40.93897898091744</c:v>
                </c:pt>
                <c:pt idx="177">
                  <c:v>48.373546489791295</c:v>
                </c:pt>
                <c:pt idx="178">
                  <c:v>47.979162143580623</c:v>
                </c:pt>
                <c:pt idx="179">
                  <c:v>48.311489316724654</c:v>
                </c:pt>
                <c:pt idx="180">
                  <c:v>56.912213100528781</c:v>
                </c:pt>
                <c:pt idx="181">
                  <c:v>60.116553460756549</c:v>
                </c:pt>
                <c:pt idx="182">
                  <c:v>51.710733895391584</c:v>
                </c:pt>
                <c:pt idx="183">
                  <c:v>48.713447835274401</c:v>
                </c:pt>
                <c:pt idx="184">
                  <c:v>58.830264320330912</c:v>
                </c:pt>
                <c:pt idx="185">
                  <c:v>59.916608715780967</c:v>
                </c:pt>
                <c:pt idx="186">
                  <c:v>57.436921923097515</c:v>
                </c:pt>
                <c:pt idx="187">
                  <c:v>52.421369688324624</c:v>
                </c:pt>
                <c:pt idx="188">
                  <c:v>57.636793803958248</c:v>
                </c:pt>
                <c:pt idx="189">
                  <c:v>51.264022471905186</c:v>
                </c:pt>
                <c:pt idx="190">
                  <c:v>52.611785751863621</c:v>
                </c:pt>
                <c:pt idx="191">
                  <c:v>50.467811523782167</c:v>
                </c:pt>
                <c:pt idx="192">
                  <c:v>57.86190456595773</c:v>
                </c:pt>
                <c:pt idx="193">
                  <c:v>63.435006108614822</c:v>
                </c:pt>
                <c:pt idx="194">
                  <c:v>65.916613990707987</c:v>
                </c:pt>
                <c:pt idx="195">
                  <c:v>58.197938107805847</c:v>
                </c:pt>
                <c:pt idx="196">
                  <c:v>62.681735776859277</c:v>
                </c:pt>
                <c:pt idx="197">
                  <c:v>63.7808748764079</c:v>
                </c:pt>
                <c:pt idx="198">
                  <c:v>55.964274318532887</c:v>
                </c:pt>
                <c:pt idx="199">
                  <c:v>69.856996786291916</c:v>
                </c:pt>
                <c:pt idx="200">
                  <c:v>67.022384320464155</c:v>
                </c:pt>
                <c:pt idx="201">
                  <c:v>73.232506443518645</c:v>
                </c:pt>
                <c:pt idx="202">
                  <c:v>72.415467960926691</c:v>
                </c:pt>
                <c:pt idx="203">
                  <c:v>76.681158050723255</c:v>
                </c:pt>
                <c:pt idx="204">
                  <c:v>68.825867230279059</c:v>
                </c:pt>
                <c:pt idx="205">
                  <c:v>67.919069487147723</c:v>
                </c:pt>
                <c:pt idx="206">
                  <c:v>72.201108024738787</c:v>
                </c:pt>
                <c:pt idx="207">
                  <c:v>84.166501650003255</c:v>
                </c:pt>
                <c:pt idx="208">
                  <c:v>83.378654342703328</c:v>
                </c:pt>
                <c:pt idx="209">
                  <c:v>86.798617500510915</c:v>
                </c:pt>
                <c:pt idx="210">
                  <c:v>89.414763881587248</c:v>
                </c:pt>
                <c:pt idx="211">
                  <c:v>93.568156976612514</c:v>
                </c:pt>
                <c:pt idx="212">
                  <c:v>102.24969437607136</c:v>
                </c:pt>
                <c:pt idx="213">
                  <c:v>96.358704848083136</c:v>
                </c:pt>
                <c:pt idx="214">
                  <c:v>100.54849576199537</c:v>
                </c:pt>
                <c:pt idx="215">
                  <c:v>96.150923032490951</c:v>
                </c:pt>
                <c:pt idx="216">
                  <c:v>96.150923032490951</c:v>
                </c:pt>
                <c:pt idx="217">
                  <c:v>100.22474744293447</c:v>
                </c:pt>
                <c:pt idx="218">
                  <c:v>89.274856482662571</c:v>
                </c:pt>
                <c:pt idx="219">
                  <c:v>93.904206508547844</c:v>
                </c:pt>
                <c:pt idx="220">
                  <c:v>89.949986103389705</c:v>
                </c:pt>
                <c:pt idx="221">
                  <c:v>94.0744386111339</c:v>
                </c:pt>
                <c:pt idx="222">
                  <c:v>104.22571659624126</c:v>
                </c:pt>
                <c:pt idx="223">
                  <c:v>106.23558725775464</c:v>
                </c:pt>
                <c:pt idx="224">
                  <c:v>107.21940122944169</c:v>
                </c:pt>
                <c:pt idx="225">
                  <c:v>106.21205204683694</c:v>
                </c:pt>
                <c:pt idx="226">
                  <c:v>104.59923517884822</c:v>
                </c:pt>
                <c:pt idx="227">
                  <c:v>112.51222155837117</c:v>
                </c:pt>
                <c:pt idx="228">
                  <c:v>107.78682665335315</c:v>
                </c:pt>
                <c:pt idx="229">
                  <c:v>107.5220907534819</c:v>
                </c:pt>
                <c:pt idx="230">
                  <c:v>92.601295887260676</c:v>
                </c:pt>
                <c:pt idx="231">
                  <c:v>111.18003417880388</c:v>
                </c:pt>
                <c:pt idx="232">
                  <c:v>96.932966528421076</c:v>
                </c:pt>
                <c:pt idx="233">
                  <c:v>100.99504938362078</c:v>
                </c:pt>
                <c:pt idx="234">
                  <c:v>93.845617905153148</c:v>
                </c:pt>
                <c:pt idx="235">
                  <c:v>98.88882646689666</c:v>
                </c:pt>
                <c:pt idx="236">
                  <c:v>106.05187409942363</c:v>
                </c:pt>
                <c:pt idx="237">
                  <c:v>120.00416659433121</c:v>
                </c:pt>
                <c:pt idx="238">
                  <c:v>132.68760303811354</c:v>
                </c:pt>
                <c:pt idx="239">
                  <c:v>121.0826164236634</c:v>
                </c:pt>
                <c:pt idx="240">
                  <c:v>137.7425134081704</c:v>
                </c:pt>
                <c:pt idx="241">
                  <c:v>124.02419118865481</c:v>
                </c:pt>
                <c:pt idx="242">
                  <c:v>130.52585950684255</c:v>
                </c:pt>
                <c:pt idx="243">
                  <c:v>103.74969879474349</c:v>
                </c:pt>
                <c:pt idx="244">
                  <c:v>121.50720143267229</c:v>
                </c:pt>
                <c:pt idx="245">
                  <c:v>150.2031957050182</c:v>
                </c:pt>
                <c:pt idx="246">
                  <c:v>156.34896865665601</c:v>
                </c:pt>
                <c:pt idx="247">
                  <c:v>135.80868897091969</c:v>
                </c:pt>
                <c:pt idx="248">
                  <c:v>170.75713747893528</c:v>
                </c:pt>
                <c:pt idx="249">
                  <c:v>172.52536045462998</c:v>
                </c:pt>
                <c:pt idx="250">
                  <c:v>147.16996976285617</c:v>
                </c:pt>
                <c:pt idx="251">
                  <c:v>135.76081909004526</c:v>
                </c:pt>
                <c:pt idx="252">
                  <c:v>148.68086628749512</c:v>
                </c:pt>
                <c:pt idx="253">
                  <c:v>190.16045856065872</c:v>
                </c:pt>
                <c:pt idx="254">
                  <c:v>187.76847445724215</c:v>
                </c:pt>
                <c:pt idx="255">
                  <c:v>173.25126262166171</c:v>
                </c:pt>
                <c:pt idx="256">
                  <c:v>157.0063692975543</c:v>
                </c:pt>
                <c:pt idx="257">
                  <c:v>148.92279879185725</c:v>
                </c:pt>
                <c:pt idx="258">
                  <c:v>159.37063719518724</c:v>
                </c:pt>
                <c:pt idx="259">
                  <c:v>171.99418594824652</c:v>
                </c:pt>
                <c:pt idx="260">
                  <c:v>179.44637081869334</c:v>
                </c:pt>
                <c:pt idx="261">
                  <c:v>195.7396229688818</c:v>
                </c:pt>
                <c:pt idx="262">
                  <c:v>202.39565212721345</c:v>
                </c:pt>
                <c:pt idx="263">
                  <c:v>205.26080970316764</c:v>
                </c:pt>
                <c:pt idx="264">
                  <c:v>197.23843438843252</c:v>
                </c:pt>
                <c:pt idx="265">
                  <c:v>183.71173070873834</c:v>
                </c:pt>
                <c:pt idx="266">
                  <c:v>220.7759044823506</c:v>
                </c:pt>
                <c:pt idx="267">
                  <c:v>196.36445706899198</c:v>
                </c:pt>
                <c:pt idx="268">
                  <c:v>214.01401823245129</c:v>
                </c:pt>
                <c:pt idx="269">
                  <c:v>189.44128377943389</c:v>
                </c:pt>
                <c:pt idx="270">
                  <c:v>235.14888900439229</c:v>
                </c:pt>
                <c:pt idx="271">
                  <c:v>189.25643978475344</c:v>
                </c:pt>
                <c:pt idx="272">
                  <c:v>203.11326889201504</c:v>
                </c:pt>
                <c:pt idx="273">
                  <c:v>215.43212388128191</c:v>
                </c:pt>
                <c:pt idx="274">
                  <c:v>207.37164704944598</c:v>
                </c:pt>
                <c:pt idx="275">
                  <c:v>209.96666402074402</c:v>
                </c:pt>
                <c:pt idx="276">
                  <c:v>249.34915279583365</c:v>
                </c:pt>
                <c:pt idx="277">
                  <c:v>243.55902775302746</c:v>
                </c:pt>
                <c:pt idx="278">
                  <c:v>220.77137495608437</c:v>
                </c:pt>
                <c:pt idx="279">
                  <c:v>224.10488615824511</c:v>
                </c:pt>
                <c:pt idx="280">
                  <c:v>220.97284901091356</c:v>
                </c:pt>
                <c:pt idx="281">
                  <c:v>223.4367919569201</c:v>
                </c:pt>
                <c:pt idx="282">
                  <c:v>214.83714762582377</c:v>
                </c:pt>
                <c:pt idx="283">
                  <c:v>214.20317457964995</c:v>
                </c:pt>
                <c:pt idx="284">
                  <c:v>214.81154531356083</c:v>
                </c:pt>
                <c:pt idx="285">
                  <c:v>227.3081608741754</c:v>
                </c:pt>
                <c:pt idx="286">
                  <c:v>211.01895649443441</c:v>
                </c:pt>
                <c:pt idx="287">
                  <c:v>246.05893602956183</c:v>
                </c:pt>
                <c:pt idx="288">
                  <c:v>196.62909245582151</c:v>
                </c:pt>
                <c:pt idx="289">
                  <c:v>159.99374987792493</c:v>
                </c:pt>
                <c:pt idx="290">
                  <c:v>175.53916941811022</c:v>
                </c:pt>
                <c:pt idx="291">
                  <c:v>170.92395970138301</c:v>
                </c:pt>
                <c:pt idx="292">
                  <c:v>176.49079296099274</c:v>
                </c:pt>
                <c:pt idx="293">
                  <c:v>168.0684384410113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ED-4F98-8B87-8E7E0C23C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7949904"/>
        <c:axId val="1588629792"/>
      </c:areaChart>
      <c:catAx>
        <c:axId val="147794990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88629792"/>
        <c:crosses val="autoZero"/>
        <c:auto val="1"/>
        <c:lblAlgn val="ctr"/>
        <c:lblOffset val="100"/>
        <c:noMultiLvlLbl val="0"/>
      </c:catAx>
      <c:valAx>
        <c:axId val="1588629792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7949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いちろ２前ーはる前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比較!$EH$3:$EH$290</c:f>
              <c:numCache>
                <c:formatCode>General</c:formatCode>
                <c:ptCount val="288"/>
                <c:pt idx="0">
                  <c:v>280.72228269234347</c:v>
                </c:pt>
                <c:pt idx="1">
                  <c:v>265.96240335806863</c:v>
                </c:pt>
                <c:pt idx="2">
                  <c:v>247.77005468780928</c:v>
                </c:pt>
                <c:pt idx="3">
                  <c:v>220.97058627790261</c:v>
                </c:pt>
                <c:pt idx="4">
                  <c:v>279.60865508778517</c:v>
                </c:pt>
                <c:pt idx="5">
                  <c:v>267.75175069455662</c:v>
                </c:pt>
                <c:pt idx="6">
                  <c:v>277.61844319137015</c:v>
                </c:pt>
                <c:pt idx="7">
                  <c:v>258.98262489981835</c:v>
                </c:pt>
                <c:pt idx="8">
                  <c:v>221.65739328973442</c:v>
                </c:pt>
                <c:pt idx="9">
                  <c:v>237.48684174075834</c:v>
                </c:pt>
                <c:pt idx="10">
                  <c:v>242.26638231500465</c:v>
                </c:pt>
                <c:pt idx="11">
                  <c:v>252.0972034751675</c:v>
                </c:pt>
                <c:pt idx="12">
                  <c:v>241.85532865744347</c:v>
                </c:pt>
                <c:pt idx="13">
                  <c:v>254.16726775885206</c:v>
                </c:pt>
                <c:pt idx="14">
                  <c:v>180.1249566273369</c:v>
                </c:pt>
                <c:pt idx="15">
                  <c:v>203.5313243704762</c:v>
                </c:pt>
                <c:pt idx="16">
                  <c:v>135.53966209195005</c:v>
                </c:pt>
                <c:pt idx="17">
                  <c:v>132.95111883696202</c:v>
                </c:pt>
                <c:pt idx="18">
                  <c:v>110.10903686800643</c:v>
                </c:pt>
                <c:pt idx="19">
                  <c:v>141.18427674496903</c:v>
                </c:pt>
                <c:pt idx="20">
                  <c:v>177.68230075052494</c:v>
                </c:pt>
                <c:pt idx="21">
                  <c:v>122.51938622112013</c:v>
                </c:pt>
                <c:pt idx="22">
                  <c:v>150.72823225925526</c:v>
                </c:pt>
                <c:pt idx="23">
                  <c:v>138.60735911198944</c:v>
                </c:pt>
                <c:pt idx="24">
                  <c:v>139.98214171814917</c:v>
                </c:pt>
                <c:pt idx="25">
                  <c:v>130.41088911590165</c:v>
                </c:pt>
                <c:pt idx="26">
                  <c:v>124.28596059088895</c:v>
                </c:pt>
                <c:pt idx="27">
                  <c:v>112.32987136109433</c:v>
                </c:pt>
                <c:pt idx="28">
                  <c:v>99.674470151588963</c:v>
                </c:pt>
                <c:pt idx="29">
                  <c:v>110.93241185514718</c:v>
                </c:pt>
                <c:pt idx="30">
                  <c:v>102.63040485158382</c:v>
                </c:pt>
                <c:pt idx="31">
                  <c:v>135.08515832614626</c:v>
                </c:pt>
                <c:pt idx="32">
                  <c:v>127.87102877509041</c:v>
                </c:pt>
                <c:pt idx="33">
                  <c:v>168.25575770237404</c:v>
                </c:pt>
                <c:pt idx="34">
                  <c:v>141.26570709128242</c:v>
                </c:pt>
                <c:pt idx="35">
                  <c:v>133.53651186098878</c:v>
                </c:pt>
                <c:pt idx="36">
                  <c:v>142.67445461609447</c:v>
                </c:pt>
                <c:pt idx="37">
                  <c:v>137.60450574018279</c:v>
                </c:pt>
                <c:pt idx="38">
                  <c:v>157.22595205626837</c:v>
                </c:pt>
                <c:pt idx="39">
                  <c:v>146.76171162806736</c:v>
                </c:pt>
                <c:pt idx="40">
                  <c:v>140.24621207005913</c:v>
                </c:pt>
                <c:pt idx="41">
                  <c:v>157.44522857171634</c:v>
                </c:pt>
                <c:pt idx="42">
                  <c:v>155.87494987970325</c:v>
                </c:pt>
                <c:pt idx="43">
                  <c:v>133.85813385820077</c:v>
                </c:pt>
                <c:pt idx="44">
                  <c:v>153.91556126655939</c:v>
                </c:pt>
                <c:pt idx="45">
                  <c:v>129.1394595001853</c:v>
                </c:pt>
                <c:pt idx="46">
                  <c:v>141.24800883552305</c:v>
                </c:pt>
                <c:pt idx="47">
                  <c:v>157.16233645501711</c:v>
                </c:pt>
                <c:pt idx="48">
                  <c:v>148.85563476066332</c:v>
                </c:pt>
                <c:pt idx="49">
                  <c:v>150.60876468519353</c:v>
                </c:pt>
                <c:pt idx="50">
                  <c:v>120.65239326262865</c:v>
                </c:pt>
                <c:pt idx="51">
                  <c:v>116.17228585166085</c:v>
                </c:pt>
                <c:pt idx="52">
                  <c:v>145.07584223432929</c:v>
                </c:pt>
                <c:pt idx="53">
                  <c:v>105.63143471523995</c:v>
                </c:pt>
                <c:pt idx="54">
                  <c:v>124.79583326377528</c:v>
                </c:pt>
                <c:pt idx="55">
                  <c:v>113.09730323929037</c:v>
                </c:pt>
                <c:pt idx="56">
                  <c:v>125.0799744163709</c:v>
                </c:pt>
                <c:pt idx="57">
                  <c:v>132.90974381135493</c:v>
                </c:pt>
                <c:pt idx="58">
                  <c:v>110.82418508610834</c:v>
                </c:pt>
                <c:pt idx="59">
                  <c:v>121.56479753612885</c:v>
                </c:pt>
                <c:pt idx="60">
                  <c:v>135.23313203501573</c:v>
                </c:pt>
                <c:pt idx="61">
                  <c:v>131.33164127505603</c:v>
                </c:pt>
                <c:pt idx="62">
                  <c:v>185.90589017026869</c:v>
                </c:pt>
                <c:pt idx="63">
                  <c:v>137.53908535394584</c:v>
                </c:pt>
                <c:pt idx="64">
                  <c:v>134.29817571359635</c:v>
                </c:pt>
                <c:pt idx="65">
                  <c:v>132.24598292575845</c:v>
                </c:pt>
                <c:pt idx="66">
                  <c:v>186.67886864881092</c:v>
                </c:pt>
                <c:pt idx="67">
                  <c:v>163.89630868326475</c:v>
                </c:pt>
                <c:pt idx="68">
                  <c:v>149.74311336418779</c:v>
                </c:pt>
                <c:pt idx="69">
                  <c:v>142.20056258679148</c:v>
                </c:pt>
                <c:pt idx="70">
                  <c:v>141.58389738949836</c:v>
                </c:pt>
                <c:pt idx="71">
                  <c:v>112.76524287208359</c:v>
                </c:pt>
                <c:pt idx="72">
                  <c:v>137.9130160644745</c:v>
                </c:pt>
                <c:pt idx="73">
                  <c:v>148.36104610038311</c:v>
                </c:pt>
                <c:pt idx="74">
                  <c:v>161.23895310997278</c:v>
                </c:pt>
                <c:pt idx="75">
                  <c:v>125.92458060283545</c:v>
                </c:pt>
                <c:pt idx="76">
                  <c:v>121.4660446379975</c:v>
                </c:pt>
                <c:pt idx="77">
                  <c:v>123.15843454672522</c:v>
                </c:pt>
                <c:pt idx="78">
                  <c:v>126.73200069437868</c:v>
                </c:pt>
                <c:pt idx="79">
                  <c:v>110.86027241532469</c:v>
                </c:pt>
                <c:pt idx="80">
                  <c:v>130.41855696180662</c:v>
                </c:pt>
                <c:pt idx="81">
                  <c:v>118.78552100319298</c:v>
                </c:pt>
                <c:pt idx="82">
                  <c:v>108.16191566350885</c:v>
                </c:pt>
                <c:pt idx="83">
                  <c:v>122.82914963476708</c:v>
                </c:pt>
                <c:pt idx="84">
                  <c:v>111.18003417880388</c:v>
                </c:pt>
                <c:pt idx="85">
                  <c:v>106.72394295564608</c:v>
                </c:pt>
                <c:pt idx="86">
                  <c:v>96.104110213871706</c:v>
                </c:pt>
                <c:pt idx="87">
                  <c:v>95.958324287161247</c:v>
                </c:pt>
                <c:pt idx="88">
                  <c:v>99.090867389482469</c:v>
                </c:pt>
                <c:pt idx="89">
                  <c:v>101.14346246792226</c:v>
                </c:pt>
                <c:pt idx="90">
                  <c:v>105.27582818482124</c:v>
                </c:pt>
                <c:pt idx="91">
                  <c:v>100.86624807139403</c:v>
                </c:pt>
                <c:pt idx="92">
                  <c:v>101.31633629380802</c:v>
                </c:pt>
                <c:pt idx="93">
                  <c:v>89.866567754643881</c:v>
                </c:pt>
                <c:pt idx="94">
                  <c:v>94.957885401898039</c:v>
                </c:pt>
                <c:pt idx="95">
                  <c:v>95.199789915734584</c:v>
                </c:pt>
                <c:pt idx="96">
                  <c:v>95.671312314611839</c:v>
                </c:pt>
                <c:pt idx="97">
                  <c:v>90.016665123742499</c:v>
                </c:pt>
                <c:pt idx="98">
                  <c:v>96.850400102426008</c:v>
                </c:pt>
                <c:pt idx="99">
                  <c:v>98.005101908012932</c:v>
                </c:pt>
                <c:pt idx="100">
                  <c:v>83.114379020720591</c:v>
                </c:pt>
                <c:pt idx="101">
                  <c:v>90.658700630441416</c:v>
                </c:pt>
                <c:pt idx="102">
                  <c:v>96.602277405866573</c:v>
                </c:pt>
                <c:pt idx="103">
                  <c:v>102.78132126023678</c:v>
                </c:pt>
                <c:pt idx="104">
                  <c:v>94.556861200020805</c:v>
                </c:pt>
                <c:pt idx="105">
                  <c:v>89</c:v>
                </c:pt>
                <c:pt idx="106">
                  <c:v>94.079753401037351</c:v>
                </c:pt>
                <c:pt idx="107">
                  <c:v>93.722996110879848</c:v>
                </c:pt>
                <c:pt idx="108">
                  <c:v>107.5220907534819</c:v>
                </c:pt>
                <c:pt idx="109">
                  <c:v>102.67424214475605</c:v>
                </c:pt>
                <c:pt idx="110">
                  <c:v>106.95326081985533</c:v>
                </c:pt>
                <c:pt idx="111">
                  <c:v>110.61193425666147</c:v>
                </c:pt>
                <c:pt idx="112">
                  <c:v>104.64224768228175</c:v>
                </c:pt>
                <c:pt idx="113">
                  <c:v>103.29569206893383</c:v>
                </c:pt>
                <c:pt idx="114">
                  <c:v>106.3766891757776</c:v>
                </c:pt>
                <c:pt idx="115">
                  <c:v>91.076890592509798</c:v>
                </c:pt>
                <c:pt idx="116">
                  <c:v>113.48127598859647</c:v>
                </c:pt>
                <c:pt idx="117">
                  <c:v>112.12938954618454</c:v>
                </c:pt>
                <c:pt idx="118">
                  <c:v>91.192104921423976</c:v>
                </c:pt>
                <c:pt idx="119">
                  <c:v>88.583294136084149</c:v>
                </c:pt>
                <c:pt idx="120">
                  <c:v>102.79105019407089</c:v>
                </c:pt>
                <c:pt idx="121">
                  <c:v>101.01485039339512</c:v>
                </c:pt>
                <c:pt idx="122">
                  <c:v>100.54352291420865</c:v>
                </c:pt>
                <c:pt idx="123">
                  <c:v>94.445751624940755</c:v>
                </c:pt>
                <c:pt idx="124">
                  <c:v>96.140522153772395</c:v>
                </c:pt>
                <c:pt idx="125">
                  <c:v>179.63017563872725</c:v>
                </c:pt>
                <c:pt idx="126">
                  <c:v>120.94213492410327</c:v>
                </c:pt>
                <c:pt idx="127">
                  <c:v>135.58392235069761</c:v>
                </c:pt>
                <c:pt idx="128">
                  <c:v>135.44371524733069</c:v>
                </c:pt>
                <c:pt idx="129">
                  <c:v>150.14659503298768</c:v>
                </c:pt>
                <c:pt idx="130">
                  <c:v>167.71404234589303</c:v>
                </c:pt>
                <c:pt idx="131">
                  <c:v>138.13399291991817</c:v>
                </c:pt>
                <c:pt idx="132">
                  <c:v>154.14927829866735</c:v>
                </c:pt>
                <c:pt idx="133">
                  <c:v>138.26062346163494</c:v>
                </c:pt>
                <c:pt idx="134">
                  <c:v>173.52233285660955</c:v>
                </c:pt>
                <c:pt idx="135">
                  <c:v>136.15065185301171</c:v>
                </c:pt>
                <c:pt idx="136">
                  <c:v>146.32498077908639</c:v>
                </c:pt>
                <c:pt idx="137">
                  <c:v>112.04463396343441</c:v>
                </c:pt>
                <c:pt idx="138">
                  <c:v>129.02325371807981</c:v>
                </c:pt>
                <c:pt idx="139">
                  <c:v>108.8622983406101</c:v>
                </c:pt>
                <c:pt idx="140">
                  <c:v>117.96185824239969</c:v>
                </c:pt>
                <c:pt idx="141">
                  <c:v>125.58264211267415</c:v>
                </c:pt>
                <c:pt idx="142">
                  <c:v>125.65428763078481</c:v>
                </c:pt>
                <c:pt idx="143">
                  <c:v>141.32586458253138</c:v>
                </c:pt>
                <c:pt idx="144">
                  <c:v>143.49912891721678</c:v>
                </c:pt>
                <c:pt idx="145">
                  <c:v>141.90489773083945</c:v>
                </c:pt>
                <c:pt idx="146">
                  <c:v>159.98124890123842</c:v>
                </c:pt>
                <c:pt idx="147">
                  <c:v>152.70887335056861</c:v>
                </c:pt>
                <c:pt idx="148">
                  <c:v>133.70863846438644</c:v>
                </c:pt>
                <c:pt idx="149">
                  <c:v>120.62752588028987</c:v>
                </c:pt>
                <c:pt idx="150">
                  <c:v>128.37055737200802</c:v>
                </c:pt>
                <c:pt idx="151">
                  <c:v>142.53420642077467</c:v>
                </c:pt>
                <c:pt idx="152">
                  <c:v>141.00709202022429</c:v>
                </c:pt>
                <c:pt idx="153">
                  <c:v>137.7171013345837</c:v>
                </c:pt>
                <c:pt idx="154">
                  <c:v>130.19600608313604</c:v>
                </c:pt>
                <c:pt idx="155">
                  <c:v>142.27789708876077</c:v>
                </c:pt>
                <c:pt idx="156">
                  <c:v>134.71080134866691</c:v>
                </c:pt>
                <c:pt idx="157">
                  <c:v>151.40343457134651</c:v>
                </c:pt>
                <c:pt idx="158">
                  <c:v>138.3726851658231</c:v>
                </c:pt>
                <c:pt idx="159">
                  <c:v>144.0416606402467</c:v>
                </c:pt>
                <c:pt idx="160">
                  <c:v>145.35473848485299</c:v>
                </c:pt>
                <c:pt idx="161">
                  <c:v>158.77972162716497</c:v>
                </c:pt>
                <c:pt idx="162">
                  <c:v>138.25339055516866</c:v>
                </c:pt>
                <c:pt idx="163">
                  <c:v>139.37718608151047</c:v>
                </c:pt>
                <c:pt idx="164">
                  <c:v>135.48062592119953</c:v>
                </c:pt>
                <c:pt idx="165">
                  <c:v>134.74791278531924</c:v>
                </c:pt>
                <c:pt idx="166">
                  <c:v>148.62032162527439</c:v>
                </c:pt>
                <c:pt idx="167">
                  <c:v>134.94072772888103</c:v>
                </c:pt>
                <c:pt idx="168">
                  <c:v>134.16407864998737</c:v>
                </c:pt>
                <c:pt idx="169">
                  <c:v>165.81917862539302</c:v>
                </c:pt>
                <c:pt idx="170">
                  <c:v>178.96088958205365</c:v>
                </c:pt>
                <c:pt idx="171">
                  <c:v>175.56765077883796</c:v>
                </c:pt>
                <c:pt idx="172">
                  <c:v>149.95666040559851</c:v>
                </c:pt>
                <c:pt idx="173">
                  <c:v>121.67168939404104</c:v>
                </c:pt>
                <c:pt idx="174">
                  <c:v>161.1614097729354</c:v>
                </c:pt>
                <c:pt idx="175">
                  <c:v>144.95516548229662</c:v>
                </c:pt>
                <c:pt idx="176">
                  <c:v>140.30324301312496</c:v>
                </c:pt>
                <c:pt idx="177">
                  <c:v>116.41735265844177</c:v>
                </c:pt>
                <c:pt idx="178">
                  <c:v>129.549218446118</c:v>
                </c:pt>
                <c:pt idx="179">
                  <c:v>107.49418588928427</c:v>
                </c:pt>
                <c:pt idx="180">
                  <c:v>124.62744481052317</c:v>
                </c:pt>
                <c:pt idx="181">
                  <c:v>110.29959202100432</c:v>
                </c:pt>
                <c:pt idx="182">
                  <c:v>114.23659658795863</c:v>
                </c:pt>
                <c:pt idx="183">
                  <c:v>149.8365776437783</c:v>
                </c:pt>
                <c:pt idx="184">
                  <c:v>138.02535998866296</c:v>
                </c:pt>
                <c:pt idx="185">
                  <c:v>140.62361110425232</c:v>
                </c:pt>
                <c:pt idx="186">
                  <c:v>151.81567771478674</c:v>
                </c:pt>
                <c:pt idx="187">
                  <c:v>183.93748938158311</c:v>
                </c:pt>
                <c:pt idx="188">
                  <c:v>167.80047675736802</c:v>
                </c:pt>
                <c:pt idx="189">
                  <c:v>177.61193653580833</c:v>
                </c:pt>
                <c:pt idx="190">
                  <c:v>167.09578091621583</c:v>
                </c:pt>
                <c:pt idx="191">
                  <c:v>200.55423206703966</c:v>
                </c:pt>
                <c:pt idx="192">
                  <c:v>159.77171213953989</c:v>
                </c:pt>
                <c:pt idx="193">
                  <c:v>162.04628968291746</c:v>
                </c:pt>
                <c:pt idx="194">
                  <c:v>148.68422915696203</c:v>
                </c:pt>
                <c:pt idx="195">
                  <c:v>150.36621961065589</c:v>
                </c:pt>
                <c:pt idx="196">
                  <c:v>157.29272074701996</c:v>
                </c:pt>
                <c:pt idx="197">
                  <c:v>157.11142542794269</c:v>
                </c:pt>
                <c:pt idx="198">
                  <c:v>158.1328555360966</c:v>
                </c:pt>
                <c:pt idx="199">
                  <c:v>154.86768546084753</c:v>
                </c:pt>
                <c:pt idx="200">
                  <c:v>178.40683843395689</c:v>
                </c:pt>
                <c:pt idx="201">
                  <c:v>157.73712308775001</c:v>
                </c:pt>
                <c:pt idx="202">
                  <c:v>162.58536219475602</c:v>
                </c:pt>
                <c:pt idx="203">
                  <c:v>141.86965848975601</c:v>
                </c:pt>
                <c:pt idx="204">
                  <c:v>141.07444843060702</c:v>
                </c:pt>
                <c:pt idx="205">
                  <c:v>124.92797925204746</c:v>
                </c:pt>
                <c:pt idx="206">
                  <c:v>118.33004690272035</c:v>
                </c:pt>
                <c:pt idx="207">
                  <c:v>121.53188881935473</c:v>
                </c:pt>
                <c:pt idx="208">
                  <c:v>156.278597383007</c:v>
                </c:pt>
                <c:pt idx="209">
                  <c:v>140.09639538546307</c:v>
                </c:pt>
                <c:pt idx="210">
                  <c:v>140.66271716414411</c:v>
                </c:pt>
                <c:pt idx="211">
                  <c:v>128.70120434556935</c:v>
                </c:pt>
                <c:pt idx="212">
                  <c:v>105.08092119885512</c:v>
                </c:pt>
                <c:pt idx="213">
                  <c:v>109.30233300346337</c:v>
                </c:pt>
                <c:pt idx="214">
                  <c:v>106.34848376916335</c:v>
                </c:pt>
                <c:pt idx="215">
                  <c:v>129.21687196337791</c:v>
                </c:pt>
                <c:pt idx="216">
                  <c:v>138.61096637712328</c:v>
                </c:pt>
                <c:pt idx="217">
                  <c:v>137.35355838128112</c:v>
                </c:pt>
                <c:pt idx="218">
                  <c:v>153.53175567289003</c:v>
                </c:pt>
                <c:pt idx="219">
                  <c:v>121.61003248087717</c:v>
                </c:pt>
                <c:pt idx="220">
                  <c:v>128.32380917039518</c:v>
                </c:pt>
                <c:pt idx="221">
                  <c:v>157.61027885261799</c:v>
                </c:pt>
                <c:pt idx="222">
                  <c:v>169.72330423368501</c:v>
                </c:pt>
                <c:pt idx="223">
                  <c:v>163.77118183612157</c:v>
                </c:pt>
                <c:pt idx="224">
                  <c:v>163.24215141929488</c:v>
                </c:pt>
                <c:pt idx="225">
                  <c:v>157.26410906497389</c:v>
                </c:pt>
                <c:pt idx="226">
                  <c:v>134.29817571359635</c:v>
                </c:pt>
                <c:pt idx="227">
                  <c:v>144.13882197381801</c:v>
                </c:pt>
                <c:pt idx="228">
                  <c:v>142.6043477598071</c:v>
                </c:pt>
                <c:pt idx="229">
                  <c:v>151.61794089091171</c:v>
                </c:pt>
                <c:pt idx="230">
                  <c:v>136.09555466656508</c:v>
                </c:pt>
                <c:pt idx="231">
                  <c:v>170.29092753285479</c:v>
                </c:pt>
                <c:pt idx="232">
                  <c:v>170.49046894181504</c:v>
                </c:pt>
                <c:pt idx="233">
                  <c:v>171.5925406304132</c:v>
                </c:pt>
                <c:pt idx="234">
                  <c:v>159.44591559522621</c:v>
                </c:pt>
                <c:pt idx="235">
                  <c:v>117.15801295686096</c:v>
                </c:pt>
                <c:pt idx="236">
                  <c:v>121.63880959627976</c:v>
                </c:pt>
                <c:pt idx="237">
                  <c:v>128.73228033403277</c:v>
                </c:pt>
                <c:pt idx="238">
                  <c:v>157.91770008456936</c:v>
                </c:pt>
                <c:pt idx="239">
                  <c:v>148.25316185498372</c:v>
                </c:pt>
                <c:pt idx="240">
                  <c:v>161.78998732925348</c:v>
                </c:pt>
                <c:pt idx="241">
                  <c:v>158.7765725792064</c:v>
                </c:pt>
                <c:pt idx="242">
                  <c:v>171.85749910900017</c:v>
                </c:pt>
                <c:pt idx="243">
                  <c:v>162.40381768911715</c:v>
                </c:pt>
                <c:pt idx="244">
                  <c:v>143.48867551134481</c:v>
                </c:pt>
                <c:pt idx="245">
                  <c:v>155.49276510500417</c:v>
                </c:pt>
                <c:pt idx="246">
                  <c:v>142.884568795934</c:v>
                </c:pt>
                <c:pt idx="247">
                  <c:v>153.26447729333762</c:v>
                </c:pt>
                <c:pt idx="248">
                  <c:v>166.0903368652132</c:v>
                </c:pt>
                <c:pt idx="249">
                  <c:v>167.09278859364338</c:v>
                </c:pt>
                <c:pt idx="250">
                  <c:v>158.48974730246749</c:v>
                </c:pt>
                <c:pt idx="251">
                  <c:v>153.52198539622916</c:v>
                </c:pt>
                <c:pt idx="252">
                  <c:v>162.28986413205232</c:v>
                </c:pt>
                <c:pt idx="253">
                  <c:v>193.81434415439946</c:v>
                </c:pt>
                <c:pt idx="254">
                  <c:v>178.60851043553328</c:v>
                </c:pt>
                <c:pt idx="255">
                  <c:v>171.19871494844813</c:v>
                </c:pt>
                <c:pt idx="256">
                  <c:v>182.91528093628483</c:v>
                </c:pt>
                <c:pt idx="257">
                  <c:v>201.47208243327412</c:v>
                </c:pt>
                <c:pt idx="258">
                  <c:v>179.81101189860425</c:v>
                </c:pt>
                <c:pt idx="259">
                  <c:v>202.68941758266513</c:v>
                </c:pt>
                <c:pt idx="260">
                  <c:v>216.14578413654058</c:v>
                </c:pt>
                <c:pt idx="261">
                  <c:v>220.8076085645601</c:v>
                </c:pt>
                <c:pt idx="262">
                  <c:v>205.75227823769049</c:v>
                </c:pt>
                <c:pt idx="263">
                  <c:v>213.66094636128523</c:v>
                </c:pt>
                <c:pt idx="264">
                  <c:v>201.45967338402988</c:v>
                </c:pt>
                <c:pt idx="265">
                  <c:v>190.75376798375439</c:v>
                </c:pt>
                <c:pt idx="266">
                  <c:v>181.96428220944901</c:v>
                </c:pt>
                <c:pt idx="267">
                  <c:v>167.75577486334114</c:v>
                </c:pt>
                <c:pt idx="268">
                  <c:v>168.78092309262917</c:v>
                </c:pt>
                <c:pt idx="269">
                  <c:v>168.39536810732056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208.30266440926769</c:v>
                </c:pt>
                <c:pt idx="275">
                  <c:v>173.13289693180786</c:v>
                </c:pt>
                <c:pt idx="276">
                  <c:v>154.17846801677592</c:v>
                </c:pt>
                <c:pt idx="277">
                  <c:v>146.7174154625142</c:v>
                </c:pt>
                <c:pt idx="278">
                  <c:v>150.48255712872506</c:v>
                </c:pt>
                <c:pt idx="279">
                  <c:v>148.15869869838895</c:v>
                </c:pt>
                <c:pt idx="280">
                  <c:v>154.08114745159449</c:v>
                </c:pt>
                <c:pt idx="281">
                  <c:v>165.44787698849447</c:v>
                </c:pt>
                <c:pt idx="282">
                  <c:v>168.86088949191284</c:v>
                </c:pt>
                <c:pt idx="283">
                  <c:v>170.10584939971935</c:v>
                </c:pt>
                <c:pt idx="284">
                  <c:v>173</c:v>
                </c:pt>
                <c:pt idx="285">
                  <c:v>163.82002319618931</c:v>
                </c:pt>
                <c:pt idx="286">
                  <c:v>144.39529078193652</c:v>
                </c:pt>
                <c:pt idx="287">
                  <c:v>140.81903280451829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6-4713-AEC3-4036D862B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141728"/>
        <c:axId val="14873040"/>
      </c:areaChart>
      <c:catAx>
        <c:axId val="13591417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73040"/>
        <c:crosses val="autoZero"/>
        <c:auto val="1"/>
        <c:lblAlgn val="ctr"/>
        <c:lblOffset val="100"/>
        <c:noMultiLvlLbl val="0"/>
      </c:catAx>
      <c:valAx>
        <c:axId val="14873040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59141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いちろ２横ーはる横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比較!$EN$3:$EN$217</c:f>
              <c:numCache>
                <c:formatCode>General</c:formatCode>
                <c:ptCount val="215"/>
                <c:pt idx="0">
                  <c:v>130.01538370516005</c:v>
                </c:pt>
                <c:pt idx="1">
                  <c:v>124.43873994861889</c:v>
                </c:pt>
                <c:pt idx="2">
                  <c:v>129.02325371807981</c:v>
                </c:pt>
                <c:pt idx="3">
                  <c:v>124.02822259469818</c:v>
                </c:pt>
                <c:pt idx="4">
                  <c:v>120.7393887677091</c:v>
                </c:pt>
                <c:pt idx="5">
                  <c:v>125.00399993600205</c:v>
                </c:pt>
                <c:pt idx="6">
                  <c:v>116.09909560371261</c:v>
                </c:pt>
                <c:pt idx="7">
                  <c:v>122.94714311442947</c:v>
                </c:pt>
                <c:pt idx="8">
                  <c:v>121.29303360045044</c:v>
                </c:pt>
                <c:pt idx="9">
                  <c:v>125.4631419979589</c:v>
                </c:pt>
                <c:pt idx="10">
                  <c:v>134.61426373159719</c:v>
                </c:pt>
                <c:pt idx="11">
                  <c:v>127.8436545159751</c:v>
                </c:pt>
                <c:pt idx="12">
                  <c:v>127.7810627597063</c:v>
                </c:pt>
                <c:pt idx="13">
                  <c:v>132.04544672195252</c:v>
                </c:pt>
                <c:pt idx="14">
                  <c:v>131.88252348207476</c:v>
                </c:pt>
                <c:pt idx="15">
                  <c:v>139.55644019535609</c:v>
                </c:pt>
                <c:pt idx="16">
                  <c:v>128.73616430513999</c:v>
                </c:pt>
                <c:pt idx="17">
                  <c:v>133.40539719216761</c:v>
                </c:pt>
                <c:pt idx="18">
                  <c:v>128.3666623387864</c:v>
                </c:pt>
                <c:pt idx="19">
                  <c:v>136.20205578477882</c:v>
                </c:pt>
                <c:pt idx="20">
                  <c:v>127.23600119463045</c:v>
                </c:pt>
                <c:pt idx="21">
                  <c:v>126.26955294131677</c:v>
                </c:pt>
                <c:pt idx="22">
                  <c:v>127.53822956274719</c:v>
                </c:pt>
                <c:pt idx="23">
                  <c:v>125.36745989290841</c:v>
                </c:pt>
                <c:pt idx="24">
                  <c:v>122.89833196589773</c:v>
                </c:pt>
                <c:pt idx="25">
                  <c:v>127.36168968728391</c:v>
                </c:pt>
                <c:pt idx="26">
                  <c:v>136.64552682030978</c:v>
                </c:pt>
                <c:pt idx="27">
                  <c:v>134.1118935814419</c:v>
                </c:pt>
                <c:pt idx="28">
                  <c:v>131.97348218486925</c:v>
                </c:pt>
                <c:pt idx="29">
                  <c:v>140.46351839534705</c:v>
                </c:pt>
                <c:pt idx="30">
                  <c:v>131.35828866120326</c:v>
                </c:pt>
                <c:pt idx="31">
                  <c:v>127.50294114254777</c:v>
                </c:pt>
                <c:pt idx="32">
                  <c:v>136.1616686149226</c:v>
                </c:pt>
                <c:pt idx="33">
                  <c:v>131.54847015454038</c:v>
                </c:pt>
                <c:pt idx="34">
                  <c:v>125.03199590504823</c:v>
                </c:pt>
                <c:pt idx="35">
                  <c:v>135.20724832641184</c:v>
                </c:pt>
                <c:pt idx="36">
                  <c:v>122.96340919151518</c:v>
                </c:pt>
                <c:pt idx="37">
                  <c:v>131.62066707018317</c:v>
                </c:pt>
                <c:pt idx="38">
                  <c:v>139.2587519691312</c:v>
                </c:pt>
                <c:pt idx="39">
                  <c:v>125.03999360204718</c:v>
                </c:pt>
                <c:pt idx="40">
                  <c:v>115.7410903698423</c:v>
                </c:pt>
                <c:pt idx="41">
                  <c:v>124.50702791409006</c:v>
                </c:pt>
                <c:pt idx="42">
                  <c:v>127.00787377166819</c:v>
                </c:pt>
                <c:pt idx="43">
                  <c:v>138.19913169047047</c:v>
                </c:pt>
                <c:pt idx="44">
                  <c:v>140.51690289783645</c:v>
                </c:pt>
                <c:pt idx="45">
                  <c:v>138.99640283115244</c:v>
                </c:pt>
                <c:pt idx="46">
                  <c:v>133.96268137059664</c:v>
                </c:pt>
                <c:pt idx="47">
                  <c:v>142.33762678926468</c:v>
                </c:pt>
                <c:pt idx="48">
                  <c:v>141.5026501518611</c:v>
                </c:pt>
                <c:pt idx="49">
                  <c:v>134.37261625792661</c:v>
                </c:pt>
                <c:pt idx="50">
                  <c:v>139.2587519691312</c:v>
                </c:pt>
                <c:pt idx="51">
                  <c:v>135.38833036861041</c:v>
                </c:pt>
                <c:pt idx="52">
                  <c:v>141.19490075778234</c:v>
                </c:pt>
                <c:pt idx="53">
                  <c:v>137.98913000667844</c:v>
                </c:pt>
                <c:pt idx="54">
                  <c:v>126.58593918757327</c:v>
                </c:pt>
                <c:pt idx="55">
                  <c:v>123.92739810066215</c:v>
                </c:pt>
                <c:pt idx="56">
                  <c:v>119.9499895789908</c:v>
                </c:pt>
                <c:pt idx="57">
                  <c:v>119.82487220940401</c:v>
                </c:pt>
                <c:pt idx="58">
                  <c:v>127.13378779852349</c:v>
                </c:pt>
                <c:pt idx="59">
                  <c:v>115.6676272774712</c:v>
                </c:pt>
                <c:pt idx="60">
                  <c:v>120.30793822520607</c:v>
                </c:pt>
                <c:pt idx="61">
                  <c:v>117.7497346069196</c:v>
                </c:pt>
                <c:pt idx="62">
                  <c:v>113.43279948938931</c:v>
                </c:pt>
                <c:pt idx="63">
                  <c:v>123.60016181219181</c:v>
                </c:pt>
                <c:pt idx="64">
                  <c:v>115.32129031536198</c:v>
                </c:pt>
                <c:pt idx="65">
                  <c:v>121.23943252918994</c:v>
                </c:pt>
                <c:pt idx="66">
                  <c:v>118.83602147497197</c:v>
                </c:pt>
                <c:pt idx="67">
                  <c:v>119.02520741422802</c:v>
                </c:pt>
                <c:pt idx="68">
                  <c:v>121.61414391426682</c:v>
                </c:pt>
                <c:pt idx="69">
                  <c:v>110.67971810589327</c:v>
                </c:pt>
                <c:pt idx="70">
                  <c:v>113.74972527439353</c:v>
                </c:pt>
                <c:pt idx="71">
                  <c:v>111.35977729862789</c:v>
                </c:pt>
                <c:pt idx="72">
                  <c:v>114.26285485668561</c:v>
                </c:pt>
                <c:pt idx="73">
                  <c:v>109.65400129498239</c:v>
                </c:pt>
                <c:pt idx="74">
                  <c:v>114.42464769445436</c:v>
                </c:pt>
                <c:pt idx="75">
                  <c:v>119.36917525056458</c:v>
                </c:pt>
                <c:pt idx="76">
                  <c:v>117.19641632746284</c:v>
                </c:pt>
                <c:pt idx="77">
                  <c:v>126.77933585565118</c:v>
                </c:pt>
                <c:pt idx="78">
                  <c:v>123.06502346320826</c:v>
                </c:pt>
                <c:pt idx="79">
                  <c:v>126.3368513142543</c:v>
                </c:pt>
                <c:pt idx="80">
                  <c:v>125.8292493818508</c:v>
                </c:pt>
                <c:pt idx="81">
                  <c:v>130.2036865837523</c:v>
                </c:pt>
                <c:pt idx="82">
                  <c:v>125.08796904578793</c:v>
                </c:pt>
                <c:pt idx="83">
                  <c:v>121.25592769015459</c:v>
                </c:pt>
                <c:pt idx="84">
                  <c:v>109.78160137290766</c:v>
                </c:pt>
                <c:pt idx="85">
                  <c:v>114.3241006962224</c:v>
                </c:pt>
                <c:pt idx="86">
                  <c:v>103.18914671611545</c:v>
                </c:pt>
                <c:pt idx="87">
                  <c:v>102.96601381038309</c:v>
                </c:pt>
                <c:pt idx="88">
                  <c:v>87.42997197757758</c:v>
                </c:pt>
                <c:pt idx="89">
                  <c:v>88.028404506727256</c:v>
                </c:pt>
                <c:pt idx="90">
                  <c:v>94.015956092569738</c:v>
                </c:pt>
                <c:pt idx="91">
                  <c:v>100.42410069301094</c:v>
                </c:pt>
                <c:pt idx="92">
                  <c:v>98.341242619767627</c:v>
                </c:pt>
                <c:pt idx="93">
                  <c:v>95.874918513655075</c:v>
                </c:pt>
                <c:pt idx="94">
                  <c:v>100.15987220439132</c:v>
                </c:pt>
                <c:pt idx="95">
                  <c:v>97.683161292005693</c:v>
                </c:pt>
                <c:pt idx="96">
                  <c:v>101.23240587875011</c:v>
                </c:pt>
                <c:pt idx="97">
                  <c:v>100.94552986635911</c:v>
                </c:pt>
                <c:pt idx="98">
                  <c:v>100.34440691936945</c:v>
                </c:pt>
                <c:pt idx="99">
                  <c:v>100.17983829094555</c:v>
                </c:pt>
                <c:pt idx="100">
                  <c:v>95.010525732678687</c:v>
                </c:pt>
                <c:pt idx="101">
                  <c:v>87.692645073575008</c:v>
                </c:pt>
                <c:pt idx="102">
                  <c:v>99.418308173092541</c:v>
                </c:pt>
                <c:pt idx="103">
                  <c:v>83.28265125462805</c:v>
                </c:pt>
                <c:pt idx="104">
                  <c:v>94.889409314211662</c:v>
                </c:pt>
                <c:pt idx="105">
                  <c:v>96.010416101587651</c:v>
                </c:pt>
                <c:pt idx="106">
                  <c:v>101.86756107809786</c:v>
                </c:pt>
                <c:pt idx="107">
                  <c:v>96.145722733775315</c:v>
                </c:pt>
                <c:pt idx="108">
                  <c:v>97.688279747367858</c:v>
                </c:pt>
                <c:pt idx="109">
                  <c:v>100.26464980241042</c:v>
                </c:pt>
                <c:pt idx="110">
                  <c:v>107.55463727799001</c:v>
                </c:pt>
                <c:pt idx="111">
                  <c:v>101.8037327409953</c:v>
                </c:pt>
                <c:pt idx="112">
                  <c:v>99.599196783909861</c:v>
                </c:pt>
                <c:pt idx="113">
                  <c:v>98.305645819556062</c:v>
                </c:pt>
                <c:pt idx="114">
                  <c:v>98.686371906155316</c:v>
                </c:pt>
                <c:pt idx="115">
                  <c:v>93.776329636001435</c:v>
                </c:pt>
                <c:pt idx="116">
                  <c:v>90.299501659754469</c:v>
                </c:pt>
                <c:pt idx="117">
                  <c:v>73.389372527635089</c:v>
                </c:pt>
                <c:pt idx="118">
                  <c:v>85.498537999196216</c:v>
                </c:pt>
                <c:pt idx="119">
                  <c:v>84.793867702800299</c:v>
                </c:pt>
                <c:pt idx="120">
                  <c:v>77.530639104808103</c:v>
                </c:pt>
                <c:pt idx="121">
                  <c:v>82.595399387617221</c:v>
                </c:pt>
                <c:pt idx="122">
                  <c:v>99.287461444031294</c:v>
                </c:pt>
                <c:pt idx="123">
                  <c:v>95.110462095397267</c:v>
                </c:pt>
                <c:pt idx="124">
                  <c:v>105.76861538282516</c:v>
                </c:pt>
                <c:pt idx="125">
                  <c:v>106.46126055988628</c:v>
                </c:pt>
                <c:pt idx="126">
                  <c:v>103.14068062602651</c:v>
                </c:pt>
                <c:pt idx="127">
                  <c:v>111.27892882302561</c:v>
                </c:pt>
                <c:pt idx="128">
                  <c:v>113.7453295744489</c:v>
                </c:pt>
                <c:pt idx="129">
                  <c:v>110.53958566956908</c:v>
                </c:pt>
                <c:pt idx="130">
                  <c:v>111.12155506471281</c:v>
                </c:pt>
                <c:pt idx="131">
                  <c:v>107.15409464878138</c:v>
                </c:pt>
                <c:pt idx="132">
                  <c:v>112.49444430726346</c:v>
                </c:pt>
                <c:pt idx="133">
                  <c:v>112.2007130102122</c:v>
                </c:pt>
                <c:pt idx="134">
                  <c:v>108.0555412739208</c:v>
                </c:pt>
                <c:pt idx="135">
                  <c:v>104.22091920531118</c:v>
                </c:pt>
                <c:pt idx="136">
                  <c:v>117.6265276202609</c:v>
                </c:pt>
                <c:pt idx="137">
                  <c:v>101.73003489628813</c:v>
                </c:pt>
                <c:pt idx="138">
                  <c:v>111.07655018049489</c:v>
                </c:pt>
                <c:pt idx="139">
                  <c:v>95.199789915734584</c:v>
                </c:pt>
                <c:pt idx="140">
                  <c:v>101.5381701627521</c:v>
                </c:pt>
                <c:pt idx="141">
                  <c:v>109.5764573254675</c:v>
                </c:pt>
                <c:pt idx="142">
                  <c:v>123.16655390161731</c:v>
                </c:pt>
                <c:pt idx="143">
                  <c:v>119.02520741422802</c:v>
                </c:pt>
                <c:pt idx="144">
                  <c:v>124.00806425390246</c:v>
                </c:pt>
                <c:pt idx="145">
                  <c:v>122.55202976695246</c:v>
                </c:pt>
                <c:pt idx="146">
                  <c:v>127.04329970525797</c:v>
                </c:pt>
                <c:pt idx="147">
                  <c:v>116.23682721065643</c:v>
                </c:pt>
                <c:pt idx="148">
                  <c:v>121.14454176726247</c:v>
                </c:pt>
                <c:pt idx="149">
                  <c:v>116.67476162392619</c:v>
                </c:pt>
                <c:pt idx="150">
                  <c:v>100.09995004993759</c:v>
                </c:pt>
                <c:pt idx="151">
                  <c:v>108.51727973000429</c:v>
                </c:pt>
                <c:pt idx="152">
                  <c:v>110.4943437466371</c:v>
                </c:pt>
                <c:pt idx="153">
                  <c:v>114.39842656260619</c:v>
                </c:pt>
                <c:pt idx="154">
                  <c:v>117.52021102772068</c:v>
                </c:pt>
                <c:pt idx="155">
                  <c:v>121.10326172320876</c:v>
                </c:pt>
                <c:pt idx="156">
                  <c:v>120.13325934144966</c:v>
                </c:pt>
                <c:pt idx="157">
                  <c:v>146.13692209705252</c:v>
                </c:pt>
                <c:pt idx="158">
                  <c:v>136.27178724886528</c:v>
                </c:pt>
                <c:pt idx="159">
                  <c:v>133.04134695650072</c:v>
                </c:pt>
                <c:pt idx="160">
                  <c:v>136.09922850626305</c:v>
                </c:pt>
                <c:pt idx="161">
                  <c:v>123.93950137062841</c:v>
                </c:pt>
                <c:pt idx="162">
                  <c:v>123.58802530989804</c:v>
                </c:pt>
                <c:pt idx="163">
                  <c:v>124.70364870363657</c:v>
                </c:pt>
                <c:pt idx="164">
                  <c:v>136.50641010589942</c:v>
                </c:pt>
                <c:pt idx="165">
                  <c:v>135.94484175576505</c:v>
                </c:pt>
                <c:pt idx="166">
                  <c:v>128.78276282173792</c:v>
                </c:pt>
                <c:pt idx="167">
                  <c:v>146.40696704733693</c:v>
                </c:pt>
                <c:pt idx="168">
                  <c:v>142.48859603491081</c:v>
                </c:pt>
                <c:pt idx="169">
                  <c:v>139.94641831786907</c:v>
                </c:pt>
                <c:pt idx="170">
                  <c:v>135.16656391282572</c:v>
                </c:pt>
                <c:pt idx="171">
                  <c:v>135.76818478568535</c:v>
                </c:pt>
                <c:pt idx="172">
                  <c:v>135.70187913216236</c:v>
                </c:pt>
                <c:pt idx="173">
                  <c:v>139.97142565538152</c:v>
                </c:pt>
                <c:pt idx="174">
                  <c:v>145.81838018576397</c:v>
                </c:pt>
                <c:pt idx="175">
                  <c:v>150.0499916694433</c:v>
                </c:pt>
                <c:pt idx="176">
                  <c:v>168.60901518009052</c:v>
                </c:pt>
                <c:pt idx="177">
                  <c:v>186.44838427833051</c:v>
                </c:pt>
                <c:pt idx="178">
                  <c:v>188.18076416042103</c:v>
                </c:pt>
                <c:pt idx="179">
                  <c:v>187.64061394058589</c:v>
                </c:pt>
                <c:pt idx="180">
                  <c:v>194.82299658921173</c:v>
                </c:pt>
                <c:pt idx="181">
                  <c:v>208.97846779034438</c:v>
                </c:pt>
                <c:pt idx="182">
                  <c:v>212.90373411474022</c:v>
                </c:pt>
                <c:pt idx="183">
                  <c:v>198.11107995263669</c:v>
                </c:pt>
                <c:pt idx="184">
                  <c:v>190.49146962528269</c:v>
                </c:pt>
                <c:pt idx="185">
                  <c:v>171.65663401103961</c:v>
                </c:pt>
                <c:pt idx="186">
                  <c:v>201.34795752626843</c:v>
                </c:pt>
                <c:pt idx="187">
                  <c:v>200.124960961895</c:v>
                </c:pt>
                <c:pt idx="188">
                  <c:v>215.17202420389134</c:v>
                </c:pt>
                <c:pt idx="189">
                  <c:v>191.74722944543424</c:v>
                </c:pt>
                <c:pt idx="190">
                  <c:v>176.48512685209482</c:v>
                </c:pt>
                <c:pt idx="191">
                  <c:v>174.76269624836991</c:v>
                </c:pt>
                <c:pt idx="192">
                  <c:v>175.27121840165316</c:v>
                </c:pt>
                <c:pt idx="193">
                  <c:v>183.31121078646555</c:v>
                </c:pt>
                <c:pt idx="194">
                  <c:v>187.08554193202639</c:v>
                </c:pt>
                <c:pt idx="195">
                  <c:v>159.16029655664758</c:v>
                </c:pt>
                <c:pt idx="196">
                  <c:v>161.75908011607879</c:v>
                </c:pt>
                <c:pt idx="197">
                  <c:v>166.0421633200435</c:v>
                </c:pt>
                <c:pt idx="198">
                  <c:v>172.43839479651857</c:v>
                </c:pt>
                <c:pt idx="199">
                  <c:v>171.66537216340399</c:v>
                </c:pt>
                <c:pt idx="200">
                  <c:v>159.53369550035504</c:v>
                </c:pt>
                <c:pt idx="201">
                  <c:v>155.03547981026796</c:v>
                </c:pt>
                <c:pt idx="202">
                  <c:v>184.14939587193871</c:v>
                </c:pt>
                <c:pt idx="203">
                  <c:v>170.85373861873788</c:v>
                </c:pt>
                <c:pt idx="204">
                  <c:v>161.44039147623496</c:v>
                </c:pt>
                <c:pt idx="205">
                  <c:v>167.12869292853338</c:v>
                </c:pt>
                <c:pt idx="206">
                  <c:v>179.54943608934002</c:v>
                </c:pt>
                <c:pt idx="207">
                  <c:v>194.14685163555961</c:v>
                </c:pt>
                <c:pt idx="208">
                  <c:v>196.81463360228071</c:v>
                </c:pt>
                <c:pt idx="209">
                  <c:v>210.25936364404797</c:v>
                </c:pt>
                <c:pt idx="210">
                  <c:v>217.49022966561049</c:v>
                </c:pt>
                <c:pt idx="211">
                  <c:v>186.44302078651268</c:v>
                </c:pt>
                <c:pt idx="212">
                  <c:v>179.42686532400882</c:v>
                </c:pt>
                <c:pt idx="213">
                  <c:v>206.04125800431331</c:v>
                </c:pt>
                <c:pt idx="214">
                  <c:v>206.10434250641106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17-47A4-953F-A64FD336D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7941216"/>
        <c:axId val="213795040"/>
      </c:areaChart>
      <c:catAx>
        <c:axId val="14779412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795040"/>
        <c:crosses val="autoZero"/>
        <c:auto val="1"/>
        <c:lblAlgn val="ctr"/>
        <c:lblOffset val="100"/>
        <c:noMultiLvlLbl val="0"/>
      </c:catAx>
      <c:valAx>
        <c:axId val="213795040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7941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はる横ーはる後ろ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'比較 (2)'!$AP$3:$AP$221</c:f>
              <c:numCache>
                <c:formatCode>General</c:formatCode>
                <c:ptCount val="219"/>
                <c:pt idx="0">
                  <c:v>51.487862647424002</c:v>
                </c:pt>
                <c:pt idx="1">
                  <c:v>51.244511901275828</c:v>
                </c:pt>
                <c:pt idx="2">
                  <c:v>51.61395160225576</c:v>
                </c:pt>
                <c:pt idx="3">
                  <c:v>53.553711355983538</c:v>
                </c:pt>
                <c:pt idx="4">
                  <c:v>52.678268764263692</c:v>
                </c:pt>
                <c:pt idx="5">
                  <c:v>51.701063818842258</c:v>
                </c:pt>
                <c:pt idx="6">
                  <c:v>53.888774341229919</c:v>
                </c:pt>
                <c:pt idx="7">
                  <c:v>52.801515129776341</c:v>
                </c:pt>
                <c:pt idx="8">
                  <c:v>54.644304369257</c:v>
                </c:pt>
                <c:pt idx="9">
                  <c:v>54</c:v>
                </c:pt>
                <c:pt idx="10">
                  <c:v>55.892754449928482</c:v>
                </c:pt>
                <c:pt idx="11">
                  <c:v>54.854352607609911</c:v>
                </c:pt>
                <c:pt idx="12">
                  <c:v>53.432200029570183</c:v>
                </c:pt>
                <c:pt idx="13">
                  <c:v>54.12947441089743</c:v>
                </c:pt>
                <c:pt idx="14">
                  <c:v>53.376024580330075</c:v>
                </c:pt>
                <c:pt idx="15">
                  <c:v>54.194095619356915</c:v>
                </c:pt>
                <c:pt idx="16">
                  <c:v>53.777318638995006</c:v>
                </c:pt>
                <c:pt idx="17">
                  <c:v>53.702886328390207</c:v>
                </c:pt>
                <c:pt idx="18">
                  <c:v>53.216538782600281</c:v>
                </c:pt>
                <c:pt idx="19">
                  <c:v>53.656313701185248</c:v>
                </c:pt>
                <c:pt idx="20">
                  <c:v>52.706735812417755</c:v>
                </c:pt>
                <c:pt idx="21">
                  <c:v>55.587768438749187</c:v>
                </c:pt>
                <c:pt idx="22">
                  <c:v>61.781874364573952</c:v>
                </c:pt>
                <c:pt idx="23">
                  <c:v>59.186147027830764</c:v>
                </c:pt>
                <c:pt idx="24">
                  <c:v>63.134776470658387</c:v>
                </c:pt>
                <c:pt idx="25">
                  <c:v>66.820655489152458</c:v>
                </c:pt>
                <c:pt idx="26">
                  <c:v>69.641941385920603</c:v>
                </c:pt>
                <c:pt idx="27">
                  <c:v>69.570108523704349</c:v>
                </c:pt>
                <c:pt idx="28">
                  <c:v>71.61005515987263</c:v>
                </c:pt>
                <c:pt idx="29">
                  <c:v>80.61637550770935</c:v>
                </c:pt>
                <c:pt idx="30">
                  <c:v>84.817451034560094</c:v>
                </c:pt>
                <c:pt idx="31">
                  <c:v>92.287593965819696</c:v>
                </c:pt>
                <c:pt idx="32">
                  <c:v>86.278618440491968</c:v>
                </c:pt>
                <c:pt idx="33">
                  <c:v>88.70174744614674</c:v>
                </c:pt>
                <c:pt idx="34">
                  <c:v>85.597897170432873</c:v>
                </c:pt>
                <c:pt idx="35">
                  <c:v>90.763428758503835</c:v>
                </c:pt>
                <c:pt idx="36">
                  <c:v>87.435690653188075</c:v>
                </c:pt>
                <c:pt idx="37">
                  <c:v>83.570329663104715</c:v>
                </c:pt>
                <c:pt idx="38">
                  <c:v>86.098780479168227</c:v>
                </c:pt>
                <c:pt idx="39">
                  <c:v>97.185389848474657</c:v>
                </c:pt>
                <c:pt idx="40">
                  <c:v>109.1512711790385</c:v>
                </c:pt>
                <c:pt idx="41">
                  <c:v>115.71516754514077</c:v>
                </c:pt>
                <c:pt idx="42">
                  <c:v>110.92790451459904</c:v>
                </c:pt>
                <c:pt idx="43">
                  <c:v>122.16382443260362</c:v>
                </c:pt>
                <c:pt idx="44">
                  <c:v>125.7457752769452</c:v>
                </c:pt>
                <c:pt idx="45">
                  <c:v>148.79516121164693</c:v>
                </c:pt>
                <c:pt idx="46">
                  <c:v>167.45745728393226</c:v>
                </c:pt>
                <c:pt idx="47">
                  <c:v>162.9815940528255</c:v>
                </c:pt>
                <c:pt idx="48">
                  <c:v>142.43244012513441</c:v>
                </c:pt>
                <c:pt idx="49">
                  <c:v>139.70325694127536</c:v>
                </c:pt>
                <c:pt idx="50">
                  <c:v>141.19844191774922</c:v>
                </c:pt>
                <c:pt idx="51">
                  <c:v>145.5506784594287</c:v>
                </c:pt>
                <c:pt idx="52">
                  <c:v>162.06171663906315</c:v>
                </c:pt>
                <c:pt idx="53">
                  <c:v>162.50230767592194</c:v>
                </c:pt>
                <c:pt idx="54">
                  <c:v>183.96467052127156</c:v>
                </c:pt>
                <c:pt idx="55">
                  <c:v>215.94675269612182</c:v>
                </c:pt>
                <c:pt idx="56">
                  <c:v>219.63150957911299</c:v>
                </c:pt>
                <c:pt idx="57">
                  <c:v>217.72459668122019</c:v>
                </c:pt>
                <c:pt idx="58">
                  <c:v>227.437903613272</c:v>
                </c:pt>
                <c:pt idx="59">
                  <c:v>236.61572221642416</c:v>
                </c:pt>
                <c:pt idx="60">
                  <c:v>247.66913412857889</c:v>
                </c:pt>
                <c:pt idx="61">
                  <c:v>270.70833012672512</c:v>
                </c:pt>
                <c:pt idx="62">
                  <c:v>274.82176041936708</c:v>
                </c:pt>
                <c:pt idx="63">
                  <c:v>253.84050110256243</c:v>
                </c:pt>
                <c:pt idx="64">
                  <c:v>215.36945001554886</c:v>
                </c:pt>
                <c:pt idx="65">
                  <c:v>246.94331333324254</c:v>
                </c:pt>
                <c:pt idx="66">
                  <c:v>252.00198411917316</c:v>
                </c:pt>
                <c:pt idx="67">
                  <c:v>255.70490804832042</c:v>
                </c:pt>
                <c:pt idx="68">
                  <c:v>253.13435167910339</c:v>
                </c:pt>
                <c:pt idx="69">
                  <c:v>258.12400120872138</c:v>
                </c:pt>
                <c:pt idx="70">
                  <c:v>267.03370573768399</c:v>
                </c:pt>
                <c:pt idx="71">
                  <c:v>280.21241942497835</c:v>
                </c:pt>
                <c:pt idx="72">
                  <c:v>246.06503205453635</c:v>
                </c:pt>
                <c:pt idx="73">
                  <c:v>245.55651080759395</c:v>
                </c:pt>
                <c:pt idx="74">
                  <c:v>230.36492788616934</c:v>
                </c:pt>
                <c:pt idx="75">
                  <c:v>244.41153818917797</c:v>
                </c:pt>
                <c:pt idx="76">
                  <c:v>242.8394531372528</c:v>
                </c:pt>
                <c:pt idx="77">
                  <c:v>248.84734276258607</c:v>
                </c:pt>
                <c:pt idx="78">
                  <c:v>252.73503912200223</c:v>
                </c:pt>
                <c:pt idx="79">
                  <c:v>251.08166002318848</c:v>
                </c:pt>
                <c:pt idx="80">
                  <c:v>248.74685927665499</c:v>
                </c:pt>
                <c:pt idx="81">
                  <c:v>243.57545032289275</c:v>
                </c:pt>
                <c:pt idx="82">
                  <c:v>248.94979413528344</c:v>
                </c:pt>
                <c:pt idx="83">
                  <c:v>250.4715552712523</c:v>
                </c:pt>
                <c:pt idx="84">
                  <c:v>236.60304309116566</c:v>
                </c:pt>
                <c:pt idx="85">
                  <c:v>239.78323544401513</c:v>
                </c:pt>
                <c:pt idx="86">
                  <c:v>236.85438564654024</c:v>
                </c:pt>
                <c:pt idx="87">
                  <c:v>239.51826652679333</c:v>
                </c:pt>
                <c:pt idx="88">
                  <c:v>240.47453087593289</c:v>
                </c:pt>
                <c:pt idx="89">
                  <c:v>270.86528016709707</c:v>
                </c:pt>
                <c:pt idx="90">
                  <c:v>255.90037123849586</c:v>
                </c:pt>
                <c:pt idx="91">
                  <c:v>292.01027379186507</c:v>
                </c:pt>
                <c:pt idx="92">
                  <c:v>294.64894366007832</c:v>
                </c:pt>
                <c:pt idx="93">
                  <c:v>333.94460618491803</c:v>
                </c:pt>
                <c:pt idx="94">
                  <c:v>317.86789708934117</c:v>
                </c:pt>
                <c:pt idx="95">
                  <c:v>321.78719676208374</c:v>
                </c:pt>
                <c:pt idx="96">
                  <c:v>286.9912890664105</c:v>
                </c:pt>
                <c:pt idx="97">
                  <c:v>291.00859093848072</c:v>
                </c:pt>
                <c:pt idx="98">
                  <c:v>288.58101115631291</c:v>
                </c:pt>
                <c:pt idx="99">
                  <c:v>292.75757889421072</c:v>
                </c:pt>
                <c:pt idx="100">
                  <c:v>288.48916790756635</c:v>
                </c:pt>
                <c:pt idx="101">
                  <c:v>280.09284175073094</c:v>
                </c:pt>
                <c:pt idx="102">
                  <c:v>284.70686679460334</c:v>
                </c:pt>
                <c:pt idx="103">
                  <c:v>278.07912543015522</c:v>
                </c:pt>
                <c:pt idx="104">
                  <c:v>267.97387932408634</c:v>
                </c:pt>
                <c:pt idx="105">
                  <c:v>288.66589684269945</c:v>
                </c:pt>
                <c:pt idx="106">
                  <c:v>286.43847506925459</c:v>
                </c:pt>
                <c:pt idx="107">
                  <c:v>293.32234827915858</c:v>
                </c:pt>
                <c:pt idx="108">
                  <c:v>299.24738929521175</c:v>
                </c:pt>
                <c:pt idx="109">
                  <c:v>305.00655730656024</c:v>
                </c:pt>
                <c:pt idx="110">
                  <c:v>310.22250079579976</c:v>
                </c:pt>
                <c:pt idx="111">
                  <c:v>304.8163381447917</c:v>
                </c:pt>
                <c:pt idx="112">
                  <c:v>306.73604287725954</c:v>
                </c:pt>
                <c:pt idx="113">
                  <c:v>300.53618750493257</c:v>
                </c:pt>
                <c:pt idx="114">
                  <c:v>301.57751905604636</c:v>
                </c:pt>
                <c:pt idx="115">
                  <c:v>309.8354401936615</c:v>
                </c:pt>
                <c:pt idx="116">
                  <c:v>300.1066477104431</c:v>
                </c:pt>
                <c:pt idx="117">
                  <c:v>298.15096847067258</c:v>
                </c:pt>
                <c:pt idx="118">
                  <c:v>288.62085856708279</c:v>
                </c:pt>
                <c:pt idx="119">
                  <c:v>281.55283695960162</c:v>
                </c:pt>
                <c:pt idx="120">
                  <c:v>273.51416782316778</c:v>
                </c:pt>
                <c:pt idx="121">
                  <c:v>276.2878933286799</c:v>
                </c:pt>
                <c:pt idx="122">
                  <c:v>278.84942173151444</c:v>
                </c:pt>
                <c:pt idx="123">
                  <c:v>283.83269720030495</c:v>
                </c:pt>
                <c:pt idx="124">
                  <c:v>289.53928921650686</c:v>
                </c:pt>
                <c:pt idx="125">
                  <c:v>288.79231291708578</c:v>
                </c:pt>
                <c:pt idx="126">
                  <c:v>292.93173266138308</c:v>
                </c:pt>
                <c:pt idx="127">
                  <c:v>317.38462470636478</c:v>
                </c:pt>
                <c:pt idx="128">
                  <c:v>312.40038412268319</c:v>
                </c:pt>
                <c:pt idx="129">
                  <c:v>321.22266420662163</c:v>
                </c:pt>
                <c:pt idx="130">
                  <c:v>330.33921959101377</c:v>
                </c:pt>
                <c:pt idx="131">
                  <c:v>303.97532794620025</c:v>
                </c:pt>
                <c:pt idx="132">
                  <c:v>306.67246371332396</c:v>
                </c:pt>
                <c:pt idx="133">
                  <c:v>281.3574239290657</c:v>
                </c:pt>
                <c:pt idx="134">
                  <c:v>302.45660845813899</c:v>
                </c:pt>
                <c:pt idx="135">
                  <c:v>268.4809117982133</c:v>
                </c:pt>
                <c:pt idx="136">
                  <c:v>290.07068104170747</c:v>
                </c:pt>
                <c:pt idx="137">
                  <c:v>285.24550829066527</c:v>
                </c:pt>
                <c:pt idx="138">
                  <c:v>262.39664632003206</c:v>
                </c:pt>
                <c:pt idx="139">
                  <c:v>264.79803624649486</c:v>
                </c:pt>
                <c:pt idx="140">
                  <c:v>279.95356757862544</c:v>
                </c:pt>
                <c:pt idx="141">
                  <c:v>265.21877761576383</c:v>
                </c:pt>
                <c:pt idx="142">
                  <c:v>255.66775314849545</c:v>
                </c:pt>
                <c:pt idx="143">
                  <c:v>245.63998045920783</c:v>
                </c:pt>
                <c:pt idx="144">
                  <c:v>239.73318502034715</c:v>
                </c:pt>
                <c:pt idx="145">
                  <c:v>254.96078129783021</c:v>
                </c:pt>
                <c:pt idx="146">
                  <c:v>243.38241514127515</c:v>
                </c:pt>
                <c:pt idx="147">
                  <c:v>273.17393726342198</c:v>
                </c:pt>
                <c:pt idx="148">
                  <c:v>257.54611237601705</c:v>
                </c:pt>
                <c:pt idx="149">
                  <c:v>245.91461932955511</c:v>
                </c:pt>
                <c:pt idx="150">
                  <c:v>237.25092202139066</c:v>
                </c:pt>
                <c:pt idx="151">
                  <c:v>239.23001483927555</c:v>
                </c:pt>
                <c:pt idx="152">
                  <c:v>230.3584163862914</c:v>
                </c:pt>
                <c:pt idx="153">
                  <c:v>237.95167576632025</c:v>
                </c:pt>
                <c:pt idx="154">
                  <c:v>211.46867380300091</c:v>
                </c:pt>
                <c:pt idx="155">
                  <c:v>241.40008285002722</c:v>
                </c:pt>
                <c:pt idx="156">
                  <c:v>228.88425022268351</c:v>
                </c:pt>
                <c:pt idx="157">
                  <c:v>198.15398053029367</c:v>
                </c:pt>
                <c:pt idx="158">
                  <c:v>214.42248016474392</c:v>
                </c:pt>
                <c:pt idx="159">
                  <c:v>254.01377915380891</c:v>
                </c:pt>
                <c:pt idx="160">
                  <c:v>219.08217636311721</c:v>
                </c:pt>
                <c:pt idx="161">
                  <c:v>224.97110925627763</c:v>
                </c:pt>
                <c:pt idx="162">
                  <c:v>204.51894777746145</c:v>
                </c:pt>
                <c:pt idx="163">
                  <c:v>227.20695411892657</c:v>
                </c:pt>
                <c:pt idx="164">
                  <c:v>230.47993405066742</c:v>
                </c:pt>
                <c:pt idx="165">
                  <c:v>248.52766445609228</c:v>
                </c:pt>
                <c:pt idx="166">
                  <c:v>251.83526361492744</c:v>
                </c:pt>
                <c:pt idx="167">
                  <c:v>248.71268564349506</c:v>
                </c:pt>
                <c:pt idx="168">
                  <c:v>227.24216158098832</c:v>
                </c:pt>
                <c:pt idx="169">
                  <c:v>226.69362584775072</c:v>
                </c:pt>
                <c:pt idx="170">
                  <c:v>203.18956666128307</c:v>
                </c:pt>
                <c:pt idx="171">
                  <c:v>203.3961651555899</c:v>
                </c:pt>
                <c:pt idx="172">
                  <c:v>207.4728897952694</c:v>
                </c:pt>
                <c:pt idx="173">
                  <c:v>215.31604677775411</c:v>
                </c:pt>
                <c:pt idx="174">
                  <c:v>208.55454921914315</c:v>
                </c:pt>
                <c:pt idx="175">
                  <c:v>196.80701207020039</c:v>
                </c:pt>
                <c:pt idx="176">
                  <c:v>147.44829602270758</c:v>
                </c:pt>
                <c:pt idx="177">
                  <c:v>134.72564715005083</c:v>
                </c:pt>
                <c:pt idx="178">
                  <c:v>140.62361110425232</c:v>
                </c:pt>
                <c:pt idx="179">
                  <c:v>136.81008734738825</c:v>
                </c:pt>
                <c:pt idx="180">
                  <c:v>129.8345100502944</c:v>
                </c:pt>
                <c:pt idx="181">
                  <c:v>146.58444665106867</c:v>
                </c:pt>
                <c:pt idx="182">
                  <c:v>142.98951010476259</c:v>
                </c:pt>
                <c:pt idx="183">
                  <c:v>140.75155416548694</c:v>
                </c:pt>
                <c:pt idx="184">
                  <c:v>120.61509026651682</c:v>
                </c:pt>
                <c:pt idx="185">
                  <c:v>117.79218989389746</c:v>
                </c:pt>
                <c:pt idx="186">
                  <c:v>95.958324287161247</c:v>
                </c:pt>
                <c:pt idx="187">
                  <c:v>94.551573228582512</c:v>
                </c:pt>
                <c:pt idx="188">
                  <c:v>70.420167565833012</c:v>
                </c:pt>
                <c:pt idx="189">
                  <c:v>107.77290939749192</c:v>
                </c:pt>
                <c:pt idx="190">
                  <c:v>91.010988347561636</c:v>
                </c:pt>
                <c:pt idx="191">
                  <c:v>90.116591147246581</c:v>
                </c:pt>
                <c:pt idx="192">
                  <c:v>94.789239895675919</c:v>
                </c:pt>
                <c:pt idx="193">
                  <c:v>93.850945653200526</c:v>
                </c:pt>
                <c:pt idx="194">
                  <c:v>94.292099350900017</c:v>
                </c:pt>
                <c:pt idx="195">
                  <c:v>82.462112512353215</c:v>
                </c:pt>
                <c:pt idx="196">
                  <c:v>72.931474686859303</c:v>
                </c:pt>
                <c:pt idx="197">
                  <c:v>66.550732527899342</c:v>
                </c:pt>
                <c:pt idx="198">
                  <c:v>79.981247802219244</c:v>
                </c:pt>
                <c:pt idx="199">
                  <c:v>57.723478758647246</c:v>
                </c:pt>
                <c:pt idx="200">
                  <c:v>73.205191072764777</c:v>
                </c:pt>
                <c:pt idx="201">
                  <c:v>81.308056181414145</c:v>
                </c:pt>
                <c:pt idx="202">
                  <c:v>90.282888744213324</c:v>
                </c:pt>
                <c:pt idx="203">
                  <c:v>93.770997648526702</c:v>
                </c:pt>
                <c:pt idx="204">
                  <c:v>89.493016487321512</c:v>
                </c:pt>
                <c:pt idx="205">
                  <c:v>90.675244692253244</c:v>
                </c:pt>
                <c:pt idx="206">
                  <c:v>90.493093659129585</c:v>
                </c:pt>
                <c:pt idx="207">
                  <c:v>93.112834775878241</c:v>
                </c:pt>
                <c:pt idx="208">
                  <c:v>79.454389431925037</c:v>
                </c:pt>
                <c:pt idx="209">
                  <c:v>100.87120500916008</c:v>
                </c:pt>
                <c:pt idx="210">
                  <c:v>98.630624047503616</c:v>
                </c:pt>
                <c:pt idx="211">
                  <c:v>109.65400129498239</c:v>
                </c:pt>
                <c:pt idx="212">
                  <c:v>100.99009852455833</c:v>
                </c:pt>
                <c:pt idx="213">
                  <c:v>108.35589508651572</c:v>
                </c:pt>
                <c:pt idx="214">
                  <c:v>105.60303025955268</c:v>
                </c:pt>
                <c:pt idx="215">
                  <c:v>96.254870006665115</c:v>
                </c:pt>
                <c:pt idx="216">
                  <c:v>86.116200566443936</c:v>
                </c:pt>
                <c:pt idx="217">
                  <c:v>76.615925237511817</c:v>
                </c:pt>
                <c:pt idx="218">
                  <c:v>96.358704848083136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3-4A26-802A-E2AB17A5A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144479"/>
        <c:axId val="1790622063"/>
      </c:areaChart>
      <c:catAx>
        <c:axId val="38014447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0622063"/>
        <c:crosses val="autoZero"/>
        <c:auto val="1"/>
        <c:lblAlgn val="ctr"/>
        <c:lblOffset val="100"/>
        <c:noMultiLvlLbl val="0"/>
      </c:catAx>
      <c:valAx>
        <c:axId val="179062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801444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いちろ２後ろーはる後ろ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比較!$ET$3:$ET$221</c:f>
              <c:numCache>
                <c:formatCode>General</c:formatCode>
                <c:ptCount val="219"/>
                <c:pt idx="0">
                  <c:v>105.32331175955302</c:v>
                </c:pt>
                <c:pt idx="1">
                  <c:v>89.933308623668466</c:v>
                </c:pt>
                <c:pt idx="2">
                  <c:v>98.671171068352081</c:v>
                </c:pt>
                <c:pt idx="3">
                  <c:v>97.066987178958016</c:v>
                </c:pt>
                <c:pt idx="4">
                  <c:v>99.121138007995043</c:v>
                </c:pt>
                <c:pt idx="5">
                  <c:v>108.06479537758817</c:v>
                </c:pt>
                <c:pt idx="6">
                  <c:v>93.792323779720903</c:v>
                </c:pt>
                <c:pt idx="7">
                  <c:v>97.211110476117909</c:v>
                </c:pt>
                <c:pt idx="8">
                  <c:v>95.315266353297261</c:v>
                </c:pt>
                <c:pt idx="9">
                  <c:v>99.025249305417049</c:v>
                </c:pt>
                <c:pt idx="10">
                  <c:v>102.95144486601438</c:v>
                </c:pt>
                <c:pt idx="11">
                  <c:v>107.30330842988953</c:v>
                </c:pt>
                <c:pt idx="12">
                  <c:v>106.30145812734649</c:v>
                </c:pt>
                <c:pt idx="13">
                  <c:v>98.336158151516173</c:v>
                </c:pt>
                <c:pt idx="14">
                  <c:v>95.4358423235212</c:v>
                </c:pt>
                <c:pt idx="15">
                  <c:v>93.295230317524812</c:v>
                </c:pt>
                <c:pt idx="16">
                  <c:v>104.3982758478319</c:v>
                </c:pt>
                <c:pt idx="17">
                  <c:v>115.36897329871667</c:v>
                </c:pt>
                <c:pt idx="18">
                  <c:v>114.62983904725679</c:v>
                </c:pt>
                <c:pt idx="19">
                  <c:v>121.97130810153674</c:v>
                </c:pt>
                <c:pt idx="20">
                  <c:v>121.33012816279393</c:v>
                </c:pt>
                <c:pt idx="21">
                  <c:v>120.87183294713455</c:v>
                </c:pt>
                <c:pt idx="22">
                  <c:v>118.32159566199232</c:v>
                </c:pt>
                <c:pt idx="23">
                  <c:v>122.94307625889309</c:v>
                </c:pt>
                <c:pt idx="24">
                  <c:v>114.88254871824527</c:v>
                </c:pt>
                <c:pt idx="25">
                  <c:v>119.41105476462387</c:v>
                </c:pt>
                <c:pt idx="26">
                  <c:v>118.71815362445628</c:v>
                </c:pt>
                <c:pt idx="27">
                  <c:v>117.90674280973077</c:v>
                </c:pt>
                <c:pt idx="28">
                  <c:v>115.91807451816995</c:v>
                </c:pt>
                <c:pt idx="29">
                  <c:v>113.07077429645558</c:v>
                </c:pt>
                <c:pt idx="30">
                  <c:v>112.95574354586844</c:v>
                </c:pt>
                <c:pt idx="31">
                  <c:v>100.2496882788171</c:v>
                </c:pt>
                <c:pt idx="32">
                  <c:v>102.67911179982032</c:v>
                </c:pt>
                <c:pt idx="33">
                  <c:v>100.74224535913422</c:v>
                </c:pt>
                <c:pt idx="34">
                  <c:v>104.64224768228175</c:v>
                </c:pt>
                <c:pt idx="35">
                  <c:v>100.85633346498375</c:v>
                </c:pt>
                <c:pt idx="36">
                  <c:v>107.88419717456306</c:v>
                </c:pt>
                <c:pt idx="37">
                  <c:v>117.77096416349829</c:v>
                </c:pt>
                <c:pt idx="38">
                  <c:v>123.92336341465236</c:v>
                </c:pt>
                <c:pt idx="39">
                  <c:v>128.88366847665378</c:v>
                </c:pt>
                <c:pt idx="40">
                  <c:v>143.58621103713267</c:v>
                </c:pt>
                <c:pt idx="41">
                  <c:v>148.8858623241307</c:v>
                </c:pt>
                <c:pt idx="42">
                  <c:v>149.88328792764054</c:v>
                </c:pt>
                <c:pt idx="43">
                  <c:v>144.09024949662626</c:v>
                </c:pt>
                <c:pt idx="44">
                  <c:v>145.32033581023683</c:v>
                </c:pt>
                <c:pt idx="45">
                  <c:v>148.00337833982033</c:v>
                </c:pt>
                <c:pt idx="46">
                  <c:v>155.7562197795003</c:v>
                </c:pt>
                <c:pt idx="47">
                  <c:v>142.28492541376264</c:v>
                </c:pt>
                <c:pt idx="48">
                  <c:v>139.56718812099066</c:v>
                </c:pt>
                <c:pt idx="49">
                  <c:v>131.68143377105218</c:v>
                </c:pt>
                <c:pt idx="50">
                  <c:v>129.04650324592293</c:v>
                </c:pt>
                <c:pt idx="51">
                  <c:v>128.59237924542808</c:v>
                </c:pt>
                <c:pt idx="52">
                  <c:v>131.96211577570284</c:v>
                </c:pt>
                <c:pt idx="53">
                  <c:v>129.0929897399545</c:v>
                </c:pt>
                <c:pt idx="54">
                  <c:v>129.45269406234851</c:v>
                </c:pt>
                <c:pt idx="55">
                  <c:v>133.24038426843418</c:v>
                </c:pt>
                <c:pt idx="56">
                  <c:v>149.49916387726054</c:v>
                </c:pt>
                <c:pt idx="57">
                  <c:v>158.30350596243912</c:v>
                </c:pt>
                <c:pt idx="58">
                  <c:v>158.36982035728903</c:v>
                </c:pt>
                <c:pt idx="59">
                  <c:v>161.37533888422976</c:v>
                </c:pt>
                <c:pt idx="60">
                  <c:v>201.54652068443156</c:v>
                </c:pt>
                <c:pt idx="61">
                  <c:v>215.26495302301302</c:v>
                </c:pt>
                <c:pt idx="62">
                  <c:v>214.04672387121462</c:v>
                </c:pt>
                <c:pt idx="63">
                  <c:v>218.16278326057358</c:v>
                </c:pt>
                <c:pt idx="64">
                  <c:v>170.63997187060247</c:v>
                </c:pt>
                <c:pt idx="65">
                  <c:v>181.23465452280368</c:v>
                </c:pt>
                <c:pt idx="66">
                  <c:v>187.36328348958875</c:v>
                </c:pt>
                <c:pt idx="67">
                  <c:v>175.38243925775464</c:v>
                </c:pt>
                <c:pt idx="68">
                  <c:v>187.48866632412745</c:v>
                </c:pt>
                <c:pt idx="69">
                  <c:v>181.52134860671347</c:v>
                </c:pt>
                <c:pt idx="70">
                  <c:v>190.44946836365807</c:v>
                </c:pt>
                <c:pt idx="71">
                  <c:v>198.19939455003387</c:v>
                </c:pt>
                <c:pt idx="72">
                  <c:v>191.95832881122922</c:v>
                </c:pt>
                <c:pt idx="73">
                  <c:v>183.95651660107069</c:v>
                </c:pt>
                <c:pt idx="74">
                  <c:v>166.67333320000535</c:v>
                </c:pt>
                <c:pt idx="75">
                  <c:v>172.67310155319501</c:v>
                </c:pt>
                <c:pt idx="76">
                  <c:v>167.31706428215861</c:v>
                </c:pt>
                <c:pt idx="77">
                  <c:v>164.03962935827428</c:v>
                </c:pt>
                <c:pt idx="78">
                  <c:v>164.98787834262248</c:v>
                </c:pt>
                <c:pt idx="79">
                  <c:v>152.06248715577422</c:v>
                </c:pt>
                <c:pt idx="80">
                  <c:v>153.26121492406355</c:v>
                </c:pt>
                <c:pt idx="81">
                  <c:v>143.11883174481267</c:v>
                </c:pt>
                <c:pt idx="82">
                  <c:v>142.28843944607729</c:v>
                </c:pt>
                <c:pt idx="83">
                  <c:v>139.01798444805621</c:v>
                </c:pt>
                <c:pt idx="84">
                  <c:v>137.64810205738399</c:v>
                </c:pt>
                <c:pt idx="85">
                  <c:v>130.93509842666327</c:v>
                </c:pt>
                <c:pt idx="86">
                  <c:v>135.89334052851891</c:v>
                </c:pt>
                <c:pt idx="87">
                  <c:v>130.52585950684255</c:v>
                </c:pt>
                <c:pt idx="88">
                  <c:v>133.16531079827058</c:v>
                </c:pt>
                <c:pt idx="89">
                  <c:v>132.98872132628389</c:v>
                </c:pt>
                <c:pt idx="90">
                  <c:v>140.22838514366484</c:v>
                </c:pt>
                <c:pt idx="91">
                  <c:v>139.58509949131391</c:v>
                </c:pt>
                <c:pt idx="92">
                  <c:v>140.58805070133096</c:v>
                </c:pt>
                <c:pt idx="93">
                  <c:v>149.22801345591918</c:v>
                </c:pt>
                <c:pt idx="94">
                  <c:v>142.17946405863259</c:v>
                </c:pt>
                <c:pt idx="95">
                  <c:v>138.19189556555045</c:v>
                </c:pt>
                <c:pt idx="96">
                  <c:v>132.21951444472938</c:v>
                </c:pt>
                <c:pt idx="97">
                  <c:v>135.37725067381152</c:v>
                </c:pt>
                <c:pt idx="98">
                  <c:v>131.91664034533324</c:v>
                </c:pt>
                <c:pt idx="99">
                  <c:v>131.8446055020834</c:v>
                </c:pt>
                <c:pt idx="100">
                  <c:v>132.7893067984015</c:v>
                </c:pt>
                <c:pt idx="101">
                  <c:v>125.89281155014372</c:v>
                </c:pt>
                <c:pt idx="102">
                  <c:v>135.78659727675628</c:v>
                </c:pt>
                <c:pt idx="103">
                  <c:v>136.20572675185136</c:v>
                </c:pt>
                <c:pt idx="104">
                  <c:v>137.10215169719257</c:v>
                </c:pt>
                <c:pt idx="105">
                  <c:v>142.57629536497294</c:v>
                </c:pt>
                <c:pt idx="106">
                  <c:v>143.25152704247171</c:v>
                </c:pt>
                <c:pt idx="107">
                  <c:v>144.95171609884446</c:v>
                </c:pt>
                <c:pt idx="108">
                  <c:v>151.15224113455943</c:v>
                </c:pt>
                <c:pt idx="109">
                  <c:v>152.12494864419841</c:v>
                </c:pt>
                <c:pt idx="110">
                  <c:v>145.70518178843196</c:v>
                </c:pt>
                <c:pt idx="111">
                  <c:v>146.30105946301276</c:v>
                </c:pt>
                <c:pt idx="112">
                  <c:v>141.11697275664611</c:v>
                </c:pt>
                <c:pt idx="113">
                  <c:v>139.92140651094098</c:v>
                </c:pt>
                <c:pt idx="114">
                  <c:v>124.03628501370073</c:v>
                </c:pt>
                <c:pt idx="115">
                  <c:v>123.11782974045636</c:v>
                </c:pt>
                <c:pt idx="116">
                  <c:v>129.91150834317952</c:v>
                </c:pt>
                <c:pt idx="117">
                  <c:v>132.1741275741966</c:v>
                </c:pt>
                <c:pt idx="118">
                  <c:v>134.58826100369973</c:v>
                </c:pt>
                <c:pt idx="119">
                  <c:v>138.91004283348269</c:v>
                </c:pt>
                <c:pt idx="120">
                  <c:v>126.80693987317886</c:v>
                </c:pt>
                <c:pt idx="121">
                  <c:v>134.00746247877393</c:v>
                </c:pt>
                <c:pt idx="122">
                  <c:v>128.35887191776033</c:v>
                </c:pt>
                <c:pt idx="123">
                  <c:v>144.93101807411691</c:v>
                </c:pt>
                <c:pt idx="124">
                  <c:v>145.42351941828392</c:v>
                </c:pt>
                <c:pt idx="125">
                  <c:v>123.77398757412641</c:v>
                </c:pt>
                <c:pt idx="126">
                  <c:v>114.76933388322858</c:v>
                </c:pt>
                <c:pt idx="127">
                  <c:v>136.19104228986575</c:v>
                </c:pt>
                <c:pt idx="128">
                  <c:v>110.11811840019789</c:v>
                </c:pt>
                <c:pt idx="129">
                  <c:v>111.09455432198286</c:v>
                </c:pt>
                <c:pt idx="130">
                  <c:v>112.71645842555559</c:v>
                </c:pt>
                <c:pt idx="131">
                  <c:v>95.163018026962547</c:v>
                </c:pt>
                <c:pt idx="132">
                  <c:v>104.96189784869556</c:v>
                </c:pt>
                <c:pt idx="133">
                  <c:v>111.15754585272202</c:v>
                </c:pt>
                <c:pt idx="134">
                  <c:v>123.5273249123448</c:v>
                </c:pt>
                <c:pt idx="135">
                  <c:v>105.91506030777681</c:v>
                </c:pt>
                <c:pt idx="136">
                  <c:v>129.0310040261642</c:v>
                </c:pt>
                <c:pt idx="137">
                  <c:v>133.843191832831</c:v>
                </c:pt>
                <c:pt idx="138">
                  <c:v>113.38871196022997</c:v>
                </c:pt>
                <c:pt idx="139">
                  <c:v>112.52110913068712</c:v>
                </c:pt>
                <c:pt idx="140">
                  <c:v>106.71925786848408</c:v>
                </c:pt>
                <c:pt idx="141">
                  <c:v>114.05261943506602</c:v>
                </c:pt>
                <c:pt idx="142">
                  <c:v>103.80751417888784</c:v>
                </c:pt>
                <c:pt idx="143">
                  <c:v>100.48382954485761</c:v>
                </c:pt>
                <c:pt idx="144">
                  <c:v>105.34704552098269</c:v>
                </c:pt>
                <c:pt idx="145">
                  <c:v>113.77170122662314</c:v>
                </c:pt>
                <c:pt idx="146">
                  <c:v>106.29675441893792</c:v>
                </c:pt>
                <c:pt idx="147">
                  <c:v>137.2953021774598</c:v>
                </c:pt>
                <c:pt idx="148">
                  <c:v>124.30607386608267</c:v>
                </c:pt>
                <c:pt idx="149">
                  <c:v>127.89448776237387</c:v>
                </c:pt>
                <c:pt idx="150">
                  <c:v>120.30793822520607</c:v>
                </c:pt>
                <c:pt idx="151">
                  <c:v>113.31372379372236</c:v>
                </c:pt>
                <c:pt idx="152">
                  <c:v>114.47707194019246</c:v>
                </c:pt>
                <c:pt idx="153">
                  <c:v>120.9297316626478</c:v>
                </c:pt>
                <c:pt idx="154">
                  <c:v>112.40106761058811</c:v>
                </c:pt>
                <c:pt idx="155">
                  <c:v>115.9310139695155</c:v>
                </c:pt>
                <c:pt idx="156">
                  <c:v>123.68508398347798</c:v>
                </c:pt>
                <c:pt idx="157">
                  <c:v>111.61989070053778</c:v>
                </c:pt>
                <c:pt idx="158">
                  <c:v>115.86630226256467</c:v>
                </c:pt>
                <c:pt idx="159">
                  <c:v>128.18346227185472</c:v>
                </c:pt>
                <c:pt idx="160">
                  <c:v>115.75836902790225</c:v>
                </c:pt>
                <c:pt idx="161">
                  <c:v>102.27903010881556</c:v>
                </c:pt>
                <c:pt idx="162">
                  <c:v>91.706052144883003</c:v>
                </c:pt>
                <c:pt idx="163">
                  <c:v>100.7869039111729</c:v>
                </c:pt>
                <c:pt idx="164">
                  <c:v>104.95237014951115</c:v>
                </c:pt>
                <c:pt idx="165">
                  <c:v>120.19151384353223</c:v>
                </c:pt>
                <c:pt idx="166">
                  <c:v>131.81426326464069</c:v>
                </c:pt>
                <c:pt idx="167">
                  <c:v>123.46254492760143</c:v>
                </c:pt>
                <c:pt idx="168">
                  <c:v>152.9084693534011</c:v>
                </c:pt>
                <c:pt idx="169">
                  <c:v>121.56891049935423</c:v>
                </c:pt>
                <c:pt idx="170">
                  <c:v>108.39280418920806</c:v>
                </c:pt>
                <c:pt idx="171">
                  <c:v>101.95587280779857</c:v>
                </c:pt>
                <c:pt idx="172">
                  <c:v>107.94443014810908</c:v>
                </c:pt>
                <c:pt idx="173">
                  <c:v>98.361577864530005</c:v>
                </c:pt>
                <c:pt idx="174">
                  <c:v>85.276022421311367</c:v>
                </c:pt>
                <c:pt idx="175">
                  <c:v>84.581321815161999</c:v>
                </c:pt>
                <c:pt idx="176">
                  <c:v>107.67079455451233</c:v>
                </c:pt>
                <c:pt idx="177">
                  <c:v>117.04699910719626</c:v>
                </c:pt>
                <c:pt idx="178">
                  <c:v>121.47016094498269</c:v>
                </c:pt>
                <c:pt idx="179">
                  <c:v>114.93911431710269</c:v>
                </c:pt>
                <c:pt idx="180">
                  <c:v>101.25216047077711</c:v>
                </c:pt>
                <c:pt idx="181">
                  <c:v>113.17685275708986</c:v>
                </c:pt>
                <c:pt idx="182">
                  <c:v>104.03845442911962</c:v>
                </c:pt>
                <c:pt idx="183">
                  <c:v>128.79829191413992</c:v>
                </c:pt>
                <c:pt idx="184">
                  <c:v>113.09730323929037</c:v>
                </c:pt>
                <c:pt idx="185">
                  <c:v>130.38788287260439</c:v>
                </c:pt>
                <c:pt idx="186">
                  <c:v>110.98198051936178</c:v>
                </c:pt>
                <c:pt idx="187">
                  <c:v>140.43859868284076</c:v>
                </c:pt>
                <c:pt idx="188">
                  <c:v>114.30223094935637</c:v>
                </c:pt>
                <c:pt idx="189">
                  <c:v>145.38225476308997</c:v>
                </c:pt>
                <c:pt idx="190">
                  <c:v>112.78741064498288</c:v>
                </c:pt>
                <c:pt idx="191">
                  <c:v>114.38968484964018</c:v>
                </c:pt>
                <c:pt idx="192">
                  <c:v>128.1327436684316</c:v>
                </c:pt>
                <c:pt idx="193">
                  <c:v>118.77710217040993</c:v>
                </c:pt>
                <c:pt idx="194">
                  <c:v>123.7012530251816</c:v>
                </c:pt>
                <c:pt idx="195">
                  <c:v>118.38918869558994</c:v>
                </c:pt>
                <c:pt idx="196">
                  <c:v>107.55463727799001</c:v>
                </c:pt>
                <c:pt idx="197">
                  <c:v>118.37651794169315</c:v>
                </c:pt>
                <c:pt idx="198">
                  <c:v>107.47557862137798</c:v>
                </c:pt>
                <c:pt idx="199">
                  <c:v>125.23977004130916</c:v>
                </c:pt>
                <c:pt idx="200">
                  <c:v>113.59137291185453</c:v>
                </c:pt>
                <c:pt idx="201">
                  <c:v>113.19452283569201</c:v>
                </c:pt>
                <c:pt idx="202">
                  <c:v>109.00917392586736</c:v>
                </c:pt>
                <c:pt idx="203">
                  <c:v>106.11314715905847</c:v>
                </c:pt>
                <c:pt idx="204">
                  <c:v>113.6089785184252</c:v>
                </c:pt>
                <c:pt idx="205">
                  <c:v>108.65541864076545</c:v>
                </c:pt>
                <c:pt idx="206">
                  <c:v>115.36897329871667</c:v>
                </c:pt>
                <c:pt idx="207">
                  <c:v>110.99549540409286</c:v>
                </c:pt>
                <c:pt idx="208">
                  <c:v>121.26829758844642</c:v>
                </c:pt>
                <c:pt idx="209">
                  <c:v>119.4780314534852</c:v>
                </c:pt>
                <c:pt idx="210">
                  <c:v>114.3109793501919</c:v>
                </c:pt>
                <c:pt idx="211">
                  <c:v>103.58088626768937</c:v>
                </c:pt>
                <c:pt idx="212">
                  <c:v>104.22571659624126</c:v>
                </c:pt>
                <c:pt idx="213">
                  <c:v>107.55928597754821</c:v>
                </c:pt>
                <c:pt idx="214">
                  <c:v>115.58114033007288</c:v>
                </c:pt>
                <c:pt idx="215">
                  <c:v>117.11532777565881</c:v>
                </c:pt>
                <c:pt idx="216">
                  <c:v>123.87090053761618</c:v>
                </c:pt>
                <c:pt idx="217">
                  <c:v>134.3763372026489</c:v>
                </c:pt>
                <c:pt idx="218">
                  <c:v>114.31972708154967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B9-4650-857F-AB18961DE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060144"/>
        <c:axId val="213787104"/>
      </c:areaChart>
      <c:catAx>
        <c:axId val="14820601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787104"/>
        <c:crosses val="autoZero"/>
        <c:auto val="1"/>
        <c:lblAlgn val="ctr"/>
        <c:lblOffset val="100"/>
        <c:noMultiLvlLbl val="0"/>
      </c:catAx>
      <c:valAx>
        <c:axId val="213787104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2060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ひなた前ーひなた横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'比較 (2)'!$Z$3:$Z$240</c:f>
              <c:numCache>
                <c:formatCode>General</c:formatCode>
                <c:ptCount val="238"/>
                <c:pt idx="0">
                  <c:v>131.57127346043285</c:v>
                </c:pt>
                <c:pt idx="1">
                  <c:v>131.63965967746955</c:v>
                </c:pt>
                <c:pt idx="2">
                  <c:v>151.05297084135751</c:v>
                </c:pt>
                <c:pt idx="3">
                  <c:v>146.69355814077181</c:v>
                </c:pt>
                <c:pt idx="4">
                  <c:v>164.62988793047271</c:v>
                </c:pt>
                <c:pt idx="5">
                  <c:v>153.07514494521962</c:v>
                </c:pt>
                <c:pt idx="6">
                  <c:v>143.91316826475608</c:v>
                </c:pt>
                <c:pt idx="7">
                  <c:v>148.72793954062564</c:v>
                </c:pt>
                <c:pt idx="8">
                  <c:v>157.16869917384949</c:v>
                </c:pt>
                <c:pt idx="9">
                  <c:v>169.91468447429727</c:v>
                </c:pt>
                <c:pt idx="10">
                  <c:v>167.93451104522859</c:v>
                </c:pt>
                <c:pt idx="11">
                  <c:v>163.76812876747417</c:v>
                </c:pt>
                <c:pt idx="12">
                  <c:v>164.96363235574077</c:v>
                </c:pt>
                <c:pt idx="13">
                  <c:v>166.77229985821987</c:v>
                </c:pt>
                <c:pt idx="14">
                  <c:v>165.74377816376699</c:v>
                </c:pt>
                <c:pt idx="15">
                  <c:v>154.65122049308243</c:v>
                </c:pt>
                <c:pt idx="16">
                  <c:v>174.63962895059072</c:v>
                </c:pt>
                <c:pt idx="17">
                  <c:v>167.34395716607159</c:v>
                </c:pt>
                <c:pt idx="18">
                  <c:v>165.16355530200966</c:v>
                </c:pt>
                <c:pt idx="19">
                  <c:v>144.16657032752079</c:v>
                </c:pt>
                <c:pt idx="20">
                  <c:v>149.18444959177214</c:v>
                </c:pt>
                <c:pt idx="21">
                  <c:v>170.36431551237484</c:v>
                </c:pt>
                <c:pt idx="22">
                  <c:v>165.98795136997143</c:v>
                </c:pt>
                <c:pt idx="23">
                  <c:v>165.7829906836042</c:v>
                </c:pt>
                <c:pt idx="24">
                  <c:v>166.28589837986863</c:v>
                </c:pt>
                <c:pt idx="25">
                  <c:v>162.5146147274146</c:v>
                </c:pt>
                <c:pt idx="26">
                  <c:v>165.69248625088585</c:v>
                </c:pt>
                <c:pt idx="27">
                  <c:v>166.1836333698358</c:v>
                </c:pt>
                <c:pt idx="28">
                  <c:v>153.6326788154135</c:v>
                </c:pt>
                <c:pt idx="29">
                  <c:v>166.96107330752278</c:v>
                </c:pt>
                <c:pt idx="30">
                  <c:v>175.98011251274957</c:v>
                </c:pt>
                <c:pt idx="31">
                  <c:v>177.81169815284932</c:v>
                </c:pt>
                <c:pt idx="32">
                  <c:v>174.5709025009609</c:v>
                </c:pt>
                <c:pt idx="33">
                  <c:v>160.37767924496225</c:v>
                </c:pt>
                <c:pt idx="34">
                  <c:v>166.7872896835967</c:v>
                </c:pt>
                <c:pt idx="35">
                  <c:v>161.85178404948152</c:v>
                </c:pt>
                <c:pt idx="36">
                  <c:v>167.89580101956093</c:v>
                </c:pt>
                <c:pt idx="37">
                  <c:v>171.86040847152668</c:v>
                </c:pt>
                <c:pt idx="38">
                  <c:v>176.59558318372518</c:v>
                </c:pt>
                <c:pt idx="39">
                  <c:v>157.96202075182504</c:v>
                </c:pt>
                <c:pt idx="40">
                  <c:v>153.4959282847594</c:v>
                </c:pt>
                <c:pt idx="41">
                  <c:v>180.22763384120648</c:v>
                </c:pt>
                <c:pt idx="42">
                  <c:v>179.24006248604132</c:v>
                </c:pt>
                <c:pt idx="43">
                  <c:v>182.47465577443899</c:v>
                </c:pt>
                <c:pt idx="44">
                  <c:v>169.51696080333673</c:v>
                </c:pt>
                <c:pt idx="45">
                  <c:v>188.23389705363908</c:v>
                </c:pt>
                <c:pt idx="46">
                  <c:v>189.45448002092746</c:v>
                </c:pt>
                <c:pt idx="47">
                  <c:v>184.33936096232947</c:v>
                </c:pt>
                <c:pt idx="48">
                  <c:v>172.53985046939155</c:v>
                </c:pt>
                <c:pt idx="49">
                  <c:v>174.80560631741764</c:v>
                </c:pt>
                <c:pt idx="50">
                  <c:v>174.30433155834081</c:v>
                </c:pt>
                <c:pt idx="51">
                  <c:v>172.11333475358614</c:v>
                </c:pt>
                <c:pt idx="52">
                  <c:v>160.91612722160573</c:v>
                </c:pt>
                <c:pt idx="53">
                  <c:v>140.60938802227966</c:v>
                </c:pt>
                <c:pt idx="54">
                  <c:v>136.33414832682237</c:v>
                </c:pt>
                <c:pt idx="55">
                  <c:v>179.37112365149525</c:v>
                </c:pt>
                <c:pt idx="56">
                  <c:v>190.89002069254431</c:v>
                </c:pt>
                <c:pt idx="57">
                  <c:v>186.5288181488319</c:v>
                </c:pt>
                <c:pt idx="58">
                  <c:v>199.6296571153695</c:v>
                </c:pt>
                <c:pt idx="59">
                  <c:v>190.67249408344142</c:v>
                </c:pt>
                <c:pt idx="60">
                  <c:v>197.43859805012798</c:v>
                </c:pt>
                <c:pt idx="61">
                  <c:v>187.84834308558592</c:v>
                </c:pt>
                <c:pt idx="62">
                  <c:v>191.77851808792349</c:v>
                </c:pt>
                <c:pt idx="63">
                  <c:v>181.84883832458209</c:v>
                </c:pt>
                <c:pt idx="64">
                  <c:v>176.77386684688435</c:v>
                </c:pt>
                <c:pt idx="65">
                  <c:v>182.37872682963877</c:v>
                </c:pt>
                <c:pt idx="66">
                  <c:v>178.11793845651817</c:v>
                </c:pt>
                <c:pt idx="67">
                  <c:v>180.30252355416437</c:v>
                </c:pt>
                <c:pt idx="68">
                  <c:v>174.49928366615148</c:v>
                </c:pt>
                <c:pt idx="69">
                  <c:v>166.82925402938179</c:v>
                </c:pt>
                <c:pt idx="70">
                  <c:v>150.80119362922829</c:v>
                </c:pt>
                <c:pt idx="71">
                  <c:v>191.97135202941089</c:v>
                </c:pt>
                <c:pt idx="72">
                  <c:v>180.44943890187079</c:v>
                </c:pt>
                <c:pt idx="73">
                  <c:v>173.42433508593885</c:v>
                </c:pt>
                <c:pt idx="74">
                  <c:v>176.36042640002887</c:v>
                </c:pt>
                <c:pt idx="75">
                  <c:v>186.6815470259447</c:v>
                </c:pt>
                <c:pt idx="76">
                  <c:v>189.52836199366047</c:v>
                </c:pt>
                <c:pt idx="77">
                  <c:v>194.95384069055936</c:v>
                </c:pt>
                <c:pt idx="78">
                  <c:v>196.10456394485061</c:v>
                </c:pt>
                <c:pt idx="79">
                  <c:v>204.13965807750341</c:v>
                </c:pt>
                <c:pt idx="80">
                  <c:v>201.89353630069488</c:v>
                </c:pt>
                <c:pt idx="81">
                  <c:v>203.92155354449417</c:v>
                </c:pt>
                <c:pt idx="82">
                  <c:v>198.80392350253049</c:v>
                </c:pt>
                <c:pt idx="83">
                  <c:v>207.62466134830902</c:v>
                </c:pt>
                <c:pt idx="84">
                  <c:v>211.79707268987454</c:v>
                </c:pt>
                <c:pt idx="85">
                  <c:v>202.79053232338043</c:v>
                </c:pt>
                <c:pt idx="86">
                  <c:v>215.1604052794101</c:v>
                </c:pt>
                <c:pt idx="87">
                  <c:v>218.60466600692675</c:v>
                </c:pt>
                <c:pt idx="88">
                  <c:v>213.09856874226068</c:v>
                </c:pt>
                <c:pt idx="89">
                  <c:v>210.3711006768753</c:v>
                </c:pt>
                <c:pt idx="90">
                  <c:v>211.76874179160626</c:v>
                </c:pt>
                <c:pt idx="91">
                  <c:v>209.63301266737545</c:v>
                </c:pt>
                <c:pt idx="92">
                  <c:v>216.27297565807893</c:v>
                </c:pt>
                <c:pt idx="93">
                  <c:v>226.37579375896178</c:v>
                </c:pt>
                <c:pt idx="94">
                  <c:v>238.16170976880395</c:v>
                </c:pt>
                <c:pt idx="95">
                  <c:v>228.13811606130179</c:v>
                </c:pt>
                <c:pt idx="96">
                  <c:v>218.6412586864611</c:v>
                </c:pt>
                <c:pt idx="97">
                  <c:v>232.43708826260925</c:v>
                </c:pt>
                <c:pt idx="98">
                  <c:v>234.74454200257776</c:v>
                </c:pt>
                <c:pt idx="99">
                  <c:v>224.95332849282315</c:v>
                </c:pt>
                <c:pt idx="100">
                  <c:v>231.96335917553876</c:v>
                </c:pt>
                <c:pt idx="101">
                  <c:v>223.94195676558692</c:v>
                </c:pt>
                <c:pt idx="102">
                  <c:v>223.5329953273118</c:v>
                </c:pt>
                <c:pt idx="103">
                  <c:v>227.06827167175956</c:v>
                </c:pt>
                <c:pt idx="104">
                  <c:v>217.21187812824601</c:v>
                </c:pt>
                <c:pt idx="105">
                  <c:v>230.7899477880265</c:v>
                </c:pt>
                <c:pt idx="106">
                  <c:v>207.94951310354156</c:v>
                </c:pt>
                <c:pt idx="107">
                  <c:v>233.24021951627469</c:v>
                </c:pt>
                <c:pt idx="108">
                  <c:v>232.6349070969359</c:v>
                </c:pt>
                <c:pt idx="109">
                  <c:v>238.33379953334358</c:v>
                </c:pt>
                <c:pt idx="110">
                  <c:v>231.76280978621224</c:v>
                </c:pt>
                <c:pt idx="111">
                  <c:v>238.93095236908925</c:v>
                </c:pt>
                <c:pt idx="112">
                  <c:v>231.42169301947473</c:v>
                </c:pt>
                <c:pt idx="113">
                  <c:v>237.73935307390738</c:v>
                </c:pt>
                <c:pt idx="114">
                  <c:v>232.58976761672039</c:v>
                </c:pt>
                <c:pt idx="115">
                  <c:v>235.82408698010474</c:v>
                </c:pt>
                <c:pt idx="116">
                  <c:v>232.08403650402153</c:v>
                </c:pt>
                <c:pt idx="117">
                  <c:v>244.84076457975701</c:v>
                </c:pt>
                <c:pt idx="118">
                  <c:v>251.01593574910737</c:v>
                </c:pt>
                <c:pt idx="119">
                  <c:v>238.40302011509837</c:v>
                </c:pt>
                <c:pt idx="120">
                  <c:v>222.06305410851215</c:v>
                </c:pt>
                <c:pt idx="121">
                  <c:v>227.92323269030737</c:v>
                </c:pt>
                <c:pt idx="122">
                  <c:v>228.79685312521238</c:v>
                </c:pt>
                <c:pt idx="123">
                  <c:v>224.41925051118054</c:v>
                </c:pt>
                <c:pt idx="124">
                  <c:v>238.62103846894976</c:v>
                </c:pt>
                <c:pt idx="125">
                  <c:v>242.61904294593199</c:v>
                </c:pt>
                <c:pt idx="126">
                  <c:v>238.32121181296472</c:v>
                </c:pt>
                <c:pt idx="127">
                  <c:v>232.07972767995054</c:v>
                </c:pt>
                <c:pt idx="128">
                  <c:v>216.84326136636111</c:v>
                </c:pt>
                <c:pt idx="129">
                  <c:v>226.51710752170575</c:v>
                </c:pt>
                <c:pt idx="130">
                  <c:v>228.57602673946366</c:v>
                </c:pt>
                <c:pt idx="131">
                  <c:v>229.49509798686333</c:v>
                </c:pt>
                <c:pt idx="132">
                  <c:v>230.74661427635291</c:v>
                </c:pt>
                <c:pt idx="133">
                  <c:v>238.09031899680423</c:v>
                </c:pt>
                <c:pt idx="134">
                  <c:v>239.48903941516824</c:v>
                </c:pt>
                <c:pt idx="135">
                  <c:v>226.62744758744472</c:v>
                </c:pt>
                <c:pt idx="136">
                  <c:v>226.50607055882631</c:v>
                </c:pt>
                <c:pt idx="137">
                  <c:v>225.23987213635155</c:v>
                </c:pt>
                <c:pt idx="138">
                  <c:v>218.27734651126764</c:v>
                </c:pt>
                <c:pt idx="139">
                  <c:v>219.18257229989797</c:v>
                </c:pt>
                <c:pt idx="140">
                  <c:v>231.99784481757584</c:v>
                </c:pt>
                <c:pt idx="141">
                  <c:v>231.40008643040736</c:v>
                </c:pt>
                <c:pt idx="142">
                  <c:v>232.09696249628084</c:v>
                </c:pt>
                <c:pt idx="143">
                  <c:v>237.67625039115708</c:v>
                </c:pt>
                <c:pt idx="144">
                  <c:v>228.61758462550512</c:v>
                </c:pt>
                <c:pt idx="145">
                  <c:v>235.74138372377473</c:v>
                </c:pt>
                <c:pt idx="146">
                  <c:v>224.06249128312396</c:v>
                </c:pt>
                <c:pt idx="147">
                  <c:v>220.1794722493448</c:v>
                </c:pt>
                <c:pt idx="148">
                  <c:v>203.03447983039729</c:v>
                </c:pt>
                <c:pt idx="149">
                  <c:v>201.549001485991</c:v>
                </c:pt>
                <c:pt idx="150">
                  <c:v>182.91254740995763</c:v>
                </c:pt>
                <c:pt idx="151">
                  <c:v>181.36703118262702</c:v>
                </c:pt>
                <c:pt idx="152">
                  <c:v>188.22327167489146</c:v>
                </c:pt>
                <c:pt idx="153">
                  <c:v>204.06861591141347</c:v>
                </c:pt>
                <c:pt idx="154">
                  <c:v>171.39136501002611</c:v>
                </c:pt>
                <c:pt idx="155">
                  <c:v>200.7112353606544</c:v>
                </c:pt>
                <c:pt idx="156">
                  <c:v>181.51583952922675</c:v>
                </c:pt>
                <c:pt idx="157">
                  <c:v>209.80705421887035</c:v>
                </c:pt>
                <c:pt idx="158">
                  <c:v>213.10091506138588</c:v>
                </c:pt>
                <c:pt idx="159">
                  <c:v>197.39047596072106</c:v>
                </c:pt>
                <c:pt idx="160">
                  <c:v>190.21303845951255</c:v>
                </c:pt>
                <c:pt idx="161">
                  <c:v>188.886209131318</c:v>
                </c:pt>
                <c:pt idx="162">
                  <c:v>182.05493676360442</c:v>
                </c:pt>
                <c:pt idx="163">
                  <c:v>175.72137035659608</c:v>
                </c:pt>
                <c:pt idx="164">
                  <c:v>175.87779848519824</c:v>
                </c:pt>
                <c:pt idx="165">
                  <c:v>174.43623476789449</c:v>
                </c:pt>
                <c:pt idx="166">
                  <c:v>155.59562975867928</c:v>
                </c:pt>
                <c:pt idx="167">
                  <c:v>136.4294689574067</c:v>
                </c:pt>
                <c:pt idx="168">
                  <c:v>126.20221868097248</c:v>
                </c:pt>
                <c:pt idx="169">
                  <c:v>137.32443336857429</c:v>
                </c:pt>
                <c:pt idx="170">
                  <c:v>131.28975588369414</c:v>
                </c:pt>
                <c:pt idx="171">
                  <c:v>140.41367454774482</c:v>
                </c:pt>
                <c:pt idx="172">
                  <c:v>133.40914511381894</c:v>
                </c:pt>
                <c:pt idx="173">
                  <c:v>115.88356225108029</c:v>
                </c:pt>
                <c:pt idx="174">
                  <c:v>125.83322295800899</c:v>
                </c:pt>
                <c:pt idx="175">
                  <c:v>116.12923835107161</c:v>
                </c:pt>
                <c:pt idx="176">
                  <c:v>110.64357188738983</c:v>
                </c:pt>
                <c:pt idx="177">
                  <c:v>120.64824905484538</c:v>
                </c:pt>
                <c:pt idx="178">
                  <c:v>146.92855406625358</c:v>
                </c:pt>
                <c:pt idx="179">
                  <c:v>154.14279094398154</c:v>
                </c:pt>
                <c:pt idx="180">
                  <c:v>148.37115622653886</c:v>
                </c:pt>
                <c:pt idx="181">
                  <c:v>125.22779244241272</c:v>
                </c:pt>
                <c:pt idx="182">
                  <c:v>110.01818031580054</c:v>
                </c:pt>
                <c:pt idx="183">
                  <c:v>102.83968105745953</c:v>
                </c:pt>
                <c:pt idx="184">
                  <c:v>101.69562429131354</c:v>
                </c:pt>
                <c:pt idx="185">
                  <c:v>118.2455073142316</c:v>
                </c:pt>
                <c:pt idx="186">
                  <c:v>108.31897340724754</c:v>
                </c:pt>
                <c:pt idx="187">
                  <c:v>117.51595636338071</c:v>
                </c:pt>
                <c:pt idx="188">
                  <c:v>112.1739720255996</c:v>
                </c:pt>
                <c:pt idx="189">
                  <c:v>124.76778430348116</c:v>
                </c:pt>
                <c:pt idx="190">
                  <c:v>134.51393979807446</c:v>
                </c:pt>
                <c:pt idx="191">
                  <c:v>125.91266814741081</c:v>
                </c:pt>
                <c:pt idx="192">
                  <c:v>116.62761251093156</c:v>
                </c:pt>
                <c:pt idx="193">
                  <c:v>129.70350804816346</c:v>
                </c:pt>
                <c:pt idx="194">
                  <c:v>127.34205903785285</c:v>
                </c:pt>
                <c:pt idx="195">
                  <c:v>130.43389130130251</c:v>
                </c:pt>
                <c:pt idx="196">
                  <c:v>137.1094453347398</c:v>
                </c:pt>
                <c:pt idx="197">
                  <c:v>152.12166183683374</c:v>
                </c:pt>
                <c:pt idx="198">
                  <c:v>155.50884219233322</c:v>
                </c:pt>
                <c:pt idx="199">
                  <c:v>161.73744155265967</c:v>
                </c:pt>
                <c:pt idx="200">
                  <c:v>146.58444665106867</c:v>
                </c:pt>
                <c:pt idx="201">
                  <c:v>152.43687217992897</c:v>
                </c:pt>
                <c:pt idx="202">
                  <c:v>153.32318807016765</c:v>
                </c:pt>
                <c:pt idx="203">
                  <c:v>144.32601983010548</c:v>
                </c:pt>
                <c:pt idx="204">
                  <c:v>131.44961011733736</c:v>
                </c:pt>
                <c:pt idx="205">
                  <c:v>106.48474069086143</c:v>
                </c:pt>
                <c:pt idx="206">
                  <c:v>103.76415566080611</c:v>
                </c:pt>
                <c:pt idx="207">
                  <c:v>119.60769206033531</c:v>
                </c:pt>
                <c:pt idx="208">
                  <c:v>99.131226160075315</c:v>
                </c:pt>
                <c:pt idx="209">
                  <c:v>116.53325705565771</c:v>
                </c:pt>
                <c:pt idx="210">
                  <c:v>113.03096920755833</c:v>
                </c:pt>
                <c:pt idx="211">
                  <c:v>112.20516922138658</c:v>
                </c:pt>
                <c:pt idx="212">
                  <c:v>110.39474625180313</c:v>
                </c:pt>
                <c:pt idx="213">
                  <c:v>127.82800945019835</c:v>
                </c:pt>
                <c:pt idx="214">
                  <c:v>134.40610105199838</c:v>
                </c:pt>
                <c:pt idx="215">
                  <c:v>125.686116973992</c:v>
                </c:pt>
                <c:pt idx="216">
                  <c:v>118.53691408164801</c:v>
                </c:pt>
                <c:pt idx="217">
                  <c:v>127.45587471748802</c:v>
                </c:pt>
                <c:pt idx="218">
                  <c:v>127.29100518104175</c:v>
                </c:pt>
                <c:pt idx="219">
                  <c:v>119.53660527219267</c:v>
                </c:pt>
                <c:pt idx="220">
                  <c:v>106.6770828247567</c:v>
                </c:pt>
                <c:pt idx="221">
                  <c:v>122.49081598226049</c:v>
                </c:pt>
                <c:pt idx="222">
                  <c:v>130.75167302944922</c:v>
                </c:pt>
                <c:pt idx="223">
                  <c:v>133.16906547693424</c:v>
                </c:pt>
                <c:pt idx="224">
                  <c:v>135.80132547217644</c:v>
                </c:pt>
                <c:pt idx="225">
                  <c:v>140.04285058509771</c:v>
                </c:pt>
                <c:pt idx="226">
                  <c:v>146.67992364328529</c:v>
                </c:pt>
                <c:pt idx="227">
                  <c:v>133.09770847013107</c:v>
                </c:pt>
                <c:pt idx="228">
                  <c:v>148.40822079655831</c:v>
                </c:pt>
                <c:pt idx="229">
                  <c:v>164.48708155961671</c:v>
                </c:pt>
                <c:pt idx="230">
                  <c:v>163.04907236779974</c:v>
                </c:pt>
                <c:pt idx="231">
                  <c:v>154.58654533949584</c:v>
                </c:pt>
                <c:pt idx="232">
                  <c:v>144.36065946094871</c:v>
                </c:pt>
                <c:pt idx="233">
                  <c:v>148.66068747318505</c:v>
                </c:pt>
                <c:pt idx="234">
                  <c:v>140.29255147726127</c:v>
                </c:pt>
                <c:pt idx="235">
                  <c:v>176.03408760805391</c:v>
                </c:pt>
                <c:pt idx="236">
                  <c:v>170.50513188757691</c:v>
                </c:pt>
                <c:pt idx="237">
                  <c:v>161.09003693587013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04-4119-9456-F133C86DA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144959"/>
        <c:axId val="1790617599"/>
      </c:areaChart>
      <c:catAx>
        <c:axId val="38014495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0617599"/>
        <c:crosses val="autoZero"/>
        <c:auto val="1"/>
        <c:lblAlgn val="ctr"/>
        <c:lblOffset val="100"/>
        <c:noMultiLvlLbl val="0"/>
      </c:catAx>
      <c:valAx>
        <c:axId val="1790617599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801449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ひなた前ーひなた後ろ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'比較 (2)'!$AK$3:$AK$925</c:f>
              <c:numCache>
                <c:formatCode>General</c:formatCode>
                <c:ptCount val="923"/>
                <c:pt idx="0">
                  <c:v>189.45184084616332</c:v>
                </c:pt>
                <c:pt idx="1">
                  <c:v>190.49934383089092</c:v>
                </c:pt>
                <c:pt idx="2">
                  <c:v>190.77211536280663</c:v>
                </c:pt>
                <c:pt idx="3">
                  <c:v>190.36018491270698</c:v>
                </c:pt>
                <c:pt idx="4">
                  <c:v>188.7908896107013</c:v>
                </c:pt>
                <c:pt idx="5">
                  <c:v>186.59046063504962</c:v>
                </c:pt>
                <c:pt idx="6">
                  <c:v>187.0213891510808</c:v>
                </c:pt>
                <c:pt idx="7">
                  <c:v>192.69665279915995</c:v>
                </c:pt>
                <c:pt idx="8">
                  <c:v>191.17008134119732</c:v>
                </c:pt>
                <c:pt idx="9">
                  <c:v>191.26682932489888</c:v>
                </c:pt>
                <c:pt idx="10">
                  <c:v>184.30409653613236</c:v>
                </c:pt>
                <c:pt idx="11">
                  <c:v>190.21829565002415</c:v>
                </c:pt>
                <c:pt idx="12">
                  <c:v>189.36736783300339</c:v>
                </c:pt>
                <c:pt idx="13">
                  <c:v>191.50456913609136</c:v>
                </c:pt>
                <c:pt idx="14">
                  <c:v>192.1561864733998</c:v>
                </c:pt>
                <c:pt idx="15">
                  <c:v>193.15796644197724</c:v>
                </c:pt>
                <c:pt idx="16">
                  <c:v>196.89083269670022</c:v>
                </c:pt>
                <c:pt idx="17">
                  <c:v>195.10766258658322</c:v>
                </c:pt>
                <c:pt idx="18">
                  <c:v>193.25371923976004</c:v>
                </c:pt>
                <c:pt idx="19">
                  <c:v>188.41709051994195</c:v>
                </c:pt>
                <c:pt idx="20">
                  <c:v>188.67697262782229</c:v>
                </c:pt>
                <c:pt idx="21">
                  <c:v>186.38937737972086</c:v>
                </c:pt>
                <c:pt idx="22">
                  <c:v>185.39147768977946</c:v>
                </c:pt>
                <c:pt idx="23">
                  <c:v>185.29975715040752</c:v>
                </c:pt>
                <c:pt idx="24">
                  <c:v>181.38632804045625</c:v>
                </c:pt>
                <c:pt idx="25">
                  <c:v>186.29009635512028</c:v>
                </c:pt>
                <c:pt idx="26">
                  <c:v>182.76214049961223</c:v>
                </c:pt>
                <c:pt idx="27">
                  <c:v>184.366482854124</c:v>
                </c:pt>
                <c:pt idx="28">
                  <c:v>174.10054566255673</c:v>
                </c:pt>
                <c:pt idx="29">
                  <c:v>175.56195487633417</c:v>
                </c:pt>
                <c:pt idx="30">
                  <c:v>174.92855684535903</c:v>
                </c:pt>
                <c:pt idx="31">
                  <c:v>177.36967046256808</c:v>
                </c:pt>
                <c:pt idx="32">
                  <c:v>171.61002301730514</c:v>
                </c:pt>
                <c:pt idx="33">
                  <c:v>172.27884373886423</c:v>
                </c:pt>
                <c:pt idx="34">
                  <c:v>167.44551352604225</c:v>
                </c:pt>
                <c:pt idx="35">
                  <c:v>167.58281534811377</c:v>
                </c:pt>
                <c:pt idx="36">
                  <c:v>171.99127884866721</c:v>
                </c:pt>
                <c:pt idx="37">
                  <c:v>175.2541012358912</c:v>
                </c:pt>
                <c:pt idx="38">
                  <c:v>178.74562931719478</c:v>
                </c:pt>
                <c:pt idx="39">
                  <c:v>180.57962232765911</c:v>
                </c:pt>
                <c:pt idx="40">
                  <c:v>181.14634967340635</c:v>
                </c:pt>
                <c:pt idx="41">
                  <c:v>188.21264569629747</c:v>
                </c:pt>
                <c:pt idx="42">
                  <c:v>183.63278574372279</c:v>
                </c:pt>
                <c:pt idx="43">
                  <c:v>180.92263539977523</c:v>
                </c:pt>
                <c:pt idx="44">
                  <c:v>176.92936443677178</c:v>
                </c:pt>
                <c:pt idx="45">
                  <c:v>182.65541327866524</c:v>
                </c:pt>
                <c:pt idx="46">
                  <c:v>180.11662888251047</c:v>
                </c:pt>
                <c:pt idx="47">
                  <c:v>180.72077910411963</c:v>
                </c:pt>
                <c:pt idx="48">
                  <c:v>179.70809664564365</c:v>
                </c:pt>
                <c:pt idx="49">
                  <c:v>178.16004041310723</c:v>
                </c:pt>
                <c:pt idx="50">
                  <c:v>180.85076720876802</c:v>
                </c:pt>
                <c:pt idx="51">
                  <c:v>178.67848219637418</c:v>
                </c:pt>
                <c:pt idx="52">
                  <c:v>177.31046218427159</c:v>
                </c:pt>
                <c:pt idx="53">
                  <c:v>179.0223449740283</c:v>
                </c:pt>
                <c:pt idx="54">
                  <c:v>164.12799883018133</c:v>
                </c:pt>
                <c:pt idx="55">
                  <c:v>171.87495454544853</c:v>
                </c:pt>
                <c:pt idx="56">
                  <c:v>169.64963896218583</c:v>
                </c:pt>
                <c:pt idx="57">
                  <c:v>164.50227961946302</c:v>
                </c:pt>
                <c:pt idx="58">
                  <c:v>164.75436261295178</c:v>
                </c:pt>
                <c:pt idx="59">
                  <c:v>163.05213890041429</c:v>
                </c:pt>
                <c:pt idx="60">
                  <c:v>168.11900546934007</c:v>
                </c:pt>
                <c:pt idx="61">
                  <c:v>168.30923919975396</c:v>
                </c:pt>
                <c:pt idx="62">
                  <c:v>167.95535120977837</c:v>
                </c:pt>
                <c:pt idx="63">
                  <c:v>163.69483803712322</c:v>
                </c:pt>
                <c:pt idx="64">
                  <c:v>164.91209779758427</c:v>
                </c:pt>
                <c:pt idx="65">
                  <c:v>165.53851515583918</c:v>
                </c:pt>
                <c:pt idx="66">
                  <c:v>167.83325057925799</c:v>
                </c:pt>
                <c:pt idx="67">
                  <c:v>163.39828640472336</c:v>
                </c:pt>
                <c:pt idx="68">
                  <c:v>160.35897230900429</c:v>
                </c:pt>
                <c:pt idx="69">
                  <c:v>161.4806489954756</c:v>
                </c:pt>
                <c:pt idx="70">
                  <c:v>156.35536447464796</c:v>
                </c:pt>
                <c:pt idx="71">
                  <c:v>156.17618256315527</c:v>
                </c:pt>
                <c:pt idx="72">
                  <c:v>157.13051899615172</c:v>
                </c:pt>
                <c:pt idx="73">
                  <c:v>159.6590116466966</c:v>
                </c:pt>
                <c:pt idx="74">
                  <c:v>155.36087023443193</c:v>
                </c:pt>
                <c:pt idx="75">
                  <c:v>154.65768652090978</c:v>
                </c:pt>
                <c:pt idx="76">
                  <c:v>155.21919984331836</c:v>
                </c:pt>
                <c:pt idx="77">
                  <c:v>155.80115532305913</c:v>
                </c:pt>
                <c:pt idx="78">
                  <c:v>158.76082640248507</c:v>
                </c:pt>
                <c:pt idx="79">
                  <c:v>165.25434941326051</c:v>
                </c:pt>
                <c:pt idx="80">
                  <c:v>168.12197952677099</c:v>
                </c:pt>
                <c:pt idx="81">
                  <c:v>164.39586369492392</c:v>
                </c:pt>
                <c:pt idx="82">
                  <c:v>162.76056033326992</c:v>
                </c:pt>
                <c:pt idx="83">
                  <c:v>164.13104520473877</c:v>
                </c:pt>
                <c:pt idx="84">
                  <c:v>162.77284785860326</c:v>
                </c:pt>
                <c:pt idx="85">
                  <c:v>162.7083279982927</c:v>
                </c:pt>
                <c:pt idx="86">
                  <c:v>163.88105442667862</c:v>
                </c:pt>
                <c:pt idx="87">
                  <c:v>161.4465855941215</c:v>
                </c:pt>
                <c:pt idx="88">
                  <c:v>158.44872987815333</c:v>
                </c:pt>
                <c:pt idx="89">
                  <c:v>162.26829634897879</c:v>
                </c:pt>
                <c:pt idx="90">
                  <c:v>160.83531950414374</c:v>
                </c:pt>
                <c:pt idx="91">
                  <c:v>160.0562401157793</c:v>
                </c:pt>
                <c:pt idx="92">
                  <c:v>160.39326669159152</c:v>
                </c:pt>
                <c:pt idx="93">
                  <c:v>163.38604591580028</c:v>
                </c:pt>
                <c:pt idx="94">
                  <c:v>165.75886099994776</c:v>
                </c:pt>
                <c:pt idx="95">
                  <c:v>163.96036106327651</c:v>
                </c:pt>
                <c:pt idx="96">
                  <c:v>158.02847844613325</c:v>
                </c:pt>
                <c:pt idx="97">
                  <c:v>160.99689437998487</c:v>
                </c:pt>
                <c:pt idx="98">
                  <c:v>162.64685671724493</c:v>
                </c:pt>
                <c:pt idx="99">
                  <c:v>164.29850881855259</c:v>
                </c:pt>
                <c:pt idx="100">
                  <c:v>163.1471728225776</c:v>
                </c:pt>
                <c:pt idx="101">
                  <c:v>164.66025628548013</c:v>
                </c:pt>
                <c:pt idx="102">
                  <c:v>166.92513291892266</c:v>
                </c:pt>
                <c:pt idx="103">
                  <c:v>164.6815108019112</c:v>
                </c:pt>
                <c:pt idx="104">
                  <c:v>158.63164879682742</c:v>
                </c:pt>
                <c:pt idx="105">
                  <c:v>160.32155188869649</c:v>
                </c:pt>
                <c:pt idx="106">
                  <c:v>162.32375057273657</c:v>
                </c:pt>
                <c:pt idx="107">
                  <c:v>169.93528179868946</c:v>
                </c:pt>
                <c:pt idx="108">
                  <c:v>165.46600859391032</c:v>
                </c:pt>
                <c:pt idx="109">
                  <c:v>165.96083875420732</c:v>
                </c:pt>
                <c:pt idx="110">
                  <c:v>155.93267778115015</c:v>
                </c:pt>
                <c:pt idx="111">
                  <c:v>151.74320413119</c:v>
                </c:pt>
                <c:pt idx="112">
                  <c:v>150.98675438593943</c:v>
                </c:pt>
                <c:pt idx="113">
                  <c:v>151.5222755900927</c:v>
                </c:pt>
                <c:pt idx="114">
                  <c:v>149.46236984605858</c:v>
                </c:pt>
                <c:pt idx="115">
                  <c:v>151.91444960898224</c:v>
                </c:pt>
                <c:pt idx="116">
                  <c:v>147.12919492745144</c:v>
                </c:pt>
                <c:pt idx="117">
                  <c:v>150.2031957050182</c:v>
                </c:pt>
                <c:pt idx="118">
                  <c:v>150.87743370033837</c:v>
                </c:pt>
                <c:pt idx="119">
                  <c:v>161.07141273360708</c:v>
                </c:pt>
                <c:pt idx="120">
                  <c:v>166.47822680458847</c:v>
                </c:pt>
                <c:pt idx="121">
                  <c:v>163.78339354159201</c:v>
                </c:pt>
                <c:pt idx="122">
                  <c:v>165.23316858306629</c:v>
                </c:pt>
                <c:pt idx="123">
                  <c:v>157.04457965813401</c:v>
                </c:pt>
                <c:pt idx="124">
                  <c:v>156.69716015295236</c:v>
                </c:pt>
                <c:pt idx="125">
                  <c:v>155.96473960482223</c:v>
                </c:pt>
                <c:pt idx="126">
                  <c:v>155.42844012599497</c:v>
                </c:pt>
                <c:pt idx="127">
                  <c:v>155.3447778330511</c:v>
                </c:pt>
                <c:pt idx="128">
                  <c:v>148.66068747318505</c:v>
                </c:pt>
                <c:pt idx="129">
                  <c:v>146.13350060817677</c:v>
                </c:pt>
                <c:pt idx="130">
                  <c:v>134.52509059651288</c:v>
                </c:pt>
                <c:pt idx="131">
                  <c:v>131.73837709642547</c:v>
                </c:pt>
                <c:pt idx="132">
                  <c:v>128.12103652406188</c:v>
                </c:pt>
                <c:pt idx="133">
                  <c:v>127.3184982632139</c:v>
                </c:pt>
                <c:pt idx="134">
                  <c:v>128.08981224125515</c:v>
                </c:pt>
                <c:pt idx="135">
                  <c:v>127.67536959022284</c:v>
                </c:pt>
                <c:pt idx="136">
                  <c:v>127.52254702600635</c:v>
                </c:pt>
                <c:pt idx="137">
                  <c:v>114.9826073804208</c:v>
                </c:pt>
                <c:pt idx="138">
                  <c:v>113.55175031676086</c:v>
                </c:pt>
                <c:pt idx="139">
                  <c:v>113.88151737661384</c:v>
                </c:pt>
                <c:pt idx="140">
                  <c:v>110.19981851164728</c:v>
                </c:pt>
                <c:pt idx="141">
                  <c:v>106.40958603434186</c:v>
                </c:pt>
                <c:pt idx="142">
                  <c:v>102.58654882585728</c:v>
                </c:pt>
                <c:pt idx="143">
                  <c:v>124.16923934694937</c:v>
                </c:pt>
                <c:pt idx="144">
                  <c:v>119.63277142990545</c:v>
                </c:pt>
                <c:pt idx="145">
                  <c:v>120.53215338655491</c:v>
                </c:pt>
                <c:pt idx="146">
                  <c:v>114.21033228215387</c:v>
                </c:pt>
                <c:pt idx="147">
                  <c:v>111.74077143102244</c:v>
                </c:pt>
                <c:pt idx="148">
                  <c:v>108.82554847093581</c:v>
                </c:pt>
                <c:pt idx="149">
                  <c:v>117.05554237198682</c:v>
                </c:pt>
                <c:pt idx="150">
                  <c:v>108.20351195779183</c:v>
                </c:pt>
                <c:pt idx="151">
                  <c:v>111.25196627475849</c:v>
                </c:pt>
                <c:pt idx="152">
                  <c:v>115.89650555560335</c:v>
                </c:pt>
                <c:pt idx="153">
                  <c:v>101.62184804460112</c:v>
                </c:pt>
                <c:pt idx="154">
                  <c:v>101.73986436004326</c:v>
                </c:pt>
                <c:pt idx="155">
                  <c:v>99.131226160075315</c:v>
                </c:pt>
                <c:pt idx="156">
                  <c:v>96.072888995803595</c:v>
                </c:pt>
                <c:pt idx="157">
                  <c:v>97.601229500452504</c:v>
                </c:pt>
                <c:pt idx="158">
                  <c:v>94.720641889716944</c:v>
                </c:pt>
                <c:pt idx="159">
                  <c:v>95.760116958992896</c:v>
                </c:pt>
                <c:pt idx="160">
                  <c:v>96.202910558880703</c:v>
                </c:pt>
                <c:pt idx="161">
                  <c:v>96.109312764164528</c:v>
                </c:pt>
                <c:pt idx="162">
                  <c:v>107.25203960764568</c:v>
                </c:pt>
                <c:pt idx="163">
                  <c:v>107.01401777337396</c:v>
                </c:pt>
                <c:pt idx="164">
                  <c:v>108.15266986995744</c:v>
                </c:pt>
                <c:pt idx="165">
                  <c:v>106.49413129370087</c:v>
                </c:pt>
                <c:pt idx="166">
                  <c:v>108.4850220076486</c:v>
                </c:pt>
                <c:pt idx="167">
                  <c:v>108.03703068855604</c:v>
                </c:pt>
                <c:pt idx="168">
                  <c:v>109.75427098751101</c:v>
                </c:pt>
                <c:pt idx="169">
                  <c:v>107.21940122944169</c:v>
                </c:pt>
                <c:pt idx="170">
                  <c:v>108.72442227944924</c:v>
                </c:pt>
                <c:pt idx="171">
                  <c:v>107.53604047016051</c:v>
                </c:pt>
                <c:pt idx="172">
                  <c:v>101.61200716450787</c:v>
                </c:pt>
                <c:pt idx="173">
                  <c:v>108.21737383618215</c:v>
                </c:pt>
                <c:pt idx="174">
                  <c:v>103.82196299434914</c:v>
                </c:pt>
                <c:pt idx="175">
                  <c:v>102.36698686588367</c:v>
                </c:pt>
                <c:pt idx="176">
                  <c:v>101.36567466356647</c:v>
                </c:pt>
                <c:pt idx="177">
                  <c:v>105.84894897919393</c:v>
                </c:pt>
                <c:pt idx="178">
                  <c:v>104.27847332982968</c:v>
                </c:pt>
                <c:pt idx="179">
                  <c:v>105.34704552098269</c:v>
                </c:pt>
                <c:pt idx="180">
                  <c:v>104.6900186264192</c:v>
                </c:pt>
                <c:pt idx="181">
                  <c:v>103.46980235798269</c:v>
                </c:pt>
                <c:pt idx="182">
                  <c:v>98.833192804846689</c:v>
                </c:pt>
                <c:pt idx="183">
                  <c:v>97.236824300261887</c:v>
                </c:pt>
                <c:pt idx="184">
                  <c:v>90.293964360858581</c:v>
                </c:pt>
                <c:pt idx="185">
                  <c:v>91.054928477265847</c:v>
                </c:pt>
                <c:pt idx="186">
                  <c:v>86.827415025439976</c:v>
                </c:pt>
                <c:pt idx="187">
                  <c:v>83.868945385047027</c:v>
                </c:pt>
                <c:pt idx="188">
                  <c:v>85.264294989168832</c:v>
                </c:pt>
                <c:pt idx="189">
                  <c:v>85.498537999196216</c:v>
                </c:pt>
                <c:pt idx="190">
                  <c:v>87.367041840730764</c:v>
                </c:pt>
                <c:pt idx="191">
                  <c:v>85.802097876450546</c:v>
                </c:pt>
                <c:pt idx="192">
                  <c:v>84.326745460737428</c:v>
                </c:pt>
                <c:pt idx="193">
                  <c:v>83.964278118733333</c:v>
                </c:pt>
                <c:pt idx="194">
                  <c:v>83.08429454475737</c:v>
                </c:pt>
                <c:pt idx="195">
                  <c:v>83.618179841467494</c:v>
                </c:pt>
                <c:pt idx="196">
                  <c:v>80.808415403347695</c:v>
                </c:pt>
                <c:pt idx="197">
                  <c:v>89.710645968023215</c:v>
                </c:pt>
                <c:pt idx="198">
                  <c:v>88.651001122378759</c:v>
                </c:pt>
                <c:pt idx="199">
                  <c:v>87.795216270591879</c:v>
                </c:pt>
                <c:pt idx="200">
                  <c:v>80.523288556789581</c:v>
                </c:pt>
                <c:pt idx="201">
                  <c:v>87.395652065763542</c:v>
                </c:pt>
                <c:pt idx="202">
                  <c:v>101.59232254457027</c:v>
                </c:pt>
                <c:pt idx="203">
                  <c:v>86.284413424441851</c:v>
                </c:pt>
                <c:pt idx="204">
                  <c:v>100.9504829111778</c:v>
                </c:pt>
                <c:pt idx="205">
                  <c:v>85.258430668174981</c:v>
                </c:pt>
                <c:pt idx="206">
                  <c:v>103.70631610466162</c:v>
                </c:pt>
                <c:pt idx="207">
                  <c:v>130.26511428621248</c:v>
                </c:pt>
                <c:pt idx="208">
                  <c:v>135.07775538555561</c:v>
                </c:pt>
                <c:pt idx="209">
                  <c:v>141.37185009753534</c:v>
                </c:pt>
                <c:pt idx="210">
                  <c:v>141.83441049336369</c:v>
                </c:pt>
                <c:pt idx="211">
                  <c:v>151.14231703927263</c:v>
                </c:pt>
                <c:pt idx="212">
                  <c:v>163.2237727783548</c:v>
                </c:pt>
                <c:pt idx="213">
                  <c:v>141.60155366379283</c:v>
                </c:pt>
                <c:pt idx="214">
                  <c:v>132.54433220624713</c:v>
                </c:pt>
                <c:pt idx="215">
                  <c:v>165.17869111964777</c:v>
                </c:pt>
                <c:pt idx="216">
                  <c:v>155.92947123619703</c:v>
                </c:pt>
                <c:pt idx="217">
                  <c:v>161.74671557716403</c:v>
                </c:pt>
                <c:pt idx="218">
                  <c:v>151.97368193210298</c:v>
                </c:pt>
                <c:pt idx="219">
                  <c:v>136.81008734738825</c:v>
                </c:pt>
                <c:pt idx="220">
                  <c:v>136.65284482951682</c:v>
                </c:pt>
                <c:pt idx="221">
                  <c:v>159.64648445863128</c:v>
                </c:pt>
                <c:pt idx="222">
                  <c:v>168.30329765040256</c:v>
                </c:pt>
                <c:pt idx="223">
                  <c:v>157.02865980450829</c:v>
                </c:pt>
                <c:pt idx="224">
                  <c:v>169.15082027587096</c:v>
                </c:pt>
                <c:pt idx="225">
                  <c:v>160.08747608729422</c:v>
                </c:pt>
                <c:pt idx="226">
                  <c:v>157.23549217654391</c:v>
                </c:pt>
                <c:pt idx="227">
                  <c:v>156.14416415607724</c:v>
                </c:pt>
                <c:pt idx="228">
                  <c:v>154.18495387034366</c:v>
                </c:pt>
                <c:pt idx="229">
                  <c:v>140.06427096158393</c:v>
                </c:pt>
                <c:pt idx="230">
                  <c:v>151.14893317519645</c:v>
                </c:pt>
                <c:pt idx="231">
                  <c:v>153.62942426501507</c:v>
                </c:pt>
                <c:pt idx="232">
                  <c:v>152.10851389715174</c:v>
                </c:pt>
                <c:pt idx="233">
                  <c:v>123.43419299367578</c:v>
                </c:pt>
                <c:pt idx="234">
                  <c:v>142.21814230259091</c:v>
                </c:pt>
                <c:pt idx="235">
                  <c:v>140.32106042928837</c:v>
                </c:pt>
                <c:pt idx="236">
                  <c:v>135.29597185430171</c:v>
                </c:pt>
                <c:pt idx="237">
                  <c:v>143.70803735351757</c:v>
                </c:pt>
                <c:pt idx="238">
                  <c:v>148.11819604626569</c:v>
                </c:pt>
                <c:pt idx="239">
                  <c:v>153.35905581347325</c:v>
                </c:pt>
                <c:pt idx="240">
                  <c:v>160.70469812671936</c:v>
                </c:pt>
                <c:pt idx="241">
                  <c:v>156.41611170208776</c:v>
                </c:pt>
                <c:pt idx="242">
                  <c:v>158.12020743725324</c:v>
                </c:pt>
                <c:pt idx="243">
                  <c:v>154.50242716540086</c:v>
                </c:pt>
                <c:pt idx="244">
                  <c:v>154.39235732380018</c:v>
                </c:pt>
                <c:pt idx="245">
                  <c:v>150.99337733821309</c:v>
                </c:pt>
                <c:pt idx="246">
                  <c:v>146.11639196202458</c:v>
                </c:pt>
                <c:pt idx="247">
                  <c:v>148.28014027508877</c:v>
                </c:pt>
                <c:pt idx="248">
                  <c:v>144.68932234273544</c:v>
                </c:pt>
                <c:pt idx="249">
                  <c:v>143.17471843869643</c:v>
                </c:pt>
                <c:pt idx="250">
                  <c:v>140.17132374348185</c:v>
                </c:pt>
                <c:pt idx="251">
                  <c:v>133.73107342723307</c:v>
                </c:pt>
                <c:pt idx="252">
                  <c:v>131.63965967746955</c:v>
                </c:pt>
                <c:pt idx="253">
                  <c:v>122.48265183282079</c:v>
                </c:pt>
                <c:pt idx="254">
                  <c:v>122.49897958758677</c:v>
                </c:pt>
                <c:pt idx="255">
                  <c:v>121.88108959145384</c:v>
                </c:pt>
                <c:pt idx="256">
                  <c:v>119.61187232043481</c:v>
                </c:pt>
                <c:pt idx="257">
                  <c:v>119.41942890501528</c:v>
                </c:pt>
                <c:pt idx="258">
                  <c:v>118.40185809352825</c:v>
                </c:pt>
                <c:pt idx="259">
                  <c:v>122.14745187681976</c:v>
                </c:pt>
                <c:pt idx="260">
                  <c:v>118.72236520555005</c:v>
                </c:pt>
                <c:pt idx="261">
                  <c:v>123.6325199937298</c:v>
                </c:pt>
                <c:pt idx="262">
                  <c:v>124.18937152590796</c:v>
                </c:pt>
                <c:pt idx="263">
                  <c:v>124.19339757008019</c:v>
                </c:pt>
                <c:pt idx="264">
                  <c:v>116.77328461595999</c:v>
                </c:pt>
                <c:pt idx="265">
                  <c:v>114.54693361238441</c:v>
                </c:pt>
                <c:pt idx="266">
                  <c:v>113.44602240713422</c:v>
                </c:pt>
                <c:pt idx="267">
                  <c:v>106.03772913449251</c:v>
                </c:pt>
                <c:pt idx="268">
                  <c:v>102.42070103255493</c:v>
                </c:pt>
                <c:pt idx="269">
                  <c:v>102.45486811274513</c:v>
                </c:pt>
                <c:pt idx="270">
                  <c:v>98.361577864530005</c:v>
                </c:pt>
                <c:pt idx="271">
                  <c:v>98.300559510106552</c:v>
                </c:pt>
                <c:pt idx="272">
                  <c:v>91.809585556193426</c:v>
                </c:pt>
                <c:pt idx="273">
                  <c:v>96.555683416358249</c:v>
                </c:pt>
                <c:pt idx="274">
                  <c:v>101.23734488813898</c:v>
                </c:pt>
                <c:pt idx="275">
                  <c:v>105.81115253129039</c:v>
                </c:pt>
                <c:pt idx="276">
                  <c:v>110.19074371289088</c:v>
                </c:pt>
                <c:pt idx="277">
                  <c:v>105.95281968876525</c:v>
                </c:pt>
                <c:pt idx="278">
                  <c:v>109.52625256074454</c:v>
                </c:pt>
                <c:pt idx="279">
                  <c:v>110.30865786510141</c:v>
                </c:pt>
                <c:pt idx="280">
                  <c:v>97.908120194394499</c:v>
                </c:pt>
                <c:pt idx="281">
                  <c:v>100.06497888872011</c:v>
                </c:pt>
                <c:pt idx="282">
                  <c:v>100.024996875781</c:v>
                </c:pt>
                <c:pt idx="283">
                  <c:v>97.585859631403565</c:v>
                </c:pt>
                <c:pt idx="284">
                  <c:v>98.468269000729364</c:v>
                </c:pt>
                <c:pt idx="285">
                  <c:v>93.300589494386372</c:v>
                </c:pt>
                <c:pt idx="286">
                  <c:v>95.503926620846329</c:v>
                </c:pt>
                <c:pt idx="287">
                  <c:v>94.88413987595608</c:v>
                </c:pt>
                <c:pt idx="288">
                  <c:v>92.752358460580396</c:v>
                </c:pt>
                <c:pt idx="289">
                  <c:v>93.498663092046399</c:v>
                </c:pt>
                <c:pt idx="290">
                  <c:v>95.744451536368416</c:v>
                </c:pt>
                <c:pt idx="291">
                  <c:v>90.526239290053354</c:v>
                </c:pt>
                <c:pt idx="292">
                  <c:v>87.155034278003697</c:v>
                </c:pt>
                <c:pt idx="293">
                  <c:v>87.601369852303108</c:v>
                </c:pt>
                <c:pt idx="294">
                  <c:v>83.060219118420335</c:v>
                </c:pt>
                <c:pt idx="295">
                  <c:v>82.127948957708668</c:v>
                </c:pt>
                <c:pt idx="296">
                  <c:v>81.19729059519166</c:v>
                </c:pt>
                <c:pt idx="297">
                  <c:v>99.297532698451278</c:v>
                </c:pt>
                <c:pt idx="298">
                  <c:v>97.030922906050932</c:v>
                </c:pt>
                <c:pt idx="299">
                  <c:v>100</c:v>
                </c:pt>
                <c:pt idx="300">
                  <c:v>98.645831133403703</c:v>
                </c:pt>
                <c:pt idx="301">
                  <c:v>98.249681933327395</c:v>
                </c:pt>
                <c:pt idx="302">
                  <c:v>99.734647941425052</c:v>
                </c:pt>
                <c:pt idx="303">
                  <c:v>97.93365100924197</c:v>
                </c:pt>
                <c:pt idx="304">
                  <c:v>99.342840708326833</c:v>
                </c:pt>
                <c:pt idx="305">
                  <c:v>100.70749723828906</c:v>
                </c:pt>
                <c:pt idx="306">
                  <c:v>101.47413463538381</c:v>
                </c:pt>
                <c:pt idx="307">
                  <c:v>100.94552986635911</c:v>
                </c:pt>
                <c:pt idx="308">
                  <c:v>103.02912209661888</c:v>
                </c:pt>
                <c:pt idx="309">
                  <c:v>104.68524251297315</c:v>
                </c:pt>
                <c:pt idx="310">
                  <c:v>112.34767465328332</c:v>
                </c:pt>
                <c:pt idx="311">
                  <c:v>114.20157617125956</c:v>
                </c:pt>
                <c:pt idx="312">
                  <c:v>111.6422858956229</c:v>
                </c:pt>
                <c:pt idx="313">
                  <c:v>112.09817126073021</c:v>
                </c:pt>
                <c:pt idx="314">
                  <c:v>107.78218776773832</c:v>
                </c:pt>
                <c:pt idx="315">
                  <c:v>107.2846680565308</c:v>
                </c:pt>
                <c:pt idx="316">
                  <c:v>109.01376059929315</c:v>
                </c:pt>
                <c:pt idx="317">
                  <c:v>111.16204388189342</c:v>
                </c:pt>
                <c:pt idx="318">
                  <c:v>114.03508232118746</c:v>
                </c:pt>
                <c:pt idx="319">
                  <c:v>112.9513169467271</c:v>
                </c:pt>
                <c:pt idx="320">
                  <c:v>115.02608399836969</c:v>
                </c:pt>
                <c:pt idx="321">
                  <c:v>119.69544686411426</c:v>
                </c:pt>
                <c:pt idx="322">
                  <c:v>108.6922260329597</c:v>
                </c:pt>
                <c:pt idx="323">
                  <c:v>105.41821474489122</c:v>
                </c:pt>
                <c:pt idx="324">
                  <c:v>98.152941881535071</c:v>
                </c:pt>
                <c:pt idx="325">
                  <c:v>101.55294185792945</c:v>
                </c:pt>
                <c:pt idx="326">
                  <c:v>103.84603988597736</c:v>
                </c:pt>
                <c:pt idx="327">
                  <c:v>107.70793842609746</c:v>
                </c:pt>
                <c:pt idx="328">
                  <c:v>111.23848254988019</c:v>
                </c:pt>
                <c:pt idx="329">
                  <c:v>110.65260954898443</c:v>
                </c:pt>
                <c:pt idx="330">
                  <c:v>112.35212503553282</c:v>
                </c:pt>
                <c:pt idx="331">
                  <c:v>113.68817000902072</c:v>
                </c:pt>
                <c:pt idx="332">
                  <c:v>115.52488909321661</c:v>
                </c:pt>
                <c:pt idx="333">
                  <c:v>115.74973002128341</c:v>
                </c:pt>
                <c:pt idx="334">
                  <c:v>113.22543883774529</c:v>
                </c:pt>
                <c:pt idx="335">
                  <c:v>113.03539268742335</c:v>
                </c:pt>
                <c:pt idx="336">
                  <c:v>111.89280584559492</c:v>
                </c:pt>
                <c:pt idx="337">
                  <c:v>113.71455491712571</c:v>
                </c:pt>
                <c:pt idx="338">
                  <c:v>112.82730166054668</c:v>
                </c:pt>
                <c:pt idx="339">
                  <c:v>115.85335558368605</c:v>
                </c:pt>
                <c:pt idx="340">
                  <c:v>118.33849753989612</c:v>
                </c:pt>
                <c:pt idx="341">
                  <c:v>119.4026800369238</c:v>
                </c:pt>
                <c:pt idx="342">
                  <c:v>120.13325934144966</c:v>
                </c:pt>
                <c:pt idx="343">
                  <c:v>122.29881438509533</c:v>
                </c:pt>
                <c:pt idx="344">
                  <c:v>115.97844627343478</c:v>
                </c:pt>
                <c:pt idx="345">
                  <c:v>117.5712549903249</c:v>
                </c:pt>
                <c:pt idx="346">
                  <c:v>114.24535001478178</c:v>
                </c:pt>
                <c:pt idx="347">
                  <c:v>112.32987136109433</c:v>
                </c:pt>
                <c:pt idx="348">
                  <c:v>112.4144118874444</c:v>
                </c:pt>
                <c:pt idx="349">
                  <c:v>113.29165900453572</c:v>
                </c:pt>
                <c:pt idx="350">
                  <c:v>113.51651862174069</c:v>
                </c:pt>
                <c:pt idx="351">
                  <c:v>114.59930191759459</c:v>
                </c:pt>
                <c:pt idx="352">
                  <c:v>108.12030336620407</c:v>
                </c:pt>
                <c:pt idx="353">
                  <c:v>103.55674772799695</c:v>
                </c:pt>
                <c:pt idx="354">
                  <c:v>102.67911179982032</c:v>
                </c:pt>
                <c:pt idx="355">
                  <c:v>100.9554357129917</c:v>
                </c:pt>
                <c:pt idx="356">
                  <c:v>98.468269000729364</c:v>
                </c:pt>
                <c:pt idx="357">
                  <c:v>105.26157893552613</c:v>
                </c:pt>
                <c:pt idx="358">
                  <c:v>108.92658077806354</c:v>
                </c:pt>
                <c:pt idx="359">
                  <c:v>101.19288512538814</c:v>
                </c:pt>
                <c:pt idx="360">
                  <c:v>103.72559954032563</c:v>
                </c:pt>
                <c:pt idx="361">
                  <c:v>103.63397126425292</c:v>
                </c:pt>
                <c:pt idx="362">
                  <c:v>106.48474069086143</c:v>
                </c:pt>
                <c:pt idx="363">
                  <c:v>101.18794394590691</c:v>
                </c:pt>
                <c:pt idx="364">
                  <c:v>103.74005976477939</c:v>
                </c:pt>
                <c:pt idx="365">
                  <c:v>109.30690737551767</c:v>
                </c:pt>
                <c:pt idx="366">
                  <c:v>111.19352499134111</c:v>
                </c:pt>
                <c:pt idx="367">
                  <c:v>108.83473710171766</c:v>
                </c:pt>
                <c:pt idx="368">
                  <c:v>109.91360243391171</c:v>
                </c:pt>
                <c:pt idx="369">
                  <c:v>109.04127658827184</c:v>
                </c:pt>
                <c:pt idx="370">
                  <c:v>111.53474794878949</c:v>
                </c:pt>
                <c:pt idx="371">
                  <c:v>112.15168300119264</c:v>
                </c:pt>
                <c:pt idx="372">
                  <c:v>116.99572641767733</c:v>
                </c:pt>
                <c:pt idx="373">
                  <c:v>122.20065466273084</c:v>
                </c:pt>
                <c:pt idx="374">
                  <c:v>124.84390253432484</c:v>
                </c:pt>
                <c:pt idx="375">
                  <c:v>126.40806936267953</c:v>
                </c:pt>
                <c:pt idx="376">
                  <c:v>122.11060560000512</c:v>
                </c:pt>
                <c:pt idx="377">
                  <c:v>121.07848694132248</c:v>
                </c:pt>
                <c:pt idx="378">
                  <c:v>125.53485571744606</c:v>
                </c:pt>
                <c:pt idx="379">
                  <c:v>130.64455595240085</c:v>
                </c:pt>
                <c:pt idx="380">
                  <c:v>135.6171080653175</c:v>
                </c:pt>
                <c:pt idx="381">
                  <c:v>135.5912976558599</c:v>
                </c:pt>
                <c:pt idx="382">
                  <c:v>136.61991070118586</c:v>
                </c:pt>
                <c:pt idx="383">
                  <c:v>132.11737205984684</c:v>
                </c:pt>
                <c:pt idx="384">
                  <c:v>136.23509092741122</c:v>
                </c:pt>
                <c:pt idx="385">
                  <c:v>132.55187663703597</c:v>
                </c:pt>
                <c:pt idx="386">
                  <c:v>132.8118970574549</c:v>
                </c:pt>
                <c:pt idx="387">
                  <c:v>123.99596767637244</c:v>
                </c:pt>
                <c:pt idx="388">
                  <c:v>122.48265183282079</c:v>
                </c:pt>
                <c:pt idx="389">
                  <c:v>122.35603785674003</c:v>
                </c:pt>
                <c:pt idx="390">
                  <c:v>120.76837334335509</c:v>
                </c:pt>
                <c:pt idx="391">
                  <c:v>123.5273249123448</c:v>
                </c:pt>
                <c:pt idx="392">
                  <c:v>129.60709857102736</c:v>
                </c:pt>
                <c:pt idx="393">
                  <c:v>127.89057822998534</c:v>
                </c:pt>
                <c:pt idx="394">
                  <c:v>129.57623238850556</c:v>
                </c:pt>
                <c:pt idx="395">
                  <c:v>132.34047000067667</c:v>
                </c:pt>
                <c:pt idx="396">
                  <c:v>131.52566289511716</c:v>
                </c:pt>
                <c:pt idx="397">
                  <c:v>135.51752654177244</c:v>
                </c:pt>
                <c:pt idx="398">
                  <c:v>136.38548309845882</c:v>
                </c:pt>
                <c:pt idx="399">
                  <c:v>137.83323256747627</c:v>
                </c:pt>
                <c:pt idx="400">
                  <c:v>138.26423977297964</c:v>
                </c:pt>
                <c:pt idx="401">
                  <c:v>145.59532959542349</c:v>
                </c:pt>
                <c:pt idx="402">
                  <c:v>136.82470537150812</c:v>
                </c:pt>
                <c:pt idx="403">
                  <c:v>140.36737512684348</c:v>
                </c:pt>
                <c:pt idx="404">
                  <c:v>135.86758259423033</c:v>
                </c:pt>
                <c:pt idx="405">
                  <c:v>139.15099712183164</c:v>
                </c:pt>
                <c:pt idx="406">
                  <c:v>142.91256067959876</c:v>
                </c:pt>
                <c:pt idx="407">
                  <c:v>147.70578864756791</c:v>
                </c:pt>
                <c:pt idx="408">
                  <c:v>150.28306624500314</c:v>
                </c:pt>
                <c:pt idx="409">
                  <c:v>152.5221295419127</c:v>
                </c:pt>
                <c:pt idx="410">
                  <c:v>149.9866660740214</c:v>
                </c:pt>
                <c:pt idx="411">
                  <c:v>149.33184523068078</c:v>
                </c:pt>
                <c:pt idx="412">
                  <c:v>150.50249167372613</c:v>
                </c:pt>
                <c:pt idx="413">
                  <c:v>149.15093026863761</c:v>
                </c:pt>
                <c:pt idx="414">
                  <c:v>149.36867141405523</c:v>
                </c:pt>
                <c:pt idx="415">
                  <c:v>146.49573372627614</c:v>
                </c:pt>
                <c:pt idx="416">
                  <c:v>150.53238854146971</c:v>
                </c:pt>
                <c:pt idx="417">
                  <c:v>148.2126850171739</c:v>
                </c:pt>
                <c:pt idx="418">
                  <c:v>153.49267083479916</c:v>
                </c:pt>
                <c:pt idx="419">
                  <c:v>156.92673449734434</c:v>
                </c:pt>
                <c:pt idx="420">
                  <c:v>152.70559911149297</c:v>
                </c:pt>
                <c:pt idx="421">
                  <c:v>148.13844875656017</c:v>
                </c:pt>
                <c:pt idx="422">
                  <c:v>142.87756996813741</c:v>
                </c:pt>
                <c:pt idx="423">
                  <c:v>143.85409274678284</c:v>
                </c:pt>
                <c:pt idx="424">
                  <c:v>139.66746220934925</c:v>
                </c:pt>
                <c:pt idx="425">
                  <c:v>140.57738082636197</c:v>
                </c:pt>
                <c:pt idx="426">
                  <c:v>142.06688565601766</c:v>
                </c:pt>
                <c:pt idx="427">
                  <c:v>137.99637676402958</c:v>
                </c:pt>
                <c:pt idx="428">
                  <c:v>137.97101144805745</c:v>
                </c:pt>
                <c:pt idx="429">
                  <c:v>136.71503209230505</c:v>
                </c:pt>
                <c:pt idx="430">
                  <c:v>134.11562175973387</c:v>
                </c:pt>
                <c:pt idx="431">
                  <c:v>134.87772240069893</c:v>
                </c:pt>
                <c:pt idx="432">
                  <c:v>129.38701635017324</c:v>
                </c:pt>
                <c:pt idx="433">
                  <c:v>132.24220203853233</c:v>
                </c:pt>
                <c:pt idx="434">
                  <c:v>134.1603518182626</c:v>
                </c:pt>
                <c:pt idx="435">
                  <c:v>132.64614581660487</c:v>
                </c:pt>
                <c:pt idx="436">
                  <c:v>141.39306913706909</c:v>
                </c:pt>
                <c:pt idx="437">
                  <c:v>142.19704638282752</c:v>
                </c:pt>
                <c:pt idx="438">
                  <c:v>138.76599006961325</c:v>
                </c:pt>
                <c:pt idx="439">
                  <c:v>140.17132374348185</c:v>
                </c:pt>
                <c:pt idx="440">
                  <c:v>141.45670715805596</c:v>
                </c:pt>
                <c:pt idx="441">
                  <c:v>145.25839046333951</c:v>
                </c:pt>
                <c:pt idx="442">
                  <c:v>148.31385639919151</c:v>
                </c:pt>
                <c:pt idx="443">
                  <c:v>147.08500943332058</c:v>
                </c:pt>
                <c:pt idx="444">
                  <c:v>151.04304022363957</c:v>
                </c:pt>
                <c:pt idx="445">
                  <c:v>151.30102445125743</c:v>
                </c:pt>
                <c:pt idx="446">
                  <c:v>147.25488107359973</c:v>
                </c:pt>
                <c:pt idx="447">
                  <c:v>142.59032225224823</c:v>
                </c:pt>
                <c:pt idx="448">
                  <c:v>138.01811475310043</c:v>
                </c:pt>
                <c:pt idx="449">
                  <c:v>141.44256784999345</c:v>
                </c:pt>
                <c:pt idx="450">
                  <c:v>143.60362112425994</c:v>
                </c:pt>
                <c:pt idx="451">
                  <c:v>143.48170615099335</c:v>
                </c:pt>
                <c:pt idx="452">
                  <c:v>139.24079861879562</c:v>
                </c:pt>
                <c:pt idx="453">
                  <c:v>135.02962637880623</c:v>
                </c:pt>
                <c:pt idx="454">
                  <c:v>134.97036711811967</c:v>
                </c:pt>
                <c:pt idx="455">
                  <c:v>139.26234236145822</c:v>
                </c:pt>
                <c:pt idx="456">
                  <c:v>135.30336285547378</c:v>
                </c:pt>
                <c:pt idx="457">
                  <c:v>136.35248439247448</c:v>
                </c:pt>
                <c:pt idx="458">
                  <c:v>132.50283015845361</c:v>
                </c:pt>
                <c:pt idx="459">
                  <c:v>141.7709420156331</c:v>
                </c:pt>
                <c:pt idx="460">
                  <c:v>143.5130656072819</c:v>
                </c:pt>
                <c:pt idx="461">
                  <c:v>150.71828024496563</c:v>
                </c:pt>
                <c:pt idx="462">
                  <c:v>151.70695435608744</c:v>
                </c:pt>
                <c:pt idx="463">
                  <c:v>148.94965592440957</c:v>
                </c:pt>
                <c:pt idx="464">
                  <c:v>147.90537515587457</c:v>
                </c:pt>
                <c:pt idx="465">
                  <c:v>146.75149062275312</c:v>
                </c:pt>
                <c:pt idx="466">
                  <c:v>145.6399670420177</c:v>
                </c:pt>
                <c:pt idx="467">
                  <c:v>141.82735984287376</c:v>
                </c:pt>
                <c:pt idx="468">
                  <c:v>141.82735984287376</c:v>
                </c:pt>
                <c:pt idx="469">
                  <c:v>143.08389147629441</c:v>
                </c:pt>
                <c:pt idx="470">
                  <c:v>143.42942515397598</c:v>
                </c:pt>
                <c:pt idx="471">
                  <c:v>143.49216006458332</c:v>
                </c:pt>
                <c:pt idx="472">
                  <c:v>144.76187343358058</c:v>
                </c:pt>
                <c:pt idx="473">
                  <c:v>146.67310591925161</c:v>
                </c:pt>
                <c:pt idx="474">
                  <c:v>146.95917800532229</c:v>
                </c:pt>
                <c:pt idx="475">
                  <c:v>141.2196870128241</c:v>
                </c:pt>
                <c:pt idx="476">
                  <c:v>138.80561948278606</c:v>
                </c:pt>
                <c:pt idx="477">
                  <c:v>151.16877984557524</c:v>
                </c:pt>
                <c:pt idx="478">
                  <c:v>164.01524319403975</c:v>
                </c:pt>
                <c:pt idx="479">
                  <c:v>162.2374802565671</c:v>
                </c:pt>
                <c:pt idx="480">
                  <c:v>158.7734234687909</c:v>
                </c:pt>
                <c:pt idx="481">
                  <c:v>161.91973320136123</c:v>
                </c:pt>
                <c:pt idx="482">
                  <c:v>165.49018097760361</c:v>
                </c:pt>
                <c:pt idx="483">
                  <c:v>163.214582681818</c:v>
                </c:pt>
                <c:pt idx="484">
                  <c:v>166.2648489609274</c:v>
                </c:pt>
                <c:pt idx="485">
                  <c:v>164.50227961946302</c:v>
                </c:pt>
                <c:pt idx="486">
                  <c:v>161.91355718407277</c:v>
                </c:pt>
                <c:pt idx="487">
                  <c:v>161.24205406778964</c:v>
                </c:pt>
                <c:pt idx="488">
                  <c:v>163.38298565028123</c:v>
                </c:pt>
                <c:pt idx="489">
                  <c:v>160.93166251549133</c:v>
                </c:pt>
                <c:pt idx="490">
                  <c:v>158.86157496386593</c:v>
                </c:pt>
                <c:pt idx="491">
                  <c:v>153.28731193415845</c:v>
                </c:pt>
                <c:pt idx="492">
                  <c:v>152.12494864419841</c:v>
                </c:pt>
                <c:pt idx="493">
                  <c:v>150.81445554057476</c:v>
                </c:pt>
                <c:pt idx="494">
                  <c:v>153.82132491953124</c:v>
                </c:pt>
                <c:pt idx="495">
                  <c:v>151.79262169156971</c:v>
                </c:pt>
                <c:pt idx="496">
                  <c:v>152.64665079850261</c:v>
                </c:pt>
                <c:pt idx="497">
                  <c:v>153.98051824825114</c:v>
                </c:pt>
                <c:pt idx="498">
                  <c:v>155.54099138169335</c:v>
                </c:pt>
                <c:pt idx="499">
                  <c:v>149.60280746028798</c:v>
                </c:pt>
                <c:pt idx="500">
                  <c:v>149.7230777134908</c:v>
                </c:pt>
                <c:pt idx="501">
                  <c:v>145</c:v>
                </c:pt>
                <c:pt idx="502">
                  <c:v>149.37536610833797</c:v>
                </c:pt>
                <c:pt idx="503">
                  <c:v>147.92227688891217</c:v>
                </c:pt>
                <c:pt idx="504">
                  <c:v>148.96979559628858</c:v>
                </c:pt>
                <c:pt idx="505">
                  <c:v>147.94931564559533</c:v>
                </c:pt>
                <c:pt idx="506">
                  <c:v>147.63807097087118</c:v>
                </c:pt>
                <c:pt idx="507">
                  <c:v>151.7333186877556</c:v>
                </c:pt>
                <c:pt idx="508">
                  <c:v>148.68759195037089</c:v>
                </c:pt>
                <c:pt idx="509">
                  <c:v>151.65091493294725</c:v>
                </c:pt>
                <c:pt idx="510">
                  <c:v>153.83107618423529</c:v>
                </c:pt>
                <c:pt idx="511">
                  <c:v>151.27127949482016</c:v>
                </c:pt>
                <c:pt idx="512">
                  <c:v>153.78881623837282</c:v>
                </c:pt>
                <c:pt idx="513">
                  <c:v>156.57905351610731</c:v>
                </c:pt>
                <c:pt idx="514">
                  <c:v>157.21641135708447</c:v>
                </c:pt>
                <c:pt idx="515">
                  <c:v>154.78695035434995</c:v>
                </c:pt>
                <c:pt idx="516">
                  <c:v>149.60949167750019</c:v>
                </c:pt>
                <c:pt idx="517">
                  <c:v>149.85993460561767</c:v>
                </c:pt>
                <c:pt idx="518">
                  <c:v>153.46986674914396</c:v>
                </c:pt>
                <c:pt idx="519">
                  <c:v>149.69635934116769</c:v>
                </c:pt>
                <c:pt idx="520">
                  <c:v>150.94369811290565</c:v>
                </c:pt>
                <c:pt idx="521">
                  <c:v>150.7812985751217</c:v>
                </c:pt>
                <c:pt idx="522">
                  <c:v>153.61640537390531</c:v>
                </c:pt>
                <c:pt idx="523">
                  <c:v>149.26486525636233</c:v>
                </c:pt>
                <c:pt idx="524">
                  <c:v>151.88482478509826</c:v>
                </c:pt>
                <c:pt idx="525">
                  <c:v>153.54478174135389</c:v>
                </c:pt>
                <c:pt idx="526">
                  <c:v>151.27127949482016</c:v>
                </c:pt>
                <c:pt idx="527">
                  <c:v>150.54235284463971</c:v>
                </c:pt>
                <c:pt idx="528">
                  <c:v>145.97260016866178</c:v>
                </c:pt>
                <c:pt idx="529">
                  <c:v>155.4123547212383</c:v>
                </c:pt>
                <c:pt idx="530">
                  <c:v>157.61662348876783</c:v>
                </c:pt>
                <c:pt idx="531">
                  <c:v>155.12253221244166</c:v>
                </c:pt>
                <c:pt idx="532">
                  <c:v>150.51245795614395</c:v>
                </c:pt>
                <c:pt idx="533">
                  <c:v>151.53217480126128</c:v>
                </c:pt>
                <c:pt idx="534">
                  <c:v>155.53134732265389</c:v>
                </c:pt>
                <c:pt idx="535">
                  <c:v>154.02597183592124</c:v>
                </c:pt>
                <c:pt idx="536">
                  <c:v>149.72641717479252</c:v>
                </c:pt>
                <c:pt idx="537">
                  <c:v>152.34172114033635</c:v>
                </c:pt>
                <c:pt idx="538">
                  <c:v>164.07620180879371</c:v>
                </c:pt>
                <c:pt idx="539">
                  <c:v>167.77961735562516</c:v>
                </c:pt>
                <c:pt idx="540">
                  <c:v>160.72647572817615</c:v>
                </c:pt>
                <c:pt idx="541">
                  <c:v>165.85535867134351</c:v>
                </c:pt>
                <c:pt idx="542">
                  <c:v>166.06023003717658</c:v>
                </c:pt>
                <c:pt idx="543">
                  <c:v>167.88686666919483</c:v>
                </c:pt>
                <c:pt idx="544">
                  <c:v>167.62458053638792</c:v>
                </c:pt>
                <c:pt idx="545">
                  <c:v>167.97023545854785</c:v>
                </c:pt>
                <c:pt idx="546">
                  <c:v>167.01197561851666</c:v>
                </c:pt>
                <c:pt idx="547">
                  <c:v>162.87418457201866</c:v>
                </c:pt>
                <c:pt idx="548">
                  <c:v>160.71403174583108</c:v>
                </c:pt>
                <c:pt idx="549">
                  <c:v>164.83021567661677</c:v>
                </c:pt>
                <c:pt idx="550">
                  <c:v>163.98170629676957</c:v>
                </c:pt>
                <c:pt idx="551">
                  <c:v>163.42888361608544</c:v>
                </c:pt>
                <c:pt idx="552">
                  <c:v>161.85178404948152</c:v>
                </c:pt>
                <c:pt idx="553">
                  <c:v>162.24364394329905</c:v>
                </c:pt>
                <c:pt idx="554">
                  <c:v>163.76202245942127</c:v>
                </c:pt>
                <c:pt idx="555">
                  <c:v>162.03394706048482</c:v>
                </c:pt>
                <c:pt idx="556">
                  <c:v>161.28546121706071</c:v>
                </c:pt>
                <c:pt idx="557">
                  <c:v>165.01212076693034</c:v>
                </c:pt>
                <c:pt idx="558">
                  <c:v>165.60495161679194</c:v>
                </c:pt>
                <c:pt idx="559">
                  <c:v>169.27197050900068</c:v>
                </c:pt>
                <c:pt idx="560">
                  <c:v>167.49328344742662</c:v>
                </c:pt>
                <c:pt idx="561">
                  <c:v>160.52725625263767</c:v>
                </c:pt>
                <c:pt idx="562">
                  <c:v>161.50851370748231</c:v>
                </c:pt>
                <c:pt idx="563">
                  <c:v>161.54875425084526</c:v>
                </c:pt>
                <c:pt idx="564">
                  <c:v>166.28289148315889</c:v>
                </c:pt>
                <c:pt idx="565">
                  <c:v>164.34415109762804</c:v>
                </c:pt>
                <c:pt idx="566">
                  <c:v>172.2207885244984</c:v>
                </c:pt>
                <c:pt idx="567">
                  <c:v>163.47782724271815</c:v>
                </c:pt>
                <c:pt idx="568">
                  <c:v>165.93070842975391</c:v>
                </c:pt>
                <c:pt idx="569">
                  <c:v>166.23176591734807</c:v>
                </c:pt>
                <c:pt idx="570">
                  <c:v>165.18777194453588</c:v>
                </c:pt>
                <c:pt idx="571">
                  <c:v>173.37531542869647</c:v>
                </c:pt>
                <c:pt idx="572">
                  <c:v>178.37881040078724</c:v>
                </c:pt>
                <c:pt idx="573">
                  <c:v>181.4221596167348</c:v>
                </c:pt>
                <c:pt idx="574">
                  <c:v>185.2970588001871</c:v>
                </c:pt>
                <c:pt idx="575">
                  <c:v>182.58696558078839</c:v>
                </c:pt>
                <c:pt idx="576">
                  <c:v>180.24705268048075</c:v>
                </c:pt>
                <c:pt idx="577">
                  <c:v>181.60671793741551</c:v>
                </c:pt>
                <c:pt idx="578">
                  <c:v>180.51592727512994</c:v>
                </c:pt>
                <c:pt idx="579">
                  <c:v>177.7695136968091</c:v>
                </c:pt>
                <c:pt idx="580">
                  <c:v>174.2354728521147</c:v>
                </c:pt>
                <c:pt idx="581">
                  <c:v>174.1579742647462</c:v>
                </c:pt>
                <c:pt idx="582">
                  <c:v>174.26129805553498</c:v>
                </c:pt>
                <c:pt idx="583">
                  <c:v>176.83890974556476</c:v>
                </c:pt>
                <c:pt idx="584">
                  <c:v>169.71741218861428</c:v>
                </c:pt>
                <c:pt idx="585">
                  <c:v>172.74837191707482</c:v>
                </c:pt>
                <c:pt idx="586">
                  <c:v>172.45579143653018</c:v>
                </c:pt>
                <c:pt idx="587">
                  <c:v>169.30741271426953</c:v>
                </c:pt>
                <c:pt idx="588">
                  <c:v>165.59287424282482</c:v>
                </c:pt>
                <c:pt idx="589">
                  <c:v>169.12717108732116</c:v>
                </c:pt>
                <c:pt idx="590">
                  <c:v>174.04022523543227</c:v>
                </c:pt>
                <c:pt idx="591">
                  <c:v>171.25419702886117</c:v>
                </c:pt>
                <c:pt idx="592">
                  <c:v>173.30031736843415</c:v>
                </c:pt>
                <c:pt idx="593">
                  <c:v>178.49929971851429</c:v>
                </c:pt>
                <c:pt idx="594">
                  <c:v>177.426040929735</c:v>
                </c:pt>
                <c:pt idx="595">
                  <c:v>177.6682301369606</c:v>
                </c:pt>
                <c:pt idx="596">
                  <c:v>179.84159696799847</c:v>
                </c:pt>
                <c:pt idx="597">
                  <c:v>188.59745491389856</c:v>
                </c:pt>
                <c:pt idx="598">
                  <c:v>184.71599822430107</c:v>
                </c:pt>
                <c:pt idx="599">
                  <c:v>192.49935064825544</c:v>
                </c:pt>
                <c:pt idx="600">
                  <c:v>199.78238160558604</c:v>
                </c:pt>
                <c:pt idx="601">
                  <c:v>203.0295544988463</c:v>
                </c:pt>
                <c:pt idx="602">
                  <c:v>202.86448678859492</c:v>
                </c:pt>
                <c:pt idx="603">
                  <c:v>208.55934407261643</c:v>
                </c:pt>
                <c:pt idx="604">
                  <c:v>211.37171050071956</c:v>
                </c:pt>
                <c:pt idx="605">
                  <c:v>209.09806311871949</c:v>
                </c:pt>
                <c:pt idx="606">
                  <c:v>203.11326889201504</c:v>
                </c:pt>
                <c:pt idx="607">
                  <c:v>204.81943267180486</c:v>
                </c:pt>
                <c:pt idx="608">
                  <c:v>208.42984431218096</c:v>
                </c:pt>
                <c:pt idx="609">
                  <c:v>200.68133944141394</c:v>
                </c:pt>
                <c:pt idx="610">
                  <c:v>194.20092687729377</c:v>
                </c:pt>
                <c:pt idx="611">
                  <c:v>184.03532269648673</c:v>
                </c:pt>
                <c:pt idx="612">
                  <c:v>183.88039590995012</c:v>
                </c:pt>
                <c:pt idx="613">
                  <c:v>177.89322640280602</c:v>
                </c:pt>
                <c:pt idx="614">
                  <c:v>171.35051794494231</c:v>
                </c:pt>
                <c:pt idx="615">
                  <c:v>171.28922908344236</c:v>
                </c:pt>
                <c:pt idx="616">
                  <c:v>179.34603424664846</c:v>
                </c:pt>
                <c:pt idx="617">
                  <c:v>174.57376664321589</c:v>
                </c:pt>
                <c:pt idx="618">
                  <c:v>171.41178489240465</c:v>
                </c:pt>
                <c:pt idx="619">
                  <c:v>170.31441512684708</c:v>
                </c:pt>
                <c:pt idx="620">
                  <c:v>173.85626246989207</c:v>
                </c:pt>
                <c:pt idx="621">
                  <c:v>184.04347312523745</c:v>
                </c:pt>
                <c:pt idx="622">
                  <c:v>183.65728953678914</c:v>
                </c:pt>
                <c:pt idx="623">
                  <c:v>187.66459442313567</c:v>
                </c:pt>
                <c:pt idx="624">
                  <c:v>181.45522863781028</c:v>
                </c:pt>
                <c:pt idx="625">
                  <c:v>185.75521526998912</c:v>
                </c:pt>
                <c:pt idx="626">
                  <c:v>187.3739576355263</c:v>
                </c:pt>
                <c:pt idx="627">
                  <c:v>187.00802121834241</c:v>
                </c:pt>
                <c:pt idx="628">
                  <c:v>184.32037326351093</c:v>
                </c:pt>
                <c:pt idx="629">
                  <c:v>188.95766721676048</c:v>
                </c:pt>
                <c:pt idx="630">
                  <c:v>191.36875398037162</c:v>
                </c:pt>
                <c:pt idx="631">
                  <c:v>189.80252896102306</c:v>
                </c:pt>
                <c:pt idx="632">
                  <c:v>177.26815844928271</c:v>
                </c:pt>
                <c:pt idx="633">
                  <c:v>177.41758650145144</c:v>
                </c:pt>
                <c:pt idx="634">
                  <c:v>177.02824633374189</c:v>
                </c:pt>
                <c:pt idx="635">
                  <c:v>172.87278559680814</c:v>
                </c:pt>
                <c:pt idx="636">
                  <c:v>171.93312653470826</c:v>
                </c:pt>
                <c:pt idx="637">
                  <c:v>175.45369759569047</c:v>
                </c:pt>
                <c:pt idx="638">
                  <c:v>180.74014495955237</c:v>
                </c:pt>
                <c:pt idx="639">
                  <c:v>178.0028089666003</c:v>
                </c:pt>
                <c:pt idx="640">
                  <c:v>179.67748885155314</c:v>
                </c:pt>
                <c:pt idx="641">
                  <c:v>183.44754018519845</c:v>
                </c:pt>
                <c:pt idx="642">
                  <c:v>175.6388339747221</c:v>
                </c:pt>
                <c:pt idx="643">
                  <c:v>172.23240113288787</c:v>
                </c:pt>
                <c:pt idx="644">
                  <c:v>172.72232050317064</c:v>
                </c:pt>
                <c:pt idx="645">
                  <c:v>179.41850517714164</c:v>
                </c:pt>
                <c:pt idx="646">
                  <c:v>182.51849221380283</c:v>
                </c:pt>
                <c:pt idx="647">
                  <c:v>184.26339842735996</c:v>
                </c:pt>
                <c:pt idx="648">
                  <c:v>178.70926109186397</c:v>
                </c:pt>
                <c:pt idx="649">
                  <c:v>185.34562309372185</c:v>
                </c:pt>
                <c:pt idx="650">
                  <c:v>188.00797855410286</c:v>
                </c:pt>
                <c:pt idx="651">
                  <c:v>185.74444810007108</c:v>
                </c:pt>
                <c:pt idx="652">
                  <c:v>185.97042775667319</c:v>
                </c:pt>
                <c:pt idx="653">
                  <c:v>192.5642749837051</c:v>
                </c:pt>
                <c:pt idx="654">
                  <c:v>198.14893388560031</c:v>
                </c:pt>
                <c:pt idx="655">
                  <c:v>196.80955261368794</c:v>
                </c:pt>
                <c:pt idx="656">
                  <c:v>192.59283475768251</c:v>
                </c:pt>
                <c:pt idx="657">
                  <c:v>202.18308534593095</c:v>
                </c:pt>
                <c:pt idx="658">
                  <c:v>204.7242047243071</c:v>
                </c:pt>
                <c:pt idx="659">
                  <c:v>207.15453169071634</c:v>
                </c:pt>
                <c:pt idx="660">
                  <c:v>207.03139858485235</c:v>
                </c:pt>
                <c:pt idx="661">
                  <c:v>206.22802913280242</c:v>
                </c:pt>
                <c:pt idx="662">
                  <c:v>203.22647465327935</c:v>
                </c:pt>
                <c:pt idx="663">
                  <c:v>199.93248860552904</c:v>
                </c:pt>
                <c:pt idx="664">
                  <c:v>201.9356333092305</c:v>
                </c:pt>
                <c:pt idx="665">
                  <c:v>201.27593000654599</c:v>
                </c:pt>
                <c:pt idx="666">
                  <c:v>198.79134790025446</c:v>
                </c:pt>
                <c:pt idx="667">
                  <c:v>196.8654362756449</c:v>
                </c:pt>
                <c:pt idx="668">
                  <c:v>198.04292464008907</c:v>
                </c:pt>
                <c:pt idx="669">
                  <c:v>198.44142712649494</c:v>
                </c:pt>
                <c:pt idx="670">
                  <c:v>197.01776569639603</c:v>
                </c:pt>
                <c:pt idx="671">
                  <c:v>199.00753754569197</c:v>
                </c:pt>
                <c:pt idx="672">
                  <c:v>197.651207939643</c:v>
                </c:pt>
                <c:pt idx="673">
                  <c:v>190.0684087374859</c:v>
                </c:pt>
                <c:pt idx="674">
                  <c:v>190.1709757034443</c:v>
                </c:pt>
                <c:pt idx="675">
                  <c:v>188.55237999028282</c:v>
                </c:pt>
                <c:pt idx="676">
                  <c:v>193.68531178176625</c:v>
                </c:pt>
                <c:pt idx="677">
                  <c:v>194.94614640972003</c:v>
                </c:pt>
                <c:pt idx="678">
                  <c:v>200.51932575190853</c:v>
                </c:pt>
                <c:pt idx="679">
                  <c:v>196.60366222428308</c:v>
                </c:pt>
                <c:pt idx="680">
                  <c:v>206.66881719311212</c:v>
                </c:pt>
                <c:pt idx="681">
                  <c:v>200.03249735980401</c:v>
                </c:pt>
                <c:pt idx="682">
                  <c:v>197.50949344272036</c:v>
                </c:pt>
                <c:pt idx="683">
                  <c:v>201.97772154373857</c:v>
                </c:pt>
                <c:pt idx="684">
                  <c:v>205.57723609388273</c:v>
                </c:pt>
                <c:pt idx="685">
                  <c:v>210.4804028882499</c:v>
                </c:pt>
                <c:pt idx="686">
                  <c:v>208.05047464497648</c:v>
                </c:pt>
                <c:pt idx="687">
                  <c:v>207.4945782424206</c:v>
                </c:pt>
                <c:pt idx="688">
                  <c:v>208.1682012219926</c:v>
                </c:pt>
                <c:pt idx="689">
                  <c:v>214.5203953007732</c:v>
                </c:pt>
                <c:pt idx="690">
                  <c:v>217.01612843288859</c:v>
                </c:pt>
                <c:pt idx="691">
                  <c:v>216.60332407421637</c:v>
                </c:pt>
                <c:pt idx="692">
                  <c:v>213.44085831911377</c:v>
                </c:pt>
                <c:pt idx="693">
                  <c:v>211.04264971801317</c:v>
                </c:pt>
                <c:pt idx="694">
                  <c:v>209.61870145576228</c:v>
                </c:pt>
                <c:pt idx="695">
                  <c:v>207.71133815947553</c:v>
                </c:pt>
                <c:pt idx="696">
                  <c:v>211.20132575341472</c:v>
                </c:pt>
                <c:pt idx="697">
                  <c:v>210.89333796969501</c:v>
                </c:pt>
                <c:pt idx="698">
                  <c:v>204.28166829160173</c:v>
                </c:pt>
                <c:pt idx="699">
                  <c:v>203.17972339778396</c:v>
                </c:pt>
                <c:pt idx="700">
                  <c:v>205.88589072590671</c:v>
                </c:pt>
                <c:pt idx="701">
                  <c:v>207.09176709854981</c:v>
                </c:pt>
                <c:pt idx="702">
                  <c:v>207.64151800639485</c:v>
                </c:pt>
                <c:pt idx="703">
                  <c:v>206.04125800431331</c:v>
                </c:pt>
                <c:pt idx="704">
                  <c:v>204.0539144441978</c:v>
                </c:pt>
                <c:pt idx="705">
                  <c:v>200.30726397212857</c:v>
                </c:pt>
                <c:pt idx="706">
                  <c:v>196.47900651214624</c:v>
                </c:pt>
                <c:pt idx="707">
                  <c:v>201.53659717282119</c:v>
                </c:pt>
                <c:pt idx="708">
                  <c:v>205.72554532677754</c:v>
                </c:pt>
                <c:pt idx="709">
                  <c:v>202.14846029589245</c:v>
                </c:pt>
                <c:pt idx="710">
                  <c:v>199.32134858062747</c:v>
                </c:pt>
                <c:pt idx="711">
                  <c:v>200.25234081028864</c:v>
                </c:pt>
                <c:pt idx="712">
                  <c:v>197.38287666360526</c:v>
                </c:pt>
                <c:pt idx="713">
                  <c:v>204.3746559630132</c:v>
                </c:pt>
                <c:pt idx="714">
                  <c:v>203.30272993740147</c:v>
                </c:pt>
                <c:pt idx="715">
                  <c:v>200.90545039893766</c:v>
                </c:pt>
                <c:pt idx="716">
                  <c:v>196.72569735548024</c:v>
                </c:pt>
                <c:pt idx="717">
                  <c:v>204.29880077964236</c:v>
                </c:pt>
                <c:pt idx="718">
                  <c:v>202.69188439599648</c:v>
                </c:pt>
                <c:pt idx="719">
                  <c:v>190.5019684937665</c:v>
                </c:pt>
                <c:pt idx="720">
                  <c:v>191.11776474205635</c:v>
                </c:pt>
                <c:pt idx="721">
                  <c:v>188.46485083431341</c:v>
                </c:pt>
                <c:pt idx="722">
                  <c:v>187.05346829182292</c:v>
                </c:pt>
                <c:pt idx="723">
                  <c:v>183.3957469517764</c:v>
                </c:pt>
                <c:pt idx="724">
                  <c:v>180</c:v>
                </c:pt>
                <c:pt idx="725">
                  <c:v>180.34966038226963</c:v>
                </c:pt>
                <c:pt idx="726">
                  <c:v>181.1573901335521</c:v>
                </c:pt>
                <c:pt idx="727">
                  <c:v>178.95530168173281</c:v>
                </c:pt>
                <c:pt idx="728">
                  <c:v>179.77764043395385</c:v>
                </c:pt>
                <c:pt idx="729">
                  <c:v>184.56977000581651</c:v>
                </c:pt>
                <c:pt idx="730">
                  <c:v>200.27730775102805</c:v>
                </c:pt>
                <c:pt idx="731">
                  <c:v>203.26829560952194</c:v>
                </c:pt>
                <c:pt idx="732">
                  <c:v>208.64083972223654</c:v>
                </c:pt>
                <c:pt idx="733">
                  <c:v>212.16267343715293</c:v>
                </c:pt>
                <c:pt idx="734">
                  <c:v>215.14878572745886</c:v>
                </c:pt>
                <c:pt idx="735">
                  <c:v>203.40353979220717</c:v>
                </c:pt>
                <c:pt idx="736">
                  <c:v>201.51426748495999</c:v>
                </c:pt>
                <c:pt idx="737">
                  <c:v>207.86293560902098</c:v>
                </c:pt>
                <c:pt idx="738">
                  <c:v>214.70677679104588</c:v>
                </c:pt>
                <c:pt idx="739">
                  <c:v>212.3252222417299</c:v>
                </c:pt>
                <c:pt idx="740">
                  <c:v>214.5670058513191</c:v>
                </c:pt>
                <c:pt idx="741">
                  <c:v>215.99074054227418</c:v>
                </c:pt>
                <c:pt idx="742">
                  <c:v>215.83326898325939</c:v>
                </c:pt>
                <c:pt idx="743">
                  <c:v>205.81059253595282</c:v>
                </c:pt>
                <c:pt idx="744">
                  <c:v>208.37466256721328</c:v>
                </c:pt>
                <c:pt idx="745">
                  <c:v>210.80559764863929</c:v>
                </c:pt>
                <c:pt idx="746">
                  <c:v>208.01442257689729</c:v>
                </c:pt>
                <c:pt idx="747">
                  <c:v>210.44476710053877</c:v>
                </c:pt>
                <c:pt idx="748">
                  <c:v>206.76798591658235</c:v>
                </c:pt>
                <c:pt idx="749">
                  <c:v>203.91419764204747</c:v>
                </c:pt>
                <c:pt idx="750">
                  <c:v>209.27732796459344</c:v>
                </c:pt>
                <c:pt idx="751">
                  <c:v>211.30073355291506</c:v>
                </c:pt>
                <c:pt idx="752">
                  <c:v>215.78924903711027</c:v>
                </c:pt>
                <c:pt idx="753">
                  <c:v>213.71944226017436</c:v>
                </c:pt>
                <c:pt idx="754">
                  <c:v>213.30963410029094</c:v>
                </c:pt>
                <c:pt idx="755">
                  <c:v>218.27276513573563</c:v>
                </c:pt>
                <c:pt idx="756">
                  <c:v>211.65301793265317</c:v>
                </c:pt>
                <c:pt idx="757">
                  <c:v>217.33844574764032</c:v>
                </c:pt>
                <c:pt idx="758">
                  <c:v>215.24404753674375</c:v>
                </c:pt>
                <c:pt idx="759">
                  <c:v>217.61433776293325</c:v>
                </c:pt>
                <c:pt idx="760">
                  <c:v>216.41395518773737</c:v>
                </c:pt>
                <c:pt idx="761">
                  <c:v>210.89570882310525</c:v>
                </c:pt>
                <c:pt idx="762">
                  <c:v>211.60103969498826</c:v>
                </c:pt>
                <c:pt idx="763">
                  <c:v>212.34641508629244</c:v>
                </c:pt>
                <c:pt idx="764">
                  <c:v>208.55934407261643</c:v>
                </c:pt>
                <c:pt idx="765">
                  <c:v>198.73600579663466</c:v>
                </c:pt>
                <c:pt idx="766">
                  <c:v>197.86611635143598</c:v>
                </c:pt>
                <c:pt idx="767">
                  <c:v>188.58419870180003</c:v>
                </c:pt>
                <c:pt idx="768">
                  <c:v>188.53646862079495</c:v>
                </c:pt>
                <c:pt idx="769">
                  <c:v>185.55861607589122</c:v>
                </c:pt>
                <c:pt idx="770">
                  <c:v>187.13097017864254</c:v>
                </c:pt>
                <c:pt idx="771">
                  <c:v>185.22148903407509</c:v>
                </c:pt>
                <c:pt idx="772">
                  <c:v>186.82612237050793</c:v>
                </c:pt>
                <c:pt idx="773">
                  <c:v>187.43798974594239</c:v>
                </c:pt>
                <c:pt idx="774">
                  <c:v>200.22237637187308</c:v>
                </c:pt>
                <c:pt idx="775">
                  <c:v>203.04433013507173</c:v>
                </c:pt>
                <c:pt idx="776">
                  <c:v>202.89652535221001</c:v>
                </c:pt>
                <c:pt idx="777">
                  <c:v>212.81212371479216</c:v>
                </c:pt>
                <c:pt idx="778">
                  <c:v>226.72891302169646</c:v>
                </c:pt>
                <c:pt idx="779">
                  <c:v>218.41245385737508</c:v>
                </c:pt>
                <c:pt idx="780">
                  <c:v>212.56528408938277</c:v>
                </c:pt>
                <c:pt idx="781">
                  <c:v>210.35683967962629</c:v>
                </c:pt>
                <c:pt idx="782">
                  <c:v>209.91426821443082</c:v>
                </c:pt>
                <c:pt idx="783">
                  <c:v>205.35578881541178</c:v>
                </c:pt>
                <c:pt idx="784">
                  <c:v>203.85534086699815</c:v>
                </c:pt>
                <c:pt idx="785">
                  <c:v>203.11326889201504</c:v>
                </c:pt>
                <c:pt idx="786">
                  <c:v>205.25106577067999</c:v>
                </c:pt>
                <c:pt idx="787">
                  <c:v>205.02682751288916</c:v>
                </c:pt>
                <c:pt idx="788">
                  <c:v>205.29734533110749</c:v>
                </c:pt>
                <c:pt idx="789">
                  <c:v>210.68459839295326</c:v>
                </c:pt>
                <c:pt idx="790">
                  <c:v>213.37291299506597</c:v>
                </c:pt>
                <c:pt idx="791">
                  <c:v>212.01650879117881</c:v>
                </c:pt>
                <c:pt idx="792">
                  <c:v>216.10645524833356</c:v>
                </c:pt>
                <c:pt idx="793">
                  <c:v>217.08063018150654</c:v>
                </c:pt>
                <c:pt idx="794">
                  <c:v>220.97737440742659</c:v>
                </c:pt>
                <c:pt idx="795">
                  <c:v>219.83857714241148</c:v>
                </c:pt>
                <c:pt idx="796">
                  <c:v>223.25321946166869</c:v>
                </c:pt>
                <c:pt idx="797">
                  <c:v>230.44956064180292</c:v>
                </c:pt>
                <c:pt idx="798">
                  <c:v>232.8282628891948</c:v>
                </c:pt>
                <c:pt idx="799">
                  <c:v>234.13671220037236</c:v>
                </c:pt>
                <c:pt idx="800">
                  <c:v>234.19222873528489</c:v>
                </c:pt>
                <c:pt idx="801">
                  <c:v>233.12443029421004</c:v>
                </c:pt>
                <c:pt idx="802">
                  <c:v>230.60138768012649</c:v>
                </c:pt>
                <c:pt idx="803">
                  <c:v>220.94795767329464</c:v>
                </c:pt>
                <c:pt idx="804">
                  <c:v>222.26785642552997</c:v>
                </c:pt>
                <c:pt idx="805">
                  <c:v>224.98888861452693</c:v>
                </c:pt>
                <c:pt idx="806">
                  <c:v>232.78101297141913</c:v>
                </c:pt>
                <c:pt idx="807">
                  <c:v>232.4026677988013</c:v>
                </c:pt>
                <c:pt idx="808">
                  <c:v>228.70723643995177</c:v>
                </c:pt>
                <c:pt idx="809">
                  <c:v>233.43521585227882</c:v>
                </c:pt>
                <c:pt idx="810">
                  <c:v>239.98124926752089</c:v>
                </c:pt>
                <c:pt idx="811">
                  <c:v>237.43630724891256</c:v>
                </c:pt>
                <c:pt idx="812">
                  <c:v>234.51865597431689</c:v>
                </c:pt>
                <c:pt idx="813">
                  <c:v>237.21930781452002</c:v>
                </c:pt>
                <c:pt idx="814">
                  <c:v>232.72301132462169</c:v>
                </c:pt>
                <c:pt idx="815">
                  <c:v>234.35016535091245</c:v>
                </c:pt>
                <c:pt idx="816">
                  <c:v>236.57768280207665</c:v>
                </c:pt>
                <c:pt idx="817">
                  <c:v>230.34105148670309</c:v>
                </c:pt>
                <c:pt idx="818">
                  <c:v>236.54386485385749</c:v>
                </c:pt>
                <c:pt idx="819">
                  <c:v>230.66859344089303</c:v>
                </c:pt>
                <c:pt idx="820">
                  <c:v>231.37631685200625</c:v>
                </c:pt>
                <c:pt idx="821">
                  <c:v>238.98535519985319</c:v>
                </c:pt>
                <c:pt idx="822">
                  <c:v>235.31680772949474</c:v>
                </c:pt>
                <c:pt idx="823">
                  <c:v>241.25505176057973</c:v>
                </c:pt>
                <c:pt idx="824">
                  <c:v>246.62116697477529</c:v>
                </c:pt>
                <c:pt idx="825">
                  <c:v>246.26205554246476</c:v>
                </c:pt>
                <c:pt idx="826">
                  <c:v>245.83531072651056</c:v>
                </c:pt>
                <c:pt idx="827">
                  <c:v>239.71441341729954</c:v>
                </c:pt>
                <c:pt idx="828">
                  <c:v>249.11443153699466</c:v>
                </c:pt>
                <c:pt idx="829">
                  <c:v>252.59849564080938</c:v>
                </c:pt>
                <c:pt idx="830">
                  <c:v>258.28666245085128</c:v>
                </c:pt>
                <c:pt idx="831">
                  <c:v>249.95599612731837</c:v>
                </c:pt>
                <c:pt idx="832">
                  <c:v>248.67247535664256</c:v>
                </c:pt>
                <c:pt idx="833">
                  <c:v>248.16123790793759</c:v>
                </c:pt>
                <c:pt idx="834">
                  <c:v>253.11854930052044</c:v>
                </c:pt>
                <c:pt idx="835">
                  <c:v>252.96047122030745</c:v>
                </c:pt>
                <c:pt idx="836">
                  <c:v>256.29280130350912</c:v>
                </c:pt>
                <c:pt idx="837">
                  <c:v>253.26468368092696</c:v>
                </c:pt>
                <c:pt idx="838">
                  <c:v>264.16472133878892</c:v>
                </c:pt>
                <c:pt idx="839">
                  <c:v>263.82759522081841</c:v>
                </c:pt>
                <c:pt idx="840">
                  <c:v>263.67593746870421</c:v>
                </c:pt>
                <c:pt idx="841">
                  <c:v>270.92988022733851</c:v>
                </c:pt>
                <c:pt idx="842">
                  <c:v>273.03296504268491</c:v>
                </c:pt>
                <c:pt idx="843">
                  <c:v>273.47577589249107</c:v>
                </c:pt>
                <c:pt idx="844">
                  <c:v>276.84110966400925</c:v>
                </c:pt>
                <c:pt idx="845">
                  <c:v>269.33250824956127</c:v>
                </c:pt>
                <c:pt idx="846">
                  <c:v>271.02767386375876</c:v>
                </c:pt>
                <c:pt idx="847">
                  <c:v>266.9100972237656</c:v>
                </c:pt>
                <c:pt idx="848">
                  <c:v>269.06133129827481</c:v>
                </c:pt>
                <c:pt idx="849">
                  <c:v>267.35930879623396</c:v>
                </c:pt>
                <c:pt idx="850">
                  <c:v>271.21209412561234</c:v>
                </c:pt>
                <c:pt idx="851">
                  <c:v>268.14175355583842</c:v>
                </c:pt>
                <c:pt idx="852">
                  <c:v>276.25350676507259</c:v>
                </c:pt>
                <c:pt idx="853">
                  <c:v>278.38462601228537</c:v>
                </c:pt>
                <c:pt idx="854">
                  <c:v>285.12804141297642</c:v>
                </c:pt>
                <c:pt idx="855">
                  <c:v>292.14893462068284</c:v>
                </c:pt>
                <c:pt idx="856">
                  <c:v>282.99469959700656</c:v>
                </c:pt>
                <c:pt idx="857">
                  <c:v>281.57769798050413</c:v>
                </c:pt>
                <c:pt idx="858">
                  <c:v>261.50525807333207</c:v>
                </c:pt>
                <c:pt idx="859">
                  <c:v>241.32757820025461</c:v>
                </c:pt>
                <c:pt idx="860">
                  <c:v>238.83885781003056</c:v>
                </c:pt>
                <c:pt idx="861">
                  <c:v>245.23458157445904</c:v>
                </c:pt>
                <c:pt idx="862">
                  <c:v>250.83261350948763</c:v>
                </c:pt>
                <c:pt idx="863">
                  <c:v>249.7058269244032</c:v>
                </c:pt>
                <c:pt idx="864">
                  <c:v>248.61818115335009</c:v>
                </c:pt>
                <c:pt idx="865">
                  <c:v>229.67803551928947</c:v>
                </c:pt>
                <c:pt idx="866">
                  <c:v>228.04824051064284</c:v>
                </c:pt>
                <c:pt idx="867">
                  <c:v>215.83095236781958</c:v>
                </c:pt>
                <c:pt idx="868">
                  <c:v>219.14150679412606</c:v>
                </c:pt>
                <c:pt idx="869">
                  <c:v>202.63020505344213</c:v>
                </c:pt>
                <c:pt idx="870">
                  <c:v>212.09667607013552</c:v>
                </c:pt>
                <c:pt idx="871">
                  <c:v>216.74870241826133</c:v>
                </c:pt>
                <c:pt idx="872">
                  <c:v>229.36215904111123</c:v>
                </c:pt>
                <c:pt idx="873">
                  <c:v>229.19205919926634</c:v>
                </c:pt>
                <c:pt idx="874">
                  <c:v>235.1361307838504</c:v>
                </c:pt>
                <c:pt idx="875">
                  <c:v>229.45369903316006</c:v>
                </c:pt>
                <c:pt idx="876">
                  <c:v>229.63666954561069</c:v>
                </c:pt>
                <c:pt idx="877">
                  <c:v>226.2144999773445</c:v>
                </c:pt>
                <c:pt idx="878">
                  <c:v>227.36094651456744</c:v>
                </c:pt>
                <c:pt idx="879">
                  <c:v>222.86094319104009</c:v>
                </c:pt>
                <c:pt idx="880">
                  <c:v>223.76997117575897</c:v>
                </c:pt>
                <c:pt idx="881">
                  <c:v>220.86194783167153</c:v>
                </c:pt>
                <c:pt idx="882">
                  <c:v>226.09068976850861</c:v>
                </c:pt>
                <c:pt idx="883">
                  <c:v>222.65893200139087</c:v>
                </c:pt>
                <c:pt idx="884">
                  <c:v>226.48399501951567</c:v>
                </c:pt>
                <c:pt idx="885">
                  <c:v>223.60903380677624</c:v>
                </c:pt>
                <c:pt idx="886">
                  <c:v>226.65612720595047</c:v>
                </c:pt>
                <c:pt idx="887">
                  <c:v>218.58179247137673</c:v>
                </c:pt>
                <c:pt idx="888">
                  <c:v>228.43379784961769</c:v>
                </c:pt>
                <c:pt idx="889">
                  <c:v>227.6971673078082</c:v>
                </c:pt>
                <c:pt idx="890">
                  <c:v>230.44088178966857</c:v>
                </c:pt>
                <c:pt idx="891">
                  <c:v>230.9870126219221</c:v>
                </c:pt>
                <c:pt idx="892">
                  <c:v>234.73602194805977</c:v>
                </c:pt>
                <c:pt idx="893">
                  <c:v>226.20344824957908</c:v>
                </c:pt>
                <c:pt idx="894">
                  <c:v>227.37414100992223</c:v>
                </c:pt>
                <c:pt idx="895">
                  <c:v>226.22555116520326</c:v>
                </c:pt>
                <c:pt idx="896">
                  <c:v>226.00663707068426</c:v>
                </c:pt>
                <c:pt idx="897">
                  <c:v>246.74886017973822</c:v>
                </c:pt>
                <c:pt idx="898">
                  <c:v>237.17293268836559</c:v>
                </c:pt>
                <c:pt idx="899">
                  <c:v>237.06750093591486</c:v>
                </c:pt>
                <c:pt idx="900">
                  <c:v>240.41006634498481</c:v>
                </c:pt>
                <c:pt idx="901">
                  <c:v>239.09621494285517</c:v>
                </c:pt>
                <c:pt idx="902">
                  <c:v>250.72494889819004</c:v>
                </c:pt>
                <c:pt idx="903">
                  <c:v>254.44449296457569</c:v>
                </c:pt>
                <c:pt idx="904">
                  <c:v>250.4715552712523</c:v>
                </c:pt>
                <c:pt idx="905">
                  <c:v>257.11281570547976</c:v>
                </c:pt>
                <c:pt idx="906">
                  <c:v>254.82543044209697</c:v>
                </c:pt>
                <c:pt idx="907">
                  <c:v>251.55715056424057</c:v>
                </c:pt>
                <c:pt idx="908">
                  <c:v>243.01234536541554</c:v>
                </c:pt>
                <c:pt idx="909">
                  <c:v>236.46564232463032</c:v>
                </c:pt>
                <c:pt idx="910">
                  <c:v>224.98666627158153</c:v>
                </c:pt>
                <c:pt idx="911">
                  <c:v>225.1888096686867</c:v>
                </c:pt>
                <c:pt idx="912">
                  <c:v>222.91702492183049</c:v>
                </c:pt>
                <c:pt idx="913">
                  <c:v>225.00222221124838</c:v>
                </c:pt>
                <c:pt idx="914">
                  <c:v>209.24865590966169</c:v>
                </c:pt>
                <c:pt idx="915">
                  <c:v>204.62404550785325</c:v>
                </c:pt>
                <c:pt idx="916">
                  <c:v>221.22838877503943</c:v>
                </c:pt>
                <c:pt idx="917">
                  <c:v>218.82870012866229</c:v>
                </c:pt>
                <c:pt idx="918">
                  <c:v>211.42374511865975</c:v>
                </c:pt>
                <c:pt idx="919">
                  <c:v>208.61687371830689</c:v>
                </c:pt>
                <c:pt idx="920">
                  <c:v>204.07841630118557</c:v>
                </c:pt>
                <c:pt idx="921">
                  <c:v>199.80740727010098</c:v>
                </c:pt>
                <c:pt idx="922">
                  <c:v>192.12235684583925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E-4057-B306-38070F19A7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139199"/>
        <c:axId val="1790622559"/>
      </c:areaChart>
      <c:catAx>
        <c:axId val="38013919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0622559"/>
        <c:crosses val="autoZero"/>
        <c:auto val="1"/>
        <c:lblAlgn val="ctr"/>
        <c:lblOffset val="100"/>
        <c:noMultiLvlLbl val="0"/>
      </c:catAx>
      <c:valAx>
        <c:axId val="1790622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801391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ひなた横ーひなた後ろ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'比較 (2)'!$AV$3:$AV$241</c:f>
              <c:numCache>
                <c:formatCode>General</c:formatCode>
                <c:ptCount val="239"/>
                <c:pt idx="0">
                  <c:v>101.95587280779857</c:v>
                </c:pt>
                <c:pt idx="1">
                  <c:v>104.25929215182693</c:v>
                </c:pt>
                <c:pt idx="2">
                  <c:v>104.36474500519799</c:v>
                </c:pt>
                <c:pt idx="3">
                  <c:v>106.803557993168</c:v>
                </c:pt>
                <c:pt idx="4">
                  <c:v>101.89209979188769</c:v>
                </c:pt>
                <c:pt idx="5">
                  <c:v>102.35233265539189</c:v>
                </c:pt>
                <c:pt idx="6">
                  <c:v>112.1160113453917</c:v>
                </c:pt>
                <c:pt idx="7">
                  <c:v>111.30139262381222</c:v>
                </c:pt>
                <c:pt idx="8">
                  <c:v>103.31989159885913</c:v>
                </c:pt>
                <c:pt idx="9">
                  <c:v>103.41179816636011</c:v>
                </c:pt>
                <c:pt idx="10">
                  <c:v>103.91342550411858</c:v>
                </c:pt>
                <c:pt idx="11">
                  <c:v>104.74731500138799</c:v>
                </c:pt>
                <c:pt idx="12">
                  <c:v>101.28672173587218</c:v>
                </c:pt>
                <c:pt idx="13">
                  <c:v>94.609724658726279</c:v>
                </c:pt>
                <c:pt idx="14">
                  <c:v>92.509458975825822</c:v>
                </c:pt>
                <c:pt idx="15">
                  <c:v>91.716955902384811</c:v>
                </c:pt>
                <c:pt idx="16">
                  <c:v>96.239285117876889</c:v>
                </c:pt>
                <c:pt idx="17">
                  <c:v>98.868599666425936</c:v>
                </c:pt>
                <c:pt idx="18">
                  <c:v>105.35653752852738</c:v>
                </c:pt>
                <c:pt idx="19">
                  <c:v>111.2160060422959</c:v>
                </c:pt>
                <c:pt idx="20">
                  <c:v>110.53958566956908</c:v>
                </c:pt>
                <c:pt idx="21">
                  <c:v>112.1160113453917</c:v>
                </c:pt>
                <c:pt idx="22">
                  <c:v>110.33585092797354</c:v>
                </c:pt>
                <c:pt idx="23">
                  <c:v>112.00892821556681</c:v>
                </c:pt>
                <c:pt idx="24">
                  <c:v>112.03570859328734</c:v>
                </c:pt>
                <c:pt idx="25">
                  <c:v>111.44954015158609</c:v>
                </c:pt>
                <c:pt idx="26">
                  <c:v>108.11105401391663</c:v>
                </c:pt>
                <c:pt idx="27">
                  <c:v>106</c:v>
                </c:pt>
                <c:pt idx="28">
                  <c:v>104.66135867644753</c:v>
                </c:pt>
                <c:pt idx="29">
                  <c:v>107.37783756436893</c:v>
                </c:pt>
                <c:pt idx="30">
                  <c:v>109.49429208867465</c:v>
                </c:pt>
                <c:pt idx="31">
                  <c:v>111.22949249187465</c:v>
                </c:pt>
                <c:pt idx="32">
                  <c:v>110.21342930877344</c:v>
                </c:pt>
                <c:pt idx="33">
                  <c:v>111.22050170719426</c:v>
                </c:pt>
                <c:pt idx="34">
                  <c:v>108.22661410207751</c:v>
                </c:pt>
                <c:pt idx="35">
                  <c:v>93.091352981896236</c:v>
                </c:pt>
                <c:pt idx="36">
                  <c:v>104.28326807307106</c:v>
                </c:pt>
                <c:pt idx="37">
                  <c:v>110.82418508610834</c:v>
                </c:pt>
                <c:pt idx="38">
                  <c:v>116.30133275246678</c:v>
                </c:pt>
                <c:pt idx="39">
                  <c:v>116.90594510117953</c:v>
                </c:pt>
                <c:pt idx="40">
                  <c:v>115.34296684236972</c:v>
                </c:pt>
                <c:pt idx="41">
                  <c:v>110.23611023616536</c:v>
                </c:pt>
                <c:pt idx="42">
                  <c:v>112.29425630903836</c:v>
                </c:pt>
                <c:pt idx="43">
                  <c:v>107.93516572461452</c:v>
                </c:pt>
                <c:pt idx="44">
                  <c:v>104.90948479522717</c:v>
                </c:pt>
                <c:pt idx="45">
                  <c:v>110.43550153822818</c:v>
                </c:pt>
                <c:pt idx="46">
                  <c:v>108.47119433287347</c:v>
                </c:pt>
                <c:pt idx="47">
                  <c:v>111.20251795710384</c:v>
                </c:pt>
                <c:pt idx="48">
                  <c:v>93.95211546314431</c:v>
                </c:pt>
                <c:pt idx="49">
                  <c:v>102.70832488167646</c:v>
                </c:pt>
                <c:pt idx="50">
                  <c:v>97.862147942909985</c:v>
                </c:pt>
                <c:pt idx="51">
                  <c:v>97.652444925869617</c:v>
                </c:pt>
                <c:pt idx="52">
                  <c:v>96.705739229892657</c:v>
                </c:pt>
                <c:pt idx="53">
                  <c:v>97.805930290550378</c:v>
                </c:pt>
                <c:pt idx="54">
                  <c:v>101.39033484509261</c:v>
                </c:pt>
                <c:pt idx="55">
                  <c:v>110.24518130059019</c:v>
                </c:pt>
                <c:pt idx="56">
                  <c:v>119.61187232043481</c:v>
                </c:pt>
                <c:pt idx="57">
                  <c:v>125.59060474414477</c:v>
                </c:pt>
                <c:pt idx="58">
                  <c:v>133.3641631023867</c:v>
                </c:pt>
                <c:pt idx="59">
                  <c:v>126.90941651429968</c:v>
                </c:pt>
                <c:pt idx="60">
                  <c:v>122.95527642195759</c:v>
                </c:pt>
                <c:pt idx="61">
                  <c:v>110.25425161870176</c:v>
                </c:pt>
                <c:pt idx="62">
                  <c:v>108.8622983406101</c:v>
                </c:pt>
                <c:pt idx="63">
                  <c:v>103.86529738079028</c:v>
                </c:pt>
                <c:pt idx="64">
                  <c:v>104.25449630591478</c:v>
                </c:pt>
                <c:pt idx="65">
                  <c:v>109.71326264403953</c:v>
                </c:pt>
                <c:pt idx="66">
                  <c:v>111.26544836560899</c:v>
                </c:pt>
                <c:pt idx="67">
                  <c:v>113.52092318158799</c:v>
                </c:pt>
                <c:pt idx="68">
                  <c:v>102.03920815059278</c:v>
                </c:pt>
                <c:pt idx="69">
                  <c:v>94.148818367518558</c:v>
                </c:pt>
                <c:pt idx="70">
                  <c:v>91.940197954975062</c:v>
                </c:pt>
                <c:pt idx="71">
                  <c:v>90.44888059008801</c:v>
                </c:pt>
                <c:pt idx="72">
                  <c:v>82.121860670591232</c:v>
                </c:pt>
                <c:pt idx="73">
                  <c:v>78.66384175718855</c:v>
                </c:pt>
                <c:pt idx="74">
                  <c:v>78.987340757870811</c:v>
                </c:pt>
                <c:pt idx="75">
                  <c:v>96.420952079929179</c:v>
                </c:pt>
                <c:pt idx="76">
                  <c:v>98.056106388128626</c:v>
                </c:pt>
                <c:pt idx="77">
                  <c:v>97.056684468407425</c:v>
                </c:pt>
                <c:pt idx="78">
                  <c:v>90.961530330134622</c:v>
                </c:pt>
                <c:pt idx="79">
                  <c:v>95.770559150503033</c:v>
                </c:pt>
                <c:pt idx="80">
                  <c:v>85.767126569566273</c:v>
                </c:pt>
                <c:pt idx="81">
                  <c:v>88.153275605617736</c:v>
                </c:pt>
                <c:pt idx="82">
                  <c:v>90.531762382050204</c:v>
                </c:pt>
                <c:pt idx="83">
                  <c:v>88.915690403887666</c:v>
                </c:pt>
                <c:pt idx="84">
                  <c:v>94.725920423081661</c:v>
                </c:pt>
                <c:pt idx="85">
                  <c:v>88.124911347473144</c:v>
                </c:pt>
                <c:pt idx="86">
                  <c:v>94.30270409696638</c:v>
                </c:pt>
                <c:pt idx="87">
                  <c:v>97.805930290550378</c:v>
                </c:pt>
                <c:pt idx="88">
                  <c:v>105.30432089900205</c:v>
                </c:pt>
                <c:pt idx="89">
                  <c:v>111.09005356016353</c:v>
                </c:pt>
                <c:pt idx="90">
                  <c:v>114.56002793295748</c:v>
                </c:pt>
                <c:pt idx="91">
                  <c:v>108.15729286552988</c:v>
                </c:pt>
                <c:pt idx="92">
                  <c:v>112.03124564156198</c:v>
                </c:pt>
                <c:pt idx="93">
                  <c:v>107.83784122468327</c:v>
                </c:pt>
                <c:pt idx="94">
                  <c:v>114.17092449481173</c:v>
                </c:pt>
                <c:pt idx="95">
                  <c:v>108.25433016743487</c:v>
                </c:pt>
                <c:pt idx="96">
                  <c:v>116.66190466471906</c:v>
                </c:pt>
                <c:pt idx="97">
                  <c:v>118.32582135780845</c:v>
                </c:pt>
                <c:pt idx="98">
                  <c:v>118.16936997377958</c:v>
                </c:pt>
                <c:pt idx="99">
                  <c:v>124.30205147140573</c:v>
                </c:pt>
                <c:pt idx="100">
                  <c:v>121.61003248087717</c:v>
                </c:pt>
                <c:pt idx="101">
                  <c:v>129.68037631037319</c:v>
                </c:pt>
                <c:pt idx="102">
                  <c:v>133.76098085764772</c:v>
                </c:pt>
                <c:pt idx="103">
                  <c:v>123.1990259701756</c:v>
                </c:pt>
                <c:pt idx="104">
                  <c:v>113.34901852243803</c:v>
                </c:pt>
                <c:pt idx="105">
                  <c:v>119.26860441876563</c:v>
                </c:pt>
                <c:pt idx="106">
                  <c:v>111.95981421920992</c:v>
                </c:pt>
                <c:pt idx="107">
                  <c:v>122.56018929489298</c:v>
                </c:pt>
                <c:pt idx="108">
                  <c:v>118.1397477566293</c:v>
                </c:pt>
                <c:pt idx="109">
                  <c:v>131.80667661389541</c:v>
                </c:pt>
                <c:pt idx="110">
                  <c:v>137.41178988718545</c:v>
                </c:pt>
                <c:pt idx="111">
                  <c:v>143.12931216211445</c:v>
                </c:pt>
                <c:pt idx="112">
                  <c:v>141.00354605470034</c:v>
                </c:pt>
                <c:pt idx="113">
                  <c:v>142.93005282305049</c:v>
                </c:pt>
                <c:pt idx="114">
                  <c:v>138.69751259485514</c:v>
                </c:pt>
                <c:pt idx="115">
                  <c:v>138.92443989449805</c:v>
                </c:pt>
                <c:pt idx="116">
                  <c:v>143.38061235745926</c:v>
                </c:pt>
                <c:pt idx="117">
                  <c:v>146.80940024398981</c:v>
                </c:pt>
                <c:pt idx="118">
                  <c:v>145.48195764423849</c:v>
                </c:pt>
                <c:pt idx="119">
                  <c:v>141.13823011501881</c:v>
                </c:pt>
                <c:pt idx="120">
                  <c:v>155.47668635522177</c:v>
                </c:pt>
                <c:pt idx="121">
                  <c:v>137.76066201931522</c:v>
                </c:pt>
                <c:pt idx="122">
                  <c:v>138.57128129594531</c:v>
                </c:pt>
                <c:pt idx="123">
                  <c:v>140.47775624631822</c:v>
                </c:pt>
                <c:pt idx="124">
                  <c:v>140.54536634126364</c:v>
                </c:pt>
                <c:pt idx="125">
                  <c:v>139.58868148958209</c:v>
                </c:pt>
                <c:pt idx="126">
                  <c:v>138.94963116179906</c:v>
                </c:pt>
                <c:pt idx="127">
                  <c:v>136.01470508735443</c:v>
                </c:pt>
                <c:pt idx="128">
                  <c:v>133.32666649999166</c:v>
                </c:pt>
                <c:pt idx="129">
                  <c:v>140.58093754133239</c:v>
                </c:pt>
                <c:pt idx="130">
                  <c:v>155.8139916695545</c:v>
                </c:pt>
                <c:pt idx="131">
                  <c:v>160.99689437998487</c:v>
                </c:pt>
                <c:pt idx="132">
                  <c:v>158.09174551506476</c:v>
                </c:pt>
                <c:pt idx="133">
                  <c:v>169.18333251239616</c:v>
                </c:pt>
                <c:pt idx="134">
                  <c:v>184.30680942385172</c:v>
                </c:pt>
                <c:pt idx="135">
                  <c:v>172.11042966653707</c:v>
                </c:pt>
                <c:pt idx="136">
                  <c:v>166.86521506892922</c:v>
                </c:pt>
                <c:pt idx="137">
                  <c:v>170.03529045465825</c:v>
                </c:pt>
                <c:pt idx="138">
                  <c:v>165.99397579430405</c:v>
                </c:pt>
                <c:pt idx="139">
                  <c:v>166.85922210054798</c:v>
                </c:pt>
                <c:pt idx="140">
                  <c:v>167.76173580408616</c:v>
                </c:pt>
                <c:pt idx="141">
                  <c:v>172.27884373886423</c:v>
                </c:pt>
                <c:pt idx="142">
                  <c:v>176.84173715500535</c:v>
                </c:pt>
                <c:pt idx="143">
                  <c:v>180.86735471057236</c:v>
                </c:pt>
                <c:pt idx="144">
                  <c:v>178.24982468434575</c:v>
                </c:pt>
                <c:pt idx="145">
                  <c:v>180.74567767999324</c:v>
                </c:pt>
                <c:pt idx="146">
                  <c:v>168.77203559831824</c:v>
                </c:pt>
                <c:pt idx="147">
                  <c:v>173.6145155221763</c:v>
                </c:pt>
                <c:pt idx="148">
                  <c:v>159.86869612278696</c:v>
                </c:pt>
                <c:pt idx="149">
                  <c:v>158.50236591294151</c:v>
                </c:pt>
                <c:pt idx="150">
                  <c:v>145.74292435655323</c:v>
                </c:pt>
                <c:pt idx="151">
                  <c:v>147.93579688500009</c:v>
                </c:pt>
                <c:pt idx="152">
                  <c:v>134.56225325105106</c:v>
                </c:pt>
                <c:pt idx="153">
                  <c:v>148.42506526863986</c:v>
                </c:pt>
                <c:pt idx="154">
                  <c:v>131.5066538240556</c:v>
                </c:pt>
                <c:pt idx="155">
                  <c:v>156.62375298785304</c:v>
                </c:pt>
                <c:pt idx="156">
                  <c:v>154.15900881881669</c:v>
                </c:pt>
                <c:pt idx="157">
                  <c:v>176.34625031454453</c:v>
                </c:pt>
                <c:pt idx="158">
                  <c:v>177.25123412828469</c:v>
                </c:pt>
                <c:pt idx="159">
                  <c:v>167.36188335460378</c:v>
                </c:pt>
                <c:pt idx="160">
                  <c:v>149.58943812983588</c:v>
                </c:pt>
                <c:pt idx="161">
                  <c:v>148.89593681494469</c:v>
                </c:pt>
                <c:pt idx="162">
                  <c:v>136.42580401082486</c:v>
                </c:pt>
                <c:pt idx="163">
                  <c:v>136.15799645999496</c:v>
                </c:pt>
                <c:pt idx="164">
                  <c:v>136.69308687713507</c:v>
                </c:pt>
                <c:pt idx="165">
                  <c:v>144.65476141489432</c:v>
                </c:pt>
                <c:pt idx="166">
                  <c:v>132.97744169595083</c:v>
                </c:pt>
                <c:pt idx="167">
                  <c:v>134.38377878300639</c:v>
                </c:pt>
                <c:pt idx="168">
                  <c:v>124.35433245367851</c:v>
                </c:pt>
                <c:pt idx="169">
                  <c:v>118.83181392203015</c:v>
                </c:pt>
                <c:pt idx="170">
                  <c:v>110.05453193758083</c:v>
                </c:pt>
                <c:pt idx="171">
                  <c:v>103.23759005323593</c:v>
                </c:pt>
                <c:pt idx="172">
                  <c:v>83.803341222173231</c:v>
                </c:pt>
                <c:pt idx="173">
                  <c:v>63.111013301958636</c:v>
                </c:pt>
                <c:pt idx="174">
                  <c:v>68.738635424337602</c:v>
                </c:pt>
                <c:pt idx="175">
                  <c:v>65.115282384398824</c:v>
                </c:pt>
                <c:pt idx="176">
                  <c:v>70.668238976219016</c:v>
                </c:pt>
                <c:pt idx="177">
                  <c:v>79.296910406396037</c:v>
                </c:pt>
                <c:pt idx="178">
                  <c:v>102.61578825892242</c:v>
                </c:pt>
                <c:pt idx="179">
                  <c:v>105.80170130957252</c:v>
                </c:pt>
                <c:pt idx="180">
                  <c:v>89.302855497458765</c:v>
                </c:pt>
                <c:pt idx="181">
                  <c:v>82.722427430534225</c:v>
                </c:pt>
                <c:pt idx="182">
                  <c:v>87.897667773382935</c:v>
                </c:pt>
                <c:pt idx="183">
                  <c:v>101.75460677532</c:v>
                </c:pt>
                <c:pt idx="184">
                  <c:v>118.68445559549912</c:v>
                </c:pt>
                <c:pt idx="185">
                  <c:v>142.43244012513441</c:v>
                </c:pt>
                <c:pt idx="186">
                  <c:v>128.5418219880207</c:v>
                </c:pt>
                <c:pt idx="187">
                  <c:v>129.15494570476193</c:v>
                </c:pt>
                <c:pt idx="188">
                  <c:v>113.49889867307083</c:v>
                </c:pt>
                <c:pt idx="189">
                  <c:v>122.23747379588634</c:v>
                </c:pt>
                <c:pt idx="190">
                  <c:v>122.12698309546502</c:v>
                </c:pt>
                <c:pt idx="191">
                  <c:v>120.22478945708326</c:v>
                </c:pt>
                <c:pt idx="192">
                  <c:v>111.01801655587259</c:v>
                </c:pt>
                <c:pt idx="193">
                  <c:v>122.53570908106747</c:v>
                </c:pt>
                <c:pt idx="194">
                  <c:v>119.59096955874219</c:v>
                </c:pt>
                <c:pt idx="195">
                  <c:v>114.97391008398384</c:v>
                </c:pt>
                <c:pt idx="196">
                  <c:v>112.78297743897348</c:v>
                </c:pt>
                <c:pt idx="197">
                  <c:v>114.9956520917204</c:v>
                </c:pt>
                <c:pt idx="198">
                  <c:v>109.09170454255447</c:v>
                </c:pt>
                <c:pt idx="199">
                  <c:v>109.11920087683927</c:v>
                </c:pt>
                <c:pt idx="200">
                  <c:v>103.76415566080611</c:v>
                </c:pt>
                <c:pt idx="201">
                  <c:v>96.306801421291112</c:v>
                </c:pt>
                <c:pt idx="202">
                  <c:v>112.19625662204599</c:v>
                </c:pt>
                <c:pt idx="203">
                  <c:v>85.714642856398811</c:v>
                </c:pt>
                <c:pt idx="204">
                  <c:v>97.785479494657082</c:v>
                </c:pt>
                <c:pt idx="205">
                  <c:v>56.815490845367165</c:v>
                </c:pt>
                <c:pt idx="206">
                  <c:v>85.064681272546949</c:v>
                </c:pt>
                <c:pt idx="207">
                  <c:v>118.41030360572512</c:v>
                </c:pt>
                <c:pt idx="208">
                  <c:v>128.9844951922517</c:v>
                </c:pt>
                <c:pt idx="209">
                  <c:v>126.60568707605516</c:v>
                </c:pt>
                <c:pt idx="210">
                  <c:v>121.26417442921878</c:v>
                </c:pt>
                <c:pt idx="211">
                  <c:v>137.4772708486752</c:v>
                </c:pt>
                <c:pt idx="212">
                  <c:v>151.44636014114039</c:v>
                </c:pt>
                <c:pt idx="213">
                  <c:v>128.26145173044003</c:v>
                </c:pt>
                <c:pt idx="214">
                  <c:v>113.97806806574675</c:v>
                </c:pt>
                <c:pt idx="215">
                  <c:v>156.83430747129276</c:v>
                </c:pt>
                <c:pt idx="216">
                  <c:v>145.03103116229988</c:v>
                </c:pt>
                <c:pt idx="217">
                  <c:v>160.44313634431359</c:v>
                </c:pt>
                <c:pt idx="218">
                  <c:v>142.36572621245605</c:v>
                </c:pt>
                <c:pt idx="219">
                  <c:v>127.91794244749249</c:v>
                </c:pt>
                <c:pt idx="220">
                  <c:v>128.11323116680805</c:v>
                </c:pt>
                <c:pt idx="221">
                  <c:v>155.38983235720411</c:v>
                </c:pt>
                <c:pt idx="222">
                  <c:v>169.66437457521835</c:v>
                </c:pt>
                <c:pt idx="223">
                  <c:v>162.88646352597874</c:v>
                </c:pt>
                <c:pt idx="224">
                  <c:v>162.92022587757481</c:v>
                </c:pt>
                <c:pt idx="225">
                  <c:v>158.27507700203466</c:v>
                </c:pt>
                <c:pt idx="226">
                  <c:v>163.53287131338459</c:v>
                </c:pt>
                <c:pt idx="227">
                  <c:v>168.29141392239831</c:v>
                </c:pt>
                <c:pt idx="228">
                  <c:v>178.57491425169437</c:v>
                </c:pt>
                <c:pt idx="229">
                  <c:v>187.43798974594239</c:v>
                </c:pt>
                <c:pt idx="230">
                  <c:v>190.26297590440447</c:v>
                </c:pt>
                <c:pt idx="231">
                  <c:v>162.96011782028143</c:v>
                </c:pt>
                <c:pt idx="232">
                  <c:v>130.89308614285173</c:v>
                </c:pt>
                <c:pt idx="233">
                  <c:v>116.39587621561169</c:v>
                </c:pt>
                <c:pt idx="234">
                  <c:v>107.59646834352883</c:v>
                </c:pt>
                <c:pt idx="235">
                  <c:v>110.67068265805538</c:v>
                </c:pt>
                <c:pt idx="236">
                  <c:v>105.38026380684383</c:v>
                </c:pt>
                <c:pt idx="237">
                  <c:v>116.98717878468563</c:v>
                </c:pt>
                <c:pt idx="238">
                  <c:v>214.38516739737383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65-4345-B45F-C40A8B960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118559"/>
        <c:axId val="1800406735"/>
      </c:areaChart>
      <c:catAx>
        <c:axId val="38011855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0406735"/>
        <c:crosses val="autoZero"/>
        <c:auto val="1"/>
        <c:lblAlgn val="ctr"/>
        <c:lblOffset val="100"/>
        <c:noMultiLvlLbl val="0"/>
      </c:catAx>
      <c:valAx>
        <c:axId val="1800406735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801185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いちろ２前ーいちろ２横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'比較 (2)'!$CO$3:$CO$217</c:f>
              <c:numCache>
                <c:formatCode>General</c:formatCode>
                <c:ptCount val="215"/>
                <c:pt idx="0">
                  <c:v>188.22592807581</c:v>
                </c:pt>
                <c:pt idx="1">
                  <c:v>148.90601062415178</c:v>
                </c:pt>
                <c:pt idx="2">
                  <c:v>152.57784898208521</c:v>
                </c:pt>
                <c:pt idx="3">
                  <c:v>146.15060725156087</c:v>
                </c:pt>
                <c:pt idx="4">
                  <c:v>157.29272074701996</c:v>
                </c:pt>
                <c:pt idx="5">
                  <c:v>170.31735084835015</c:v>
                </c:pt>
                <c:pt idx="6">
                  <c:v>175.9261208575918</c:v>
                </c:pt>
                <c:pt idx="7">
                  <c:v>166.27988453207442</c:v>
                </c:pt>
                <c:pt idx="8">
                  <c:v>148.60013458944107</c:v>
                </c:pt>
                <c:pt idx="9">
                  <c:v>152.20052562327109</c:v>
                </c:pt>
                <c:pt idx="10">
                  <c:v>142.29195339160961</c:v>
                </c:pt>
                <c:pt idx="11">
                  <c:v>151.75638372075159</c:v>
                </c:pt>
                <c:pt idx="12">
                  <c:v>137.26252219743014</c:v>
                </c:pt>
                <c:pt idx="13">
                  <c:v>139.07911417606886</c:v>
                </c:pt>
                <c:pt idx="14">
                  <c:v>72.773621594641014</c:v>
                </c:pt>
                <c:pt idx="15">
                  <c:v>78.160092118676531</c:v>
                </c:pt>
                <c:pt idx="16">
                  <c:v>81.835200250259064</c:v>
                </c:pt>
                <c:pt idx="17">
                  <c:v>93.364875622473789</c:v>
                </c:pt>
                <c:pt idx="18">
                  <c:v>103.41179816636011</c:v>
                </c:pt>
                <c:pt idx="19">
                  <c:v>117.18361660232202</c:v>
                </c:pt>
                <c:pt idx="20">
                  <c:v>100.5236290630218</c:v>
                </c:pt>
                <c:pt idx="21">
                  <c:v>79.674337148168362</c:v>
                </c:pt>
                <c:pt idx="22">
                  <c:v>67.29041536504289</c:v>
                </c:pt>
                <c:pt idx="23">
                  <c:v>63.21392251711643</c:v>
                </c:pt>
                <c:pt idx="24">
                  <c:v>54.194095619356915</c:v>
                </c:pt>
                <c:pt idx="25">
                  <c:v>70.306471963824208</c:v>
                </c:pt>
                <c:pt idx="26">
                  <c:v>82.267855204812534</c:v>
                </c:pt>
                <c:pt idx="27">
                  <c:v>113.67937367878132</c:v>
                </c:pt>
                <c:pt idx="28">
                  <c:v>115.68059474259285</c:v>
                </c:pt>
                <c:pt idx="29">
                  <c:v>99.994999874993752</c:v>
                </c:pt>
                <c:pt idx="30">
                  <c:v>96.0780932366999</c:v>
                </c:pt>
                <c:pt idx="31">
                  <c:v>102.09799214480175</c:v>
                </c:pt>
                <c:pt idx="32">
                  <c:v>128.21076397869251</c:v>
                </c:pt>
                <c:pt idx="33">
                  <c:v>84.02380615040002</c:v>
                </c:pt>
                <c:pt idx="34">
                  <c:v>110.99099062536563</c:v>
                </c:pt>
                <c:pt idx="35">
                  <c:v>86.272823067290432</c:v>
                </c:pt>
                <c:pt idx="36">
                  <c:v>101.14346246792226</c:v>
                </c:pt>
                <c:pt idx="37">
                  <c:v>107.04671877269288</c:v>
                </c:pt>
                <c:pt idx="38">
                  <c:v>82.577236572798924</c:v>
                </c:pt>
                <c:pt idx="39">
                  <c:v>86.458082328952912</c:v>
                </c:pt>
                <c:pt idx="40">
                  <c:v>86.440731139897238</c:v>
                </c:pt>
                <c:pt idx="41">
                  <c:v>71.105555338524709</c:v>
                </c:pt>
                <c:pt idx="42">
                  <c:v>80.174809011309776</c:v>
                </c:pt>
                <c:pt idx="43">
                  <c:v>80.628778981204974</c:v>
                </c:pt>
                <c:pt idx="44">
                  <c:v>69.785385289471606</c:v>
                </c:pt>
                <c:pt idx="45">
                  <c:v>101.61200716450787</c:v>
                </c:pt>
                <c:pt idx="46">
                  <c:v>65.946948375190189</c:v>
                </c:pt>
                <c:pt idx="47">
                  <c:v>67.446274915668994</c:v>
                </c:pt>
                <c:pt idx="48">
                  <c:v>81.21576201698781</c:v>
                </c:pt>
                <c:pt idx="49">
                  <c:v>77.298124168701534</c:v>
                </c:pt>
                <c:pt idx="50">
                  <c:v>108.65081684000356</c:v>
                </c:pt>
                <c:pt idx="51">
                  <c:v>111.09455432198286</c:v>
                </c:pt>
                <c:pt idx="52">
                  <c:v>85.029406677925252</c:v>
                </c:pt>
                <c:pt idx="53">
                  <c:v>125.82527568020664</c:v>
                </c:pt>
                <c:pt idx="54">
                  <c:v>134.88513631975911</c:v>
                </c:pt>
                <c:pt idx="55">
                  <c:v>126.01587201618692</c:v>
                </c:pt>
                <c:pt idx="56">
                  <c:v>114.13150310059007</c:v>
                </c:pt>
                <c:pt idx="57">
                  <c:v>90.421236443658515</c:v>
                </c:pt>
                <c:pt idx="58">
                  <c:v>133.16906547693424</c:v>
                </c:pt>
                <c:pt idx="59">
                  <c:v>120.25389806571761</c:v>
                </c:pt>
                <c:pt idx="60">
                  <c:v>107.53604047016051</c:v>
                </c:pt>
                <c:pt idx="61">
                  <c:v>124.82788150088905</c:v>
                </c:pt>
                <c:pt idx="62">
                  <c:v>63.023805026354921</c:v>
                </c:pt>
                <c:pt idx="63">
                  <c:v>121.21468557893471</c:v>
                </c:pt>
                <c:pt idx="64">
                  <c:v>146.3659796537433</c:v>
                </c:pt>
                <c:pt idx="65">
                  <c:v>135.10736471414131</c:v>
                </c:pt>
                <c:pt idx="66">
                  <c:v>82.655913279087301</c:v>
                </c:pt>
                <c:pt idx="67">
                  <c:v>79.347337699509495</c:v>
                </c:pt>
                <c:pt idx="68">
                  <c:v>103.09219175087898</c:v>
                </c:pt>
                <c:pt idx="69">
                  <c:v>86.49277426467485</c:v>
                </c:pt>
                <c:pt idx="70">
                  <c:v>100.10993956645864</c:v>
                </c:pt>
                <c:pt idx="71">
                  <c:v>144.09371950227393</c:v>
                </c:pt>
                <c:pt idx="72">
                  <c:v>124.07658925034973</c:v>
                </c:pt>
                <c:pt idx="73">
                  <c:v>103.1309846748299</c:v>
                </c:pt>
                <c:pt idx="74">
                  <c:v>92.298429022383687</c:v>
                </c:pt>
                <c:pt idx="75">
                  <c:v>131.31641176943575</c:v>
                </c:pt>
                <c:pt idx="76">
                  <c:v>108.48963084092415</c:v>
                </c:pt>
                <c:pt idx="77">
                  <c:v>127.67928571228772</c:v>
                </c:pt>
                <c:pt idx="78">
                  <c:v>121.89749792346026</c:v>
                </c:pt>
                <c:pt idx="79">
                  <c:v>146.21901381147393</c:v>
                </c:pt>
                <c:pt idx="80">
                  <c:v>130.6636904422954</c:v>
                </c:pt>
                <c:pt idx="81">
                  <c:v>142.52017401055895</c:v>
                </c:pt>
                <c:pt idx="82">
                  <c:v>146.31131193451859</c:v>
                </c:pt>
                <c:pt idx="83">
                  <c:v>153.33949262991578</c:v>
                </c:pt>
                <c:pt idx="84">
                  <c:v>173.57707221865451</c:v>
                </c:pt>
                <c:pt idx="85">
                  <c:v>187.98404187589966</c:v>
                </c:pt>
                <c:pt idx="86">
                  <c:v>181.99725272651781</c:v>
                </c:pt>
                <c:pt idx="87">
                  <c:v>163.37074401495514</c:v>
                </c:pt>
                <c:pt idx="88">
                  <c:v>153.91231269784754</c:v>
                </c:pt>
                <c:pt idx="89">
                  <c:v>191.32694530567304</c:v>
                </c:pt>
                <c:pt idx="90">
                  <c:v>164.26502975374888</c:v>
                </c:pt>
                <c:pt idx="91">
                  <c:v>170.86251783232038</c:v>
                </c:pt>
                <c:pt idx="92">
                  <c:v>166.43917808016238</c:v>
                </c:pt>
                <c:pt idx="93">
                  <c:v>186.43229333996834</c:v>
                </c:pt>
                <c:pt idx="94">
                  <c:v>183.00546439929056</c:v>
                </c:pt>
                <c:pt idx="95">
                  <c:v>187.13631395322503</c:v>
                </c:pt>
                <c:pt idx="96">
                  <c:v>194.95127596402133</c:v>
                </c:pt>
                <c:pt idx="97">
                  <c:v>208.42264752180844</c:v>
                </c:pt>
                <c:pt idx="98">
                  <c:v>191.2093093967969</c:v>
                </c:pt>
                <c:pt idx="99">
                  <c:v>215.1697004691878</c:v>
                </c:pt>
                <c:pt idx="100">
                  <c:v>207.32583051805196</c:v>
                </c:pt>
                <c:pt idx="101">
                  <c:v>171.15782190715095</c:v>
                </c:pt>
                <c:pt idx="102">
                  <c:v>204.4382547372189</c:v>
                </c:pt>
                <c:pt idx="103">
                  <c:v>214.94185260204677</c:v>
                </c:pt>
                <c:pt idx="104">
                  <c:v>220.39736840534189</c:v>
                </c:pt>
                <c:pt idx="105">
                  <c:v>186.27399174334565</c:v>
                </c:pt>
                <c:pt idx="106">
                  <c:v>230.25203582161873</c:v>
                </c:pt>
                <c:pt idx="107">
                  <c:v>194.12882320768341</c:v>
                </c:pt>
                <c:pt idx="108">
                  <c:v>231.22499864850255</c:v>
                </c:pt>
                <c:pt idx="109">
                  <c:v>217.08523671590382</c:v>
                </c:pt>
                <c:pt idx="110">
                  <c:v>221.02940980783529</c:v>
                </c:pt>
                <c:pt idx="111">
                  <c:v>170.42300314218147</c:v>
                </c:pt>
                <c:pt idx="112">
                  <c:v>203.32732231552157</c:v>
                </c:pt>
                <c:pt idx="113">
                  <c:v>207.54999397735477</c:v>
                </c:pt>
                <c:pt idx="114">
                  <c:v>178.12074556322742</c:v>
                </c:pt>
                <c:pt idx="115">
                  <c:v>205.76442841268749</c:v>
                </c:pt>
                <c:pt idx="116">
                  <c:v>242.73030301138752</c:v>
                </c:pt>
                <c:pt idx="117">
                  <c:v>242.08056510178591</c:v>
                </c:pt>
                <c:pt idx="118">
                  <c:v>216.92855966884582</c:v>
                </c:pt>
                <c:pt idx="119">
                  <c:v>191.37397942249098</c:v>
                </c:pt>
                <c:pt idx="120">
                  <c:v>193.8169239256469</c:v>
                </c:pt>
                <c:pt idx="121">
                  <c:v>208.38426044209768</c:v>
                </c:pt>
                <c:pt idx="122">
                  <c:v>177.91571037994368</c:v>
                </c:pt>
                <c:pt idx="123">
                  <c:v>197.8054599853098</c:v>
                </c:pt>
                <c:pt idx="124">
                  <c:v>156.91717560547667</c:v>
                </c:pt>
                <c:pt idx="125">
                  <c:v>151.05297084135751</c:v>
                </c:pt>
                <c:pt idx="126">
                  <c:v>194.79733057719247</c:v>
                </c:pt>
                <c:pt idx="127">
                  <c:v>182.7812900709479</c:v>
                </c:pt>
                <c:pt idx="128">
                  <c:v>180.18046508986484</c:v>
                </c:pt>
                <c:pt idx="129">
                  <c:v>162.90794946840379</c:v>
                </c:pt>
                <c:pt idx="130">
                  <c:v>144.0416606402467</c:v>
                </c:pt>
                <c:pt idx="131">
                  <c:v>182.19769482625185</c:v>
                </c:pt>
                <c:pt idx="132">
                  <c:v>171.55757051205873</c:v>
                </c:pt>
                <c:pt idx="133">
                  <c:v>172.86121600868137</c:v>
                </c:pt>
                <c:pt idx="134">
                  <c:v>133.42038824707413</c:v>
                </c:pt>
                <c:pt idx="135">
                  <c:v>149.44898795241139</c:v>
                </c:pt>
                <c:pt idx="136">
                  <c:v>125.99206324209474</c:v>
                </c:pt>
                <c:pt idx="137">
                  <c:v>150.74150058958548</c:v>
                </c:pt>
                <c:pt idx="138">
                  <c:v>132.78554138158265</c:v>
                </c:pt>
                <c:pt idx="139">
                  <c:v>200.78097519436446</c:v>
                </c:pt>
                <c:pt idx="140">
                  <c:v>172.91616465790582</c:v>
                </c:pt>
                <c:pt idx="141">
                  <c:v>174.13213373757299</c:v>
                </c:pt>
                <c:pt idx="142">
                  <c:v>157.56268593801008</c:v>
                </c:pt>
                <c:pt idx="143">
                  <c:v>144.86200329969208</c:v>
                </c:pt>
                <c:pt idx="144">
                  <c:v>145.71547618561317</c:v>
                </c:pt>
                <c:pt idx="145">
                  <c:v>181.18774793015118</c:v>
                </c:pt>
                <c:pt idx="146">
                  <c:v>131.62826444195031</c:v>
                </c:pt>
                <c:pt idx="147">
                  <c:v>170.13524032369074</c:v>
                </c:pt>
                <c:pt idx="148">
                  <c:v>137.3644786689776</c:v>
                </c:pt>
                <c:pt idx="149">
                  <c:v>218.52002196595166</c:v>
                </c:pt>
                <c:pt idx="150">
                  <c:v>203.61974363995256</c:v>
                </c:pt>
                <c:pt idx="151">
                  <c:v>226.36254107073458</c:v>
                </c:pt>
                <c:pt idx="152">
                  <c:v>191.3818173181559</c:v>
                </c:pt>
                <c:pt idx="153">
                  <c:v>218.62296311229522</c:v>
                </c:pt>
                <c:pt idx="154">
                  <c:v>208.54495918146762</c:v>
                </c:pt>
                <c:pt idx="155">
                  <c:v>210.54453210663058</c:v>
                </c:pt>
                <c:pt idx="156">
                  <c:v>189.78408784721654</c:v>
                </c:pt>
                <c:pt idx="157">
                  <c:v>195.4712255039089</c:v>
                </c:pt>
                <c:pt idx="158">
                  <c:v>203.083726576011</c:v>
                </c:pt>
                <c:pt idx="159">
                  <c:v>198.82907232092595</c:v>
                </c:pt>
                <c:pt idx="160">
                  <c:v>188.53646862079495</c:v>
                </c:pt>
                <c:pt idx="161">
                  <c:v>177.30482226944648</c:v>
                </c:pt>
                <c:pt idx="162">
                  <c:v>195.51214796017152</c:v>
                </c:pt>
                <c:pt idx="163">
                  <c:v>187.44865963777923</c:v>
                </c:pt>
                <c:pt idx="164">
                  <c:v>180.86735471057236</c:v>
                </c:pt>
                <c:pt idx="165">
                  <c:v>204.46271053666484</c:v>
                </c:pt>
                <c:pt idx="166">
                  <c:v>166.72432336045031</c:v>
                </c:pt>
                <c:pt idx="167">
                  <c:v>183.9429259308441</c:v>
                </c:pt>
                <c:pt idx="168">
                  <c:v>167.08381130438698</c:v>
                </c:pt>
                <c:pt idx="169">
                  <c:v>134.95925310996648</c:v>
                </c:pt>
                <c:pt idx="170">
                  <c:v>150.10329776523898</c:v>
                </c:pt>
                <c:pt idx="171">
                  <c:v>140.49555153100044</c:v>
                </c:pt>
                <c:pt idx="172">
                  <c:v>166.74831333479807</c:v>
                </c:pt>
                <c:pt idx="173">
                  <c:v>160.04374402018968</c:v>
                </c:pt>
                <c:pt idx="174">
                  <c:v>150.46594299043221</c:v>
                </c:pt>
                <c:pt idx="175">
                  <c:v>152.10522673465235</c:v>
                </c:pt>
                <c:pt idx="176">
                  <c:v>147.60758788084033</c:v>
                </c:pt>
                <c:pt idx="177">
                  <c:v>157.07004806773315</c:v>
                </c:pt>
                <c:pt idx="178">
                  <c:v>160.44313634431359</c:v>
                </c:pt>
                <c:pt idx="179">
                  <c:v>155.13220168617474</c:v>
                </c:pt>
                <c:pt idx="180">
                  <c:v>162.5423021862309</c:v>
                </c:pt>
                <c:pt idx="181">
                  <c:v>164.61166422826787</c:v>
                </c:pt>
                <c:pt idx="182">
                  <c:v>168.51112722903494</c:v>
                </c:pt>
                <c:pt idx="183">
                  <c:v>121.62647738054407</c:v>
                </c:pt>
                <c:pt idx="184">
                  <c:v>130.64838307457157</c:v>
                </c:pt>
                <c:pt idx="185">
                  <c:v>114.61675270221191</c:v>
                </c:pt>
                <c:pt idx="186">
                  <c:v>131.27833027579229</c:v>
                </c:pt>
                <c:pt idx="187">
                  <c:v>93.968079686668062</c:v>
                </c:pt>
                <c:pt idx="188">
                  <c:v>114.38094246857735</c:v>
                </c:pt>
                <c:pt idx="189">
                  <c:v>87.022985469357465</c:v>
                </c:pt>
                <c:pt idx="190">
                  <c:v>101.33114032714721</c:v>
                </c:pt>
                <c:pt idx="191">
                  <c:v>114.0701538527936</c:v>
                </c:pt>
                <c:pt idx="192">
                  <c:v>118.57908753233008</c:v>
                </c:pt>
                <c:pt idx="193">
                  <c:v>108.37435120913067</c:v>
                </c:pt>
                <c:pt idx="194">
                  <c:v>97.385830591518811</c:v>
                </c:pt>
                <c:pt idx="195">
                  <c:v>99.639349656649202</c:v>
                </c:pt>
                <c:pt idx="196">
                  <c:v>111.85258155268478</c:v>
                </c:pt>
                <c:pt idx="197">
                  <c:v>99.779757466131372</c:v>
                </c:pt>
                <c:pt idx="198">
                  <c:v>120.07497657713701</c:v>
                </c:pt>
                <c:pt idx="199">
                  <c:v>110.90085662428402</c:v>
                </c:pt>
                <c:pt idx="200">
                  <c:v>150.58552387264854</c:v>
                </c:pt>
                <c:pt idx="201">
                  <c:v>125.94840213357215</c:v>
                </c:pt>
                <c:pt idx="202">
                  <c:v>115.10430052782563</c:v>
                </c:pt>
                <c:pt idx="203">
                  <c:v>110.61193425666147</c:v>
                </c:pt>
                <c:pt idx="204">
                  <c:v>103.1746092796091</c:v>
                </c:pt>
                <c:pt idx="205">
                  <c:v>96.778096695481665</c:v>
                </c:pt>
                <c:pt idx="206">
                  <c:v>90.266272771174059</c:v>
                </c:pt>
                <c:pt idx="207">
                  <c:v>108.43892290132727</c:v>
                </c:pt>
                <c:pt idx="208">
                  <c:v>102.67911179982032</c:v>
                </c:pt>
                <c:pt idx="209">
                  <c:v>107.49418588928427</c:v>
                </c:pt>
                <c:pt idx="210">
                  <c:v>96.436507609929549</c:v>
                </c:pt>
                <c:pt idx="211">
                  <c:v>93.904206508547844</c:v>
                </c:pt>
                <c:pt idx="212">
                  <c:v>92.897793299948731</c:v>
                </c:pt>
                <c:pt idx="213">
                  <c:v>124.73972903610141</c:v>
                </c:pt>
                <c:pt idx="214">
                  <c:v>114.47707194019246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ED-4DE6-B3AC-462E8CE38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138719"/>
        <c:axId val="1790616111"/>
      </c:areaChart>
      <c:catAx>
        <c:axId val="38013871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0616111"/>
        <c:crosses val="autoZero"/>
        <c:auto val="1"/>
        <c:lblAlgn val="ctr"/>
        <c:lblOffset val="100"/>
        <c:noMultiLvlLbl val="0"/>
      </c:catAx>
      <c:valAx>
        <c:axId val="1790616111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801387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いちろ２横ーいちろ２後ろ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'比較 (2)'!$CY$3:$CY$217</c:f>
              <c:numCache>
                <c:formatCode>General</c:formatCode>
                <c:ptCount val="215"/>
                <c:pt idx="0">
                  <c:v>56.311632901204348</c:v>
                </c:pt>
                <c:pt idx="1">
                  <c:v>56.727418414731339</c:v>
                </c:pt>
                <c:pt idx="2">
                  <c:v>61.838499334961227</c:v>
                </c:pt>
                <c:pt idx="3">
                  <c:v>57.905094767213704</c:v>
                </c:pt>
                <c:pt idx="4">
                  <c:v>56.267219586540797</c:v>
                </c:pt>
                <c:pt idx="5">
                  <c:v>55.964274318532887</c:v>
                </c:pt>
                <c:pt idx="6">
                  <c:v>50.803543183522152</c:v>
                </c:pt>
                <c:pt idx="7">
                  <c:v>52.459508194416003</c:v>
                </c:pt>
                <c:pt idx="8">
                  <c:v>49.315312023751808</c:v>
                </c:pt>
                <c:pt idx="9">
                  <c:v>49.527769988159172</c:v>
                </c:pt>
                <c:pt idx="10">
                  <c:v>52.019227214559812</c:v>
                </c:pt>
                <c:pt idx="11">
                  <c:v>53.674947601278568</c:v>
                </c:pt>
                <c:pt idx="12">
                  <c:v>52.38320341483518</c:v>
                </c:pt>
                <c:pt idx="13">
                  <c:v>51.768716422179139</c:v>
                </c:pt>
                <c:pt idx="14">
                  <c:v>52.497618993626752</c:v>
                </c:pt>
                <c:pt idx="15">
                  <c:v>49.33558553417604</c:v>
                </c:pt>
                <c:pt idx="16">
                  <c:v>46.432747064975601</c:v>
                </c:pt>
                <c:pt idx="17">
                  <c:v>47.686476070265456</c:v>
                </c:pt>
                <c:pt idx="18">
                  <c:v>50.467811523782167</c:v>
                </c:pt>
                <c:pt idx="19">
                  <c:v>56.347138347923227</c:v>
                </c:pt>
                <c:pt idx="20">
                  <c:v>63.134776470658387</c:v>
                </c:pt>
                <c:pt idx="21">
                  <c:v>66.392770690791323</c:v>
                </c:pt>
                <c:pt idx="22">
                  <c:v>62.952362942148568</c:v>
                </c:pt>
                <c:pt idx="23">
                  <c:v>66.902914734710919</c:v>
                </c:pt>
                <c:pt idx="24">
                  <c:v>69.25315877272314</c:v>
                </c:pt>
                <c:pt idx="25">
                  <c:v>72.360210060502169</c:v>
                </c:pt>
                <c:pt idx="26">
                  <c:v>67.394361781976983</c:v>
                </c:pt>
                <c:pt idx="27">
                  <c:v>70.235318750611498</c:v>
                </c:pt>
                <c:pt idx="28">
                  <c:v>72.780491891715045</c:v>
                </c:pt>
                <c:pt idx="29">
                  <c:v>72.325652433973943</c:v>
                </c:pt>
                <c:pt idx="30">
                  <c:v>80.882631015564769</c:v>
                </c:pt>
                <c:pt idx="31">
                  <c:v>73.668174946852048</c:v>
                </c:pt>
                <c:pt idx="32">
                  <c:v>68.498175158174831</c:v>
                </c:pt>
                <c:pt idx="33">
                  <c:v>74.759614766262672</c:v>
                </c:pt>
                <c:pt idx="34">
                  <c:v>79.749608149507537</c:v>
                </c:pt>
                <c:pt idx="35">
                  <c:v>72.759879054324983</c:v>
                </c:pt>
                <c:pt idx="36">
                  <c:v>82.443920333763842</c:v>
                </c:pt>
                <c:pt idx="37">
                  <c:v>84.734880657259438</c:v>
                </c:pt>
                <c:pt idx="38">
                  <c:v>85.088189544730596</c:v>
                </c:pt>
                <c:pt idx="39">
                  <c:v>87.321245982864909</c:v>
                </c:pt>
                <c:pt idx="40">
                  <c:v>93.632259398136924</c:v>
                </c:pt>
                <c:pt idx="41">
                  <c:v>92.130342450248165</c:v>
                </c:pt>
                <c:pt idx="42">
                  <c:v>98.590060350929903</c:v>
                </c:pt>
                <c:pt idx="43">
                  <c:v>102.810505299799</c:v>
                </c:pt>
                <c:pt idx="44">
                  <c:v>96.685055722174567</c:v>
                </c:pt>
                <c:pt idx="45">
                  <c:v>96.778096695481665</c:v>
                </c:pt>
                <c:pt idx="46">
                  <c:v>92.908557194695476</c:v>
                </c:pt>
                <c:pt idx="47">
                  <c:v>99.644367628080218</c:v>
                </c:pt>
                <c:pt idx="48">
                  <c:v>127.62444906835053</c:v>
                </c:pt>
                <c:pt idx="49">
                  <c:v>137.52090750136867</c:v>
                </c:pt>
                <c:pt idx="50">
                  <c:v>143.6175476743702</c:v>
                </c:pt>
                <c:pt idx="51">
                  <c:v>143.33527130472805</c:v>
                </c:pt>
                <c:pt idx="52">
                  <c:v>147.89185237868921</c:v>
                </c:pt>
                <c:pt idx="53">
                  <c:v>154.719100307622</c:v>
                </c:pt>
                <c:pt idx="54">
                  <c:v>168.81350656863924</c:v>
                </c:pt>
                <c:pt idx="55">
                  <c:v>163.60012224934309</c:v>
                </c:pt>
                <c:pt idx="56">
                  <c:v>162.15116404145854</c:v>
                </c:pt>
                <c:pt idx="57">
                  <c:v>172.23530416264836</c:v>
                </c:pt>
                <c:pt idx="58">
                  <c:v>165.67437943146189</c:v>
                </c:pt>
                <c:pt idx="59">
                  <c:v>155.84607791022526</c:v>
                </c:pt>
                <c:pt idx="60">
                  <c:v>99</c:v>
                </c:pt>
                <c:pt idx="61">
                  <c:v>119.65784554303157</c:v>
                </c:pt>
                <c:pt idx="62">
                  <c:v>132.68006632497588</c:v>
                </c:pt>
                <c:pt idx="63">
                  <c:v>131.96590468753661</c:v>
                </c:pt>
                <c:pt idx="64">
                  <c:v>136.98905065734269</c:v>
                </c:pt>
                <c:pt idx="65">
                  <c:v>154.62535367784935</c:v>
                </c:pt>
                <c:pt idx="66">
                  <c:v>151.08275877809487</c:v>
                </c:pt>
                <c:pt idx="67">
                  <c:v>156.12815249018993</c:v>
                </c:pt>
                <c:pt idx="68">
                  <c:v>141.87318280774559</c:v>
                </c:pt>
                <c:pt idx="69">
                  <c:v>167.20944949374123</c:v>
                </c:pt>
                <c:pt idx="70">
                  <c:v>165.10602654052335</c:v>
                </c:pt>
                <c:pt idx="71">
                  <c:v>169.89702763733095</c:v>
                </c:pt>
                <c:pt idx="72">
                  <c:v>143.66279963859816</c:v>
                </c:pt>
                <c:pt idx="73">
                  <c:v>147.93917669096311</c:v>
                </c:pt>
                <c:pt idx="74">
                  <c:v>149.90997298378784</c:v>
                </c:pt>
                <c:pt idx="75">
                  <c:v>161.10865898517062</c:v>
                </c:pt>
                <c:pt idx="76">
                  <c:v>159.427099327561</c:v>
                </c:pt>
                <c:pt idx="77">
                  <c:v>160.83842824399895</c:v>
                </c:pt>
                <c:pt idx="78">
                  <c:v>168.72462772221488</c:v>
                </c:pt>
                <c:pt idx="79">
                  <c:v>179.30978779754327</c:v>
                </c:pt>
                <c:pt idx="80">
                  <c:v>184.52913049163809</c:v>
                </c:pt>
                <c:pt idx="81">
                  <c:v>180.56577748842665</c:v>
                </c:pt>
                <c:pt idx="82">
                  <c:v>193.33132182861627</c:v>
                </c:pt>
                <c:pt idx="83">
                  <c:v>203.93381279228808</c:v>
                </c:pt>
                <c:pt idx="84">
                  <c:v>210.87437018281761</c:v>
                </c:pt>
                <c:pt idx="85">
                  <c:v>219.93635443009416</c:v>
                </c:pt>
                <c:pt idx="86">
                  <c:v>208.631253651029</c:v>
                </c:pt>
                <c:pt idx="87">
                  <c:v>223.92409428196868</c:v>
                </c:pt>
                <c:pt idx="88">
                  <c:v>213.01877851494689</c:v>
                </c:pt>
                <c:pt idx="89">
                  <c:v>228.73784120691531</c:v>
                </c:pt>
                <c:pt idx="90">
                  <c:v>220.16357555236061</c:v>
                </c:pt>
                <c:pt idx="91">
                  <c:v>237.7666923688009</c:v>
                </c:pt>
                <c:pt idx="92">
                  <c:v>241.51604501564694</c:v>
                </c:pt>
                <c:pt idx="93">
                  <c:v>267.75361808946673</c:v>
                </c:pt>
                <c:pt idx="94">
                  <c:v>270.22768177964298</c:v>
                </c:pt>
                <c:pt idx="95">
                  <c:v>269.04088908565552</c:v>
                </c:pt>
                <c:pt idx="96">
                  <c:v>248.13302883735571</c:v>
                </c:pt>
                <c:pt idx="97">
                  <c:v>249.86396298786266</c:v>
                </c:pt>
                <c:pt idx="98">
                  <c:v>255.16465272447121</c:v>
                </c:pt>
                <c:pt idx="99">
                  <c:v>250.3976836953569</c:v>
                </c:pt>
                <c:pt idx="100">
                  <c:v>258.80494585691366</c:v>
                </c:pt>
                <c:pt idx="101">
                  <c:v>266.8913636669422</c:v>
                </c:pt>
                <c:pt idx="102">
                  <c:v>258.40278636268613</c:v>
                </c:pt>
                <c:pt idx="103">
                  <c:v>258.98841672939739</c:v>
                </c:pt>
                <c:pt idx="104">
                  <c:v>253.1916270337548</c:v>
                </c:pt>
                <c:pt idx="105">
                  <c:v>242.44380792257823</c:v>
                </c:pt>
                <c:pt idx="106">
                  <c:v>256.17376914898995</c:v>
                </c:pt>
                <c:pt idx="107">
                  <c:v>248.86341635523692</c:v>
                </c:pt>
                <c:pt idx="108">
                  <c:v>252.80822771421029</c:v>
                </c:pt>
                <c:pt idx="109">
                  <c:v>257.17698186268535</c:v>
                </c:pt>
                <c:pt idx="110">
                  <c:v>264.2404208292138</c:v>
                </c:pt>
                <c:pt idx="111">
                  <c:v>259.04246756082296</c:v>
                </c:pt>
                <c:pt idx="112">
                  <c:v>268.40454541605664</c:v>
                </c:pt>
                <c:pt idx="113">
                  <c:v>263.97348351681086</c:v>
                </c:pt>
                <c:pt idx="114">
                  <c:v>278.44209451877066</c:v>
                </c:pt>
                <c:pt idx="115">
                  <c:v>278.91037987138452</c:v>
                </c:pt>
                <c:pt idx="116">
                  <c:v>280.5369850839636</c:v>
                </c:pt>
                <c:pt idx="117">
                  <c:v>277.03248906942304</c:v>
                </c:pt>
                <c:pt idx="118">
                  <c:v>264.62237244798484</c:v>
                </c:pt>
                <c:pt idx="119">
                  <c:v>264.31799030712989</c:v>
                </c:pt>
                <c:pt idx="120">
                  <c:v>276.63333132505926</c:v>
                </c:pt>
                <c:pt idx="121">
                  <c:v>267.57055144391359</c:v>
                </c:pt>
                <c:pt idx="122">
                  <c:v>277.94064114483149</c:v>
                </c:pt>
                <c:pt idx="123">
                  <c:v>243.28789530101986</c:v>
                </c:pt>
                <c:pt idx="124">
                  <c:v>250.23189245178162</c:v>
                </c:pt>
                <c:pt idx="125">
                  <c:v>280.85227433652733</c:v>
                </c:pt>
                <c:pt idx="126">
                  <c:v>285.46103061538889</c:v>
                </c:pt>
                <c:pt idx="127">
                  <c:v>242.6705585768492</c:v>
                </c:pt>
                <c:pt idx="128">
                  <c:v>259.80377210502547</c:v>
                </c:pt>
                <c:pt idx="129">
                  <c:v>258</c:v>
                </c:pt>
                <c:pt idx="130">
                  <c:v>257.07002936943076</c:v>
                </c:pt>
                <c:pt idx="131">
                  <c:v>265.08489206290125</c:v>
                </c:pt>
                <c:pt idx="132">
                  <c:v>257.79061270728999</c:v>
                </c:pt>
                <c:pt idx="133">
                  <c:v>237.77089813515866</c:v>
                </c:pt>
                <c:pt idx="134">
                  <c:v>240.74467803048108</c:v>
                </c:pt>
                <c:pt idx="135">
                  <c:v>239.13385373049965</c:v>
                </c:pt>
                <c:pt idx="136">
                  <c:v>216.24523116129058</c:v>
                </c:pt>
                <c:pt idx="137">
                  <c:v>204.94389476146881</c:v>
                </c:pt>
                <c:pt idx="138">
                  <c:v>223.10535627814946</c:v>
                </c:pt>
                <c:pt idx="139">
                  <c:v>227.81571499789035</c:v>
                </c:pt>
                <c:pt idx="140">
                  <c:v>217.62123058194484</c:v>
                </c:pt>
                <c:pt idx="141">
                  <c:v>232.6349070969359</c:v>
                </c:pt>
                <c:pt idx="142">
                  <c:v>226.97136383253286</c:v>
                </c:pt>
                <c:pt idx="143">
                  <c:v>241.78916435605629</c:v>
                </c:pt>
                <c:pt idx="144">
                  <c:v>228.79029699705362</c:v>
                </c:pt>
                <c:pt idx="145">
                  <c:v>232.94634575369497</c:v>
                </c:pt>
                <c:pt idx="146">
                  <c:v>224.04240670016023</c:v>
                </c:pt>
                <c:pt idx="147">
                  <c:v>207.63429389192913</c:v>
                </c:pt>
                <c:pt idx="148">
                  <c:v>224.43261795024358</c:v>
                </c:pt>
                <c:pt idx="149">
                  <c:v>211.37880688470167</c:v>
                </c:pt>
                <c:pt idx="150">
                  <c:v>215.51566068385841</c:v>
                </c:pt>
                <c:pt idx="151">
                  <c:v>221.24646889837587</c:v>
                </c:pt>
                <c:pt idx="152">
                  <c:v>210.98815132608749</c:v>
                </c:pt>
                <c:pt idx="153">
                  <c:v>214.24518664371436</c:v>
                </c:pt>
                <c:pt idx="154">
                  <c:v>219.65882636488797</c:v>
                </c:pt>
                <c:pt idx="155">
                  <c:v>210.29027557164881</c:v>
                </c:pt>
                <c:pt idx="156">
                  <c:v>206.77282219866325</c:v>
                </c:pt>
                <c:pt idx="157">
                  <c:v>213.36119609713478</c:v>
                </c:pt>
                <c:pt idx="158">
                  <c:v>220.10452062599714</c:v>
                </c:pt>
                <c:pt idx="159">
                  <c:v>213.33307291650772</c:v>
                </c:pt>
                <c:pt idx="160">
                  <c:v>225.60141843525719</c:v>
                </c:pt>
                <c:pt idx="161">
                  <c:v>236.59670327373541</c:v>
                </c:pt>
                <c:pt idx="162">
                  <c:v>223.21738283565642</c:v>
                </c:pt>
                <c:pt idx="163">
                  <c:v>232.60051590656457</c:v>
                </c:pt>
                <c:pt idx="164">
                  <c:v>216.49711314472532</c:v>
                </c:pt>
                <c:pt idx="165">
                  <c:v>196.92892118731569</c:v>
                </c:pt>
                <c:pt idx="166">
                  <c:v>188.7749983445901</c:v>
                </c:pt>
                <c:pt idx="167">
                  <c:v>199.155717969633</c:v>
                </c:pt>
                <c:pt idx="168">
                  <c:v>142.01056298740596</c:v>
                </c:pt>
                <c:pt idx="169">
                  <c:v>170.90933268841698</c:v>
                </c:pt>
                <c:pt idx="170">
                  <c:v>197.60060728651621</c:v>
                </c:pt>
                <c:pt idx="171">
                  <c:v>203.16495760834349</c:v>
                </c:pt>
                <c:pt idx="172">
                  <c:v>211.8678833613061</c:v>
                </c:pt>
                <c:pt idx="173">
                  <c:v>221.19674500317586</c:v>
                </c:pt>
                <c:pt idx="174">
                  <c:v>229.17460592308214</c:v>
                </c:pt>
                <c:pt idx="175">
                  <c:v>222.26110770892868</c:v>
                </c:pt>
                <c:pt idx="176">
                  <c:v>212.2828302053654</c:v>
                </c:pt>
                <c:pt idx="177">
                  <c:v>197.70432468714486</c:v>
                </c:pt>
                <c:pt idx="178">
                  <c:v>191.98437436416538</c:v>
                </c:pt>
                <c:pt idx="179">
                  <c:v>184.73223865909276</c:v>
                </c:pt>
                <c:pt idx="180">
                  <c:v>173.46181135915768</c:v>
                </c:pt>
                <c:pt idx="181">
                  <c:v>171.11399708965951</c:v>
                </c:pt>
                <c:pt idx="182">
                  <c:v>185.4939352108311</c:v>
                </c:pt>
                <c:pt idx="183">
                  <c:v>179.63295911385526</c:v>
                </c:pt>
                <c:pt idx="184">
                  <c:v>157.98417642283039</c:v>
                </c:pt>
                <c:pt idx="185">
                  <c:v>139.55285736952862</c:v>
                </c:pt>
                <c:pt idx="186">
                  <c:v>175.16563589928248</c:v>
                </c:pt>
                <c:pt idx="187">
                  <c:v>160.05936398724069</c:v>
                </c:pt>
                <c:pt idx="188">
                  <c:v>148.93287078412206</c:v>
                </c:pt>
                <c:pt idx="189">
                  <c:v>126.51086909827156</c:v>
                </c:pt>
                <c:pt idx="190">
                  <c:v>104.513157066467</c:v>
                </c:pt>
                <c:pt idx="191">
                  <c:v>90.675244692253244</c:v>
                </c:pt>
                <c:pt idx="192">
                  <c:v>75.9670981412348</c:v>
                </c:pt>
                <c:pt idx="193">
                  <c:v>67.297845433564959</c:v>
                </c:pt>
                <c:pt idx="194">
                  <c:v>66.445466361520857</c:v>
                </c:pt>
                <c:pt idx="195">
                  <c:v>68.483574673055728</c:v>
                </c:pt>
                <c:pt idx="196">
                  <c:v>65.076877614095778</c:v>
                </c:pt>
                <c:pt idx="197">
                  <c:v>77.278716345446625</c:v>
                </c:pt>
                <c:pt idx="198">
                  <c:v>91</c:v>
                </c:pt>
                <c:pt idx="199">
                  <c:v>67.268120235368556</c:v>
                </c:pt>
                <c:pt idx="200">
                  <c:v>87.218117383947245</c:v>
                </c:pt>
                <c:pt idx="201">
                  <c:v>71</c:v>
                </c:pt>
                <c:pt idx="202">
                  <c:v>97.826376811164792</c:v>
                </c:pt>
                <c:pt idx="203">
                  <c:v>79</c:v>
                </c:pt>
                <c:pt idx="204">
                  <c:v>85.334635406732716</c:v>
                </c:pt>
                <c:pt idx="205">
                  <c:v>83.162491545167157</c:v>
                </c:pt>
                <c:pt idx="206">
                  <c:v>81.024687595818591</c:v>
                </c:pt>
                <c:pt idx="207">
                  <c:v>105.81115253129039</c:v>
                </c:pt>
                <c:pt idx="208">
                  <c:v>80.734131567757629</c:v>
                </c:pt>
                <c:pt idx="209">
                  <c:v>92.666067144343614</c:v>
                </c:pt>
                <c:pt idx="210">
                  <c:v>83.970232820922917</c:v>
                </c:pt>
                <c:pt idx="211">
                  <c:v>85.784614005076691</c:v>
                </c:pt>
                <c:pt idx="212">
                  <c:v>87.418533504057365</c:v>
                </c:pt>
                <c:pt idx="213">
                  <c:v>96.979379251467677</c:v>
                </c:pt>
                <c:pt idx="214">
                  <c:v>103.860483341837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15-47D8-8B25-8453A51D16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121439"/>
        <c:axId val="1790618591"/>
      </c:areaChart>
      <c:catAx>
        <c:axId val="38012143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0618591"/>
        <c:crosses val="autoZero"/>
        <c:auto val="1"/>
        <c:lblAlgn val="ctr"/>
        <c:lblOffset val="100"/>
        <c:noMultiLvlLbl val="0"/>
      </c:catAx>
      <c:valAx>
        <c:axId val="1790618591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801214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いちろ２前ーいちろ２後ろ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'比較 (2)'!$CT$3:$CT$290</c:f>
              <c:numCache>
                <c:formatCode>General</c:formatCode>
                <c:ptCount val="288"/>
                <c:pt idx="0">
                  <c:v>124.64349160706307</c:v>
                </c:pt>
                <c:pt idx="1">
                  <c:v>132.015150645674</c:v>
                </c:pt>
                <c:pt idx="2">
                  <c:v>122.2620137246234</c:v>
                </c:pt>
                <c:pt idx="3">
                  <c:v>125.33156027114639</c:v>
                </c:pt>
                <c:pt idx="4">
                  <c:v>124.92797925204746</c:v>
                </c:pt>
                <c:pt idx="5">
                  <c:v>126.51877331052495</c:v>
                </c:pt>
                <c:pt idx="6">
                  <c:v>133.20285282230256</c:v>
                </c:pt>
                <c:pt idx="7">
                  <c:v>139.9428454762872</c:v>
                </c:pt>
                <c:pt idx="8">
                  <c:v>136.09188072769072</c:v>
                </c:pt>
                <c:pt idx="9">
                  <c:v>130.10764773832474</c:v>
                </c:pt>
                <c:pt idx="10">
                  <c:v>126.38829059687453</c:v>
                </c:pt>
                <c:pt idx="11">
                  <c:v>120.33702672078948</c:v>
                </c:pt>
                <c:pt idx="12">
                  <c:v>114.23659658795863</c:v>
                </c:pt>
                <c:pt idx="13">
                  <c:v>116.63618649458667</c:v>
                </c:pt>
                <c:pt idx="14">
                  <c:v>85.457591821908949</c:v>
                </c:pt>
                <c:pt idx="15">
                  <c:v>86.1974477580398</c:v>
                </c:pt>
                <c:pt idx="16">
                  <c:v>76.889531146964345</c:v>
                </c:pt>
                <c:pt idx="17">
                  <c:v>84</c:v>
                </c:pt>
                <c:pt idx="18">
                  <c:v>74.619032424710525</c:v>
                </c:pt>
                <c:pt idx="19">
                  <c:v>86.614086614129917</c:v>
                </c:pt>
                <c:pt idx="20">
                  <c:v>91.142745185779873</c:v>
                </c:pt>
                <c:pt idx="21">
                  <c:v>82.770767786701114</c:v>
                </c:pt>
                <c:pt idx="22">
                  <c:v>78.962016184998717</c:v>
                </c:pt>
                <c:pt idx="23">
                  <c:v>80.65977932030313</c:v>
                </c:pt>
                <c:pt idx="24">
                  <c:v>85.463442476885987</c:v>
                </c:pt>
                <c:pt idx="25">
                  <c:v>83.438600180012614</c:v>
                </c:pt>
                <c:pt idx="26">
                  <c:v>85.111691323812849</c:v>
                </c:pt>
                <c:pt idx="27">
                  <c:v>85.480992039166225</c:v>
                </c:pt>
                <c:pt idx="28">
                  <c:v>87.641314458421945</c:v>
                </c:pt>
                <c:pt idx="29">
                  <c:v>86.861959452915869</c:v>
                </c:pt>
                <c:pt idx="30">
                  <c:v>88.255311454892052</c:v>
                </c:pt>
                <c:pt idx="31">
                  <c:v>98.493654617949886</c:v>
                </c:pt>
                <c:pt idx="32">
                  <c:v>102.08329931972223</c:v>
                </c:pt>
                <c:pt idx="33">
                  <c:v>87.931791747922432</c:v>
                </c:pt>
                <c:pt idx="34">
                  <c:v>123.76590806841762</c:v>
                </c:pt>
                <c:pt idx="35">
                  <c:v>115.29527310345381</c:v>
                </c:pt>
                <c:pt idx="36">
                  <c:v>114.79111463872106</c:v>
                </c:pt>
                <c:pt idx="37">
                  <c:v>118.28778466096996</c:v>
                </c:pt>
                <c:pt idx="38">
                  <c:v>83.156479001939474</c:v>
                </c:pt>
                <c:pt idx="39">
                  <c:v>73.416619371910613</c:v>
                </c:pt>
                <c:pt idx="40">
                  <c:v>77.903786814249287</c:v>
                </c:pt>
                <c:pt idx="41">
                  <c:v>90.680758708780118</c:v>
                </c:pt>
                <c:pt idx="42">
                  <c:v>92.956979296876895</c:v>
                </c:pt>
                <c:pt idx="43">
                  <c:v>88.543774484714618</c:v>
                </c:pt>
                <c:pt idx="44">
                  <c:v>83.642094665305933</c:v>
                </c:pt>
                <c:pt idx="45">
                  <c:v>110.30412503619254</c:v>
                </c:pt>
                <c:pt idx="46">
                  <c:v>102.15184775617131</c:v>
                </c:pt>
                <c:pt idx="47">
                  <c:v>96.679884153840405</c:v>
                </c:pt>
                <c:pt idx="48">
                  <c:v>89.044932477934978</c:v>
                </c:pt>
                <c:pt idx="49">
                  <c:v>95.968744912080624</c:v>
                </c:pt>
                <c:pt idx="50">
                  <c:v>82.182723245217417</c:v>
                </c:pt>
                <c:pt idx="51">
                  <c:v>74.565407529228992</c:v>
                </c:pt>
                <c:pt idx="52">
                  <c:v>85.346353173407479</c:v>
                </c:pt>
                <c:pt idx="53">
                  <c:v>74.511744040788628</c:v>
                </c:pt>
                <c:pt idx="54">
                  <c:v>66.865536713616535</c:v>
                </c:pt>
                <c:pt idx="55">
                  <c:v>70.107060985324438</c:v>
                </c:pt>
                <c:pt idx="56">
                  <c:v>78.192071209298447</c:v>
                </c:pt>
                <c:pt idx="57">
                  <c:v>98.432718137822448</c:v>
                </c:pt>
                <c:pt idx="58">
                  <c:v>68.658575575087482</c:v>
                </c:pt>
                <c:pt idx="59">
                  <c:v>71</c:v>
                </c:pt>
                <c:pt idx="60">
                  <c:v>83.516465442450325</c:v>
                </c:pt>
                <c:pt idx="61">
                  <c:v>96.1977130705299</c:v>
                </c:pt>
                <c:pt idx="62">
                  <c:v>89.560035730229586</c:v>
                </c:pt>
                <c:pt idx="63">
                  <c:v>92.076055519336833</c:v>
                </c:pt>
                <c:pt idx="64">
                  <c:v>97.036075765665629</c:v>
                </c:pt>
                <c:pt idx="65">
                  <c:v>94.657276529593858</c:v>
                </c:pt>
                <c:pt idx="66">
                  <c:v>90.967026993301261</c:v>
                </c:pt>
                <c:pt idx="67">
                  <c:v>93.026877836461864</c:v>
                </c:pt>
                <c:pt idx="68">
                  <c:v>71.210954213519713</c:v>
                </c:pt>
                <c:pt idx="69">
                  <c:v>105.56040924513319</c:v>
                </c:pt>
                <c:pt idx="70">
                  <c:v>95.351979528481735</c:v>
                </c:pt>
                <c:pt idx="71">
                  <c:v>80.018747803249212</c:v>
                </c:pt>
                <c:pt idx="72">
                  <c:v>69.382995034806626</c:v>
                </c:pt>
                <c:pt idx="73">
                  <c:v>79.26537705707328</c:v>
                </c:pt>
                <c:pt idx="74">
                  <c:v>93.648278147545241</c:v>
                </c:pt>
                <c:pt idx="75">
                  <c:v>97.226539586678697</c:v>
                </c:pt>
                <c:pt idx="76">
                  <c:v>99.619275243298176</c:v>
                </c:pt>
                <c:pt idx="77">
                  <c:v>105.38026380684383</c:v>
                </c:pt>
                <c:pt idx="78">
                  <c:v>105.9764124699454</c:v>
                </c:pt>
                <c:pt idx="79">
                  <c:v>98.305645819556062</c:v>
                </c:pt>
                <c:pt idx="80">
                  <c:v>104.21612159354233</c:v>
                </c:pt>
                <c:pt idx="81">
                  <c:v>89.554452708952439</c:v>
                </c:pt>
                <c:pt idx="82">
                  <c:v>96.462427918853464</c:v>
                </c:pt>
                <c:pt idx="83">
                  <c:v>96.09890738192604</c:v>
                </c:pt>
                <c:pt idx="84">
                  <c:v>94.313307650617361</c:v>
                </c:pt>
                <c:pt idx="85">
                  <c:v>87.88629017087932</c:v>
                </c:pt>
                <c:pt idx="86">
                  <c:v>94.725920423081661</c:v>
                </c:pt>
                <c:pt idx="87">
                  <c:v>96.415766345551603</c:v>
                </c:pt>
                <c:pt idx="88">
                  <c:v>103.40212763768452</c:v>
                </c:pt>
                <c:pt idx="89">
                  <c:v>91.35097153287424</c:v>
                </c:pt>
                <c:pt idx="90">
                  <c:v>93.610896801601044</c:v>
                </c:pt>
                <c:pt idx="91">
                  <c:v>111.42710621747295</c:v>
                </c:pt>
                <c:pt idx="92">
                  <c:v>124.76778430348116</c:v>
                </c:pt>
                <c:pt idx="93">
                  <c:v>125.62643034011593</c:v>
                </c:pt>
                <c:pt idx="94">
                  <c:v>136.95984813075691</c:v>
                </c:pt>
                <c:pt idx="95">
                  <c:v>127.69103335786738</c:v>
                </c:pt>
                <c:pt idx="96">
                  <c:v>122.88205727444507</c:v>
                </c:pt>
                <c:pt idx="97">
                  <c:v>115.91376104673681</c:v>
                </c:pt>
                <c:pt idx="98">
                  <c:v>121.83595528414426</c:v>
                </c:pt>
                <c:pt idx="99">
                  <c:v>101.57263410978372</c:v>
                </c:pt>
                <c:pt idx="100">
                  <c:v>112.35657524150511</c:v>
                </c:pt>
                <c:pt idx="101">
                  <c:v>124.46284586172695</c:v>
                </c:pt>
                <c:pt idx="102">
                  <c:v>120.95867062761562</c:v>
                </c:pt>
                <c:pt idx="103">
                  <c:v>115.16075720487426</c:v>
                </c:pt>
                <c:pt idx="104">
                  <c:v>111.35528725660043</c:v>
                </c:pt>
                <c:pt idx="105">
                  <c:v>114.75190630224841</c:v>
                </c:pt>
                <c:pt idx="106">
                  <c:v>112.04017136723775</c:v>
                </c:pt>
                <c:pt idx="107">
                  <c:v>123.09346042743294</c:v>
                </c:pt>
                <c:pt idx="108">
                  <c:v>120.63167080000177</c:v>
                </c:pt>
                <c:pt idx="109">
                  <c:v>115.57248807566617</c:v>
                </c:pt>
                <c:pt idx="110">
                  <c:v>113.71455491712571</c:v>
                </c:pt>
                <c:pt idx="111">
                  <c:v>134.45817193462062</c:v>
                </c:pt>
                <c:pt idx="112">
                  <c:v>115.99137898999219</c:v>
                </c:pt>
                <c:pt idx="113">
                  <c:v>108.34666584625482</c:v>
                </c:pt>
                <c:pt idx="114">
                  <c:v>126.03967629282455</c:v>
                </c:pt>
                <c:pt idx="115">
                  <c:v>109.16959283610066</c:v>
                </c:pt>
                <c:pt idx="116">
                  <c:v>93.557468969612472</c:v>
                </c:pt>
                <c:pt idx="117">
                  <c:v>91.186621825791974</c:v>
                </c:pt>
                <c:pt idx="118">
                  <c:v>101.92644406629714</c:v>
                </c:pt>
                <c:pt idx="119">
                  <c:v>112.23635774560755</c:v>
                </c:pt>
                <c:pt idx="120">
                  <c:v>103.89417693018218</c:v>
                </c:pt>
                <c:pt idx="121">
                  <c:v>103.4456378974</c:v>
                </c:pt>
                <c:pt idx="122">
                  <c:v>124.97999839974395</c:v>
                </c:pt>
                <c:pt idx="123">
                  <c:v>112.2007130102122</c:v>
                </c:pt>
                <c:pt idx="124">
                  <c:v>122.93087488503447</c:v>
                </c:pt>
                <c:pt idx="125">
                  <c:v>148.27339613025663</c:v>
                </c:pt>
                <c:pt idx="126">
                  <c:v>123.16249429107873</c:v>
                </c:pt>
                <c:pt idx="127">
                  <c:v>104.50358845513392</c:v>
                </c:pt>
                <c:pt idx="128">
                  <c:v>97.964279204207898</c:v>
                </c:pt>
                <c:pt idx="129">
                  <c:v>110.98198051936178</c:v>
                </c:pt>
                <c:pt idx="130">
                  <c:v>124.51505933018704</c:v>
                </c:pt>
                <c:pt idx="131">
                  <c:v>94.725920423081661</c:v>
                </c:pt>
                <c:pt idx="132">
                  <c:v>101.75952043912157</c:v>
                </c:pt>
                <c:pt idx="133">
                  <c:v>87.326971778483198</c:v>
                </c:pt>
                <c:pt idx="134">
                  <c:v>128.22246293064254</c:v>
                </c:pt>
                <c:pt idx="135">
                  <c:v>113.15034246523517</c:v>
                </c:pt>
                <c:pt idx="136">
                  <c:v>117.03845521878696</c:v>
                </c:pt>
                <c:pt idx="137">
                  <c:v>99.473614592011288</c:v>
                </c:pt>
                <c:pt idx="138">
                  <c:v>124.35433245367851</c:v>
                </c:pt>
                <c:pt idx="139">
                  <c:v>85.188027327788262</c:v>
                </c:pt>
                <c:pt idx="140">
                  <c:v>90.862533532804378</c:v>
                </c:pt>
                <c:pt idx="141">
                  <c:v>95.786220303340087</c:v>
                </c:pt>
                <c:pt idx="142">
                  <c:v>104.94760597555334</c:v>
                </c:pt>
                <c:pt idx="143">
                  <c:v>117.5627492022877</c:v>
                </c:pt>
                <c:pt idx="144">
                  <c:v>104.18733128360664</c:v>
                </c:pt>
                <c:pt idx="145">
                  <c:v>90.669730340395304</c:v>
                </c:pt>
                <c:pt idx="146">
                  <c:v>122.8576411950026</c:v>
                </c:pt>
                <c:pt idx="147">
                  <c:v>87.66983517721475</c:v>
                </c:pt>
                <c:pt idx="148">
                  <c:v>103.04853225543778</c:v>
                </c:pt>
                <c:pt idx="149">
                  <c:v>82.176639016207034</c:v>
                </c:pt>
                <c:pt idx="150">
                  <c:v>63.718129288295962</c:v>
                </c:pt>
                <c:pt idx="151">
                  <c:v>59.489494870943389</c:v>
                </c:pt>
                <c:pt idx="152">
                  <c:v>71.728655361717188</c:v>
                </c:pt>
                <c:pt idx="153">
                  <c:v>61.155539405682624</c:v>
                </c:pt>
                <c:pt idx="154">
                  <c:v>69.505395474020574</c:v>
                </c:pt>
                <c:pt idx="155">
                  <c:v>62.681735776859277</c:v>
                </c:pt>
                <c:pt idx="156">
                  <c:v>63.458647952820428</c:v>
                </c:pt>
                <c:pt idx="157">
                  <c:v>55.686623169303417</c:v>
                </c:pt>
                <c:pt idx="158">
                  <c:v>53.609700614720843</c:v>
                </c:pt>
                <c:pt idx="159">
                  <c:v>56.841885964489251</c:v>
                </c:pt>
                <c:pt idx="160">
                  <c:v>75.9670981412348</c:v>
                </c:pt>
                <c:pt idx="161">
                  <c:v>79.58014827832379</c:v>
                </c:pt>
                <c:pt idx="162">
                  <c:v>67.216069507224233</c:v>
                </c:pt>
                <c:pt idx="163">
                  <c:v>66.460514593253038</c:v>
                </c:pt>
                <c:pt idx="164">
                  <c:v>56.603886792339623</c:v>
                </c:pt>
                <c:pt idx="165">
                  <c:v>54.267854204860541</c:v>
                </c:pt>
                <c:pt idx="166">
                  <c:v>59.715994507334464</c:v>
                </c:pt>
                <c:pt idx="167">
                  <c:v>52.697248505021591</c:v>
                </c:pt>
                <c:pt idx="168">
                  <c:v>77.142724867611463</c:v>
                </c:pt>
                <c:pt idx="169">
                  <c:v>66.805688380556333</c:v>
                </c:pt>
                <c:pt idx="170">
                  <c:v>68.410525505948286</c:v>
                </c:pt>
                <c:pt idx="171">
                  <c:v>78.390050389064044</c:v>
                </c:pt>
                <c:pt idx="172">
                  <c:v>65.115282384398824</c:v>
                </c:pt>
                <c:pt idx="173">
                  <c:v>81.473922208274715</c:v>
                </c:pt>
                <c:pt idx="174">
                  <c:v>95.514396820584068</c:v>
                </c:pt>
                <c:pt idx="175">
                  <c:v>86.562116425142932</c:v>
                </c:pt>
                <c:pt idx="176">
                  <c:v>85.270158906853226</c:v>
                </c:pt>
                <c:pt idx="177">
                  <c:v>84.118963379252364</c:v>
                </c:pt>
                <c:pt idx="178">
                  <c:v>78.249600637958537</c:v>
                </c:pt>
                <c:pt idx="179">
                  <c:v>65.98484674529449</c:v>
                </c:pt>
                <c:pt idx="180">
                  <c:v>71.895757872074768</c:v>
                </c:pt>
                <c:pt idx="181">
                  <c:v>63.3798075099633</c:v>
                </c:pt>
                <c:pt idx="182">
                  <c:v>60.074953183502359</c:v>
                </c:pt>
                <c:pt idx="183">
                  <c:v>87.618491199061395</c:v>
                </c:pt>
                <c:pt idx="184">
                  <c:v>60.745370193949761</c:v>
                </c:pt>
                <c:pt idx="185">
                  <c:v>68.687699044297588</c:v>
                </c:pt>
                <c:pt idx="186">
                  <c:v>78.20485918406861</c:v>
                </c:pt>
                <c:pt idx="187">
                  <c:v>95.73400649716902</c:v>
                </c:pt>
                <c:pt idx="188">
                  <c:v>69.971422738143602</c:v>
                </c:pt>
                <c:pt idx="189">
                  <c:v>98.883770154661889</c:v>
                </c:pt>
                <c:pt idx="190">
                  <c:v>101.99509792141973</c:v>
                </c:pt>
                <c:pt idx="191">
                  <c:v>103.67256146155549</c:v>
                </c:pt>
                <c:pt idx="192">
                  <c:v>69.928534948188357</c:v>
                </c:pt>
                <c:pt idx="193">
                  <c:v>89.744080584738285</c:v>
                </c:pt>
                <c:pt idx="194">
                  <c:v>86.469647854030256</c:v>
                </c:pt>
                <c:pt idx="195">
                  <c:v>66.932802122726045</c:v>
                </c:pt>
                <c:pt idx="196">
                  <c:v>82.82511696339462</c:v>
                </c:pt>
                <c:pt idx="197">
                  <c:v>71.224995612495476</c:v>
                </c:pt>
                <c:pt idx="198">
                  <c:v>89.403579346690591</c:v>
                </c:pt>
                <c:pt idx="199">
                  <c:v>66.158899628092371</c:v>
                </c:pt>
                <c:pt idx="200">
                  <c:v>79.359939516105982</c:v>
                </c:pt>
                <c:pt idx="201">
                  <c:v>74.899933244296022</c:v>
                </c:pt>
                <c:pt idx="202">
                  <c:v>96.405394039960228</c:v>
                </c:pt>
                <c:pt idx="203">
                  <c:v>66.030296076876709</c:v>
                </c:pt>
                <c:pt idx="204">
                  <c:v>43.692104549906958</c:v>
                </c:pt>
                <c:pt idx="205">
                  <c:v>47.360320944858472</c:v>
                </c:pt>
                <c:pt idx="206">
                  <c:v>51.264022471905186</c:v>
                </c:pt>
                <c:pt idx="207">
                  <c:v>52.583267300539625</c:v>
                </c:pt>
                <c:pt idx="208">
                  <c:v>58.932164392630277</c:v>
                </c:pt>
                <c:pt idx="209">
                  <c:v>54.38749856354859</c:v>
                </c:pt>
                <c:pt idx="210">
                  <c:v>46.346520905025869</c:v>
                </c:pt>
                <c:pt idx="211">
                  <c:v>38.522720568516448</c:v>
                </c:pt>
                <c:pt idx="212">
                  <c:v>40.570925550201586</c:v>
                </c:pt>
                <c:pt idx="213">
                  <c:v>53.141321022345693</c:v>
                </c:pt>
                <c:pt idx="214">
                  <c:v>49.658836071740545</c:v>
                </c:pt>
                <c:pt idx="215">
                  <c:v>46.411205543489174</c:v>
                </c:pt>
                <c:pt idx="216">
                  <c:v>51.43928459844674</c:v>
                </c:pt>
                <c:pt idx="217">
                  <c:v>53.432200029570183</c:v>
                </c:pt>
                <c:pt idx="218">
                  <c:v>43.783558557979269</c:v>
                </c:pt>
                <c:pt idx="219">
                  <c:v>59.371710435189584</c:v>
                </c:pt>
                <c:pt idx="220">
                  <c:v>48.887626246321268</c:v>
                </c:pt>
                <c:pt idx="221">
                  <c:v>56.877060402239493</c:v>
                </c:pt>
                <c:pt idx="222">
                  <c:v>63.608175575157006</c:v>
                </c:pt>
                <c:pt idx="223">
                  <c:v>71.309185944028272</c:v>
                </c:pt>
                <c:pt idx="224">
                  <c:v>62.769419305900861</c:v>
                </c:pt>
                <c:pt idx="225">
                  <c:v>57.523908073078623</c:v>
                </c:pt>
                <c:pt idx="226">
                  <c:v>56.674509261219015</c:v>
                </c:pt>
                <c:pt idx="227">
                  <c:v>62.385895841928885</c:v>
                </c:pt>
                <c:pt idx="228">
                  <c:v>67.052218456960844</c:v>
                </c:pt>
                <c:pt idx="229">
                  <c:v>62.769419305900861</c:v>
                </c:pt>
                <c:pt idx="230">
                  <c:v>42.883563284783136</c:v>
                </c:pt>
                <c:pt idx="231">
                  <c:v>52.668776329054772</c:v>
                </c:pt>
                <c:pt idx="232">
                  <c:v>58.719673023612792</c:v>
                </c:pt>
                <c:pt idx="233">
                  <c:v>45.749316934791494</c:v>
                </c:pt>
                <c:pt idx="234">
                  <c:v>42.095130359698373</c:v>
                </c:pt>
                <c:pt idx="235">
                  <c:v>56.044625076808217</c:v>
                </c:pt>
                <c:pt idx="236">
                  <c:v>72.546536788464266</c:v>
                </c:pt>
                <c:pt idx="237">
                  <c:v>68.498175158174831</c:v>
                </c:pt>
                <c:pt idx="238">
                  <c:v>55.190578906186516</c:v>
                </c:pt>
                <c:pt idx="239">
                  <c:v>52.896124621752776</c:v>
                </c:pt>
                <c:pt idx="240">
                  <c:v>57.096409694480791</c:v>
                </c:pt>
                <c:pt idx="241">
                  <c:v>55.443665102516448</c:v>
                </c:pt>
                <c:pt idx="242">
                  <c:v>57.148928248918196</c:v>
                </c:pt>
                <c:pt idx="243">
                  <c:v>66.068146636635717</c:v>
                </c:pt>
                <c:pt idx="244">
                  <c:v>60.21627686929839</c:v>
                </c:pt>
                <c:pt idx="245">
                  <c:v>63.914004725099176</c:v>
                </c:pt>
                <c:pt idx="246">
                  <c:v>58.532042506647585</c:v>
                </c:pt>
                <c:pt idx="247">
                  <c:v>49.779513858614571</c:v>
                </c:pt>
                <c:pt idx="248">
                  <c:v>51.691391933280343</c:v>
                </c:pt>
                <c:pt idx="249">
                  <c:v>55.190578906186516</c:v>
                </c:pt>
                <c:pt idx="250">
                  <c:v>51.293274412928639</c:v>
                </c:pt>
                <c:pt idx="251">
                  <c:v>47.801673610868477</c:v>
                </c:pt>
                <c:pt idx="252">
                  <c:v>49.42671342502959</c:v>
                </c:pt>
                <c:pt idx="253">
                  <c:v>52.38320341483518</c:v>
                </c:pt>
                <c:pt idx="254">
                  <c:v>43.266615305567875</c:v>
                </c:pt>
                <c:pt idx="255">
                  <c:v>51.429563482495162</c:v>
                </c:pt>
                <c:pt idx="256">
                  <c:v>62.353829072479584</c:v>
                </c:pt>
                <c:pt idx="257">
                  <c:v>78.32624081366346</c:v>
                </c:pt>
                <c:pt idx="258">
                  <c:v>76.850504227363402</c:v>
                </c:pt>
                <c:pt idx="259">
                  <c:v>59.908263203000637</c:v>
                </c:pt>
                <c:pt idx="260">
                  <c:v>68.454364360499326</c:v>
                </c:pt>
                <c:pt idx="261">
                  <c:v>70.604532432415411</c:v>
                </c:pt>
                <c:pt idx="262">
                  <c:v>68.825867230279059</c:v>
                </c:pt>
                <c:pt idx="263">
                  <c:v>74.303431953039691</c:v>
                </c:pt>
                <c:pt idx="264">
                  <c:v>73.40299721401027</c:v>
                </c:pt>
                <c:pt idx="265">
                  <c:v>62.44997998398398</c:v>
                </c:pt>
                <c:pt idx="266">
                  <c:v>82.146211111651397</c:v>
                </c:pt>
                <c:pt idx="267">
                  <c:v>59.245252974394496</c:v>
                </c:pt>
                <c:pt idx="268">
                  <c:v>50.527220386639122</c:v>
                </c:pt>
                <c:pt idx="269">
                  <c:v>51.371198156165292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101.6070863670443</c:v>
                </c:pt>
                <c:pt idx="275">
                  <c:v>81.258845672332811</c:v>
                </c:pt>
                <c:pt idx="276">
                  <c:v>77.820305833374874</c:v>
                </c:pt>
                <c:pt idx="277">
                  <c:v>96.311993022676049</c:v>
                </c:pt>
                <c:pt idx="278">
                  <c:v>104.94760597555334</c:v>
                </c:pt>
                <c:pt idx="279">
                  <c:v>99.704563586628268</c:v>
                </c:pt>
                <c:pt idx="280">
                  <c:v>108.9954127475097</c:v>
                </c:pt>
                <c:pt idx="281">
                  <c:v>107.66150658429409</c:v>
                </c:pt>
                <c:pt idx="282">
                  <c:v>126.67675398430448</c:v>
                </c:pt>
                <c:pt idx="283">
                  <c:v>103.69185117452577</c:v>
                </c:pt>
                <c:pt idx="284">
                  <c:v>131.403957322449</c:v>
                </c:pt>
                <c:pt idx="285">
                  <c:v>104.29765098025938</c:v>
                </c:pt>
                <c:pt idx="286">
                  <c:v>103.06793875885944</c:v>
                </c:pt>
                <c:pt idx="287">
                  <c:v>107.61505470890214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E-4935-8E10-343347B2E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148319"/>
        <c:axId val="1790621071"/>
      </c:areaChart>
      <c:catAx>
        <c:axId val="38014831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0621071"/>
        <c:crosses val="autoZero"/>
        <c:auto val="1"/>
        <c:lblAlgn val="ctr"/>
        <c:lblOffset val="100"/>
        <c:noMultiLvlLbl val="0"/>
      </c:catAx>
      <c:valAx>
        <c:axId val="1790621071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801483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EB8FE-6546-3F43-1824-27675B99F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0DE747-284D-6B9B-D5BB-53207C044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BFB4B-4171-8ED2-63F6-9A242C12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7EC-1ECB-4647-9B1C-CC71718CE47E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18BF0-6B24-5BDF-F1D6-10B55E97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F21A2-7446-7C86-E7A2-FCE502D1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B61-17BC-43EE-81DB-6F747F1C3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83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8ECA8-EA64-8C15-1B54-7AE4403C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9E5A16-DC36-A852-28DE-716A0191E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A09211-21D9-CBEE-A585-03598DD8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7EC-1ECB-4647-9B1C-CC71718CE47E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FC7905-2CB2-8CD4-0A8E-26D1A32B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5C813-9F06-AB03-91B0-A73C7DC3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B61-17BC-43EE-81DB-6F747F1C3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73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F57D0C-7E4D-B834-4764-69419E1E4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E2DCF8-78B8-B19C-2666-C47971149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22DCB-9735-7188-8058-B592372C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7EC-1ECB-4647-9B1C-CC71718CE47E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EACBB6-E69D-EDE6-3969-19C106B9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0C7C05-BE9D-D01D-2614-6A678970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B61-17BC-43EE-81DB-6F747F1C3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40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071DC-C74E-A114-4413-0044F8DA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CABB9-A705-A653-BCE8-71820C45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B97571-666C-C990-7FCA-E8E76711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7EC-1ECB-4647-9B1C-CC71718CE47E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42EA4A-1E59-09DC-09DE-14BB87B1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E1CB24-4596-8C93-07DA-5AF59195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B61-17BC-43EE-81DB-6F747F1C3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16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2C2AB-71CD-DCAD-39C7-F6A35DF6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3519C1-C8DA-3873-9A67-85657820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92799E-AA47-0616-7729-60871580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7EC-1ECB-4647-9B1C-CC71718CE47E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3FF9AE-0401-FD50-056A-EBFCEA29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94E54C-6168-1B4B-7B7A-BA1F5952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B61-17BC-43EE-81DB-6F747F1C3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5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29F05E-327D-6069-2AE1-DEAC23B9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0D258D-D1B6-F819-4A41-54F2CED52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484FA-4149-F523-FBF1-9BB42B2A0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48A023-E014-D24F-696E-177D9B50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7EC-1ECB-4647-9B1C-CC71718CE47E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EE6EF9-0F81-8E48-69DC-AEEF1C28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90217A-6962-31DA-BB4E-1DFF2E0A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B61-17BC-43EE-81DB-6F747F1C3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69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8C0CC-1290-B89A-5AD6-ECCE1DC4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C9CA3B-949C-7841-F36B-F72BA867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063FCF-C3DB-75F8-C467-05DE1262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C027FA-3395-9612-7E5D-EDB3327EC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98A03B-AF9E-BB48-0069-EE5B0DF94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D9FBDA-1AEC-345F-780A-7D087621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7EC-1ECB-4647-9B1C-CC71718CE47E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5AB93C-6806-35E6-0841-9B5B201F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B3E1D65-F9DF-EA61-A321-83C958C2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B61-17BC-43EE-81DB-6F747F1C3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33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29C751-2C1B-3C52-0FBD-082C9835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D1BD94-3581-D84C-5CE8-9C16F1E0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7EC-1ECB-4647-9B1C-CC71718CE47E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394A89-4559-F4AD-F285-153A430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4C1C37-0F4C-25A2-CB7C-3605144F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B61-17BC-43EE-81DB-6F747F1C3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8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EE412E-EA9F-F18C-C2A5-E5608FC4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7EC-1ECB-4647-9B1C-CC71718CE47E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E8DC37-4C8D-9A93-7F6C-D5A9DE78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44543A-3011-65AE-3CCB-9A9063D8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B61-17BC-43EE-81DB-6F747F1C3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8F2C3-7FF7-33D9-A9BC-E01B4EBF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8AE4BB-2B96-74F6-A58F-3918E90B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340576-1644-A355-60EC-99BAC01B6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69AD7C-1DF2-D724-C140-ECB7BDC6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7EC-1ECB-4647-9B1C-CC71718CE47E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99F7F2-1950-0F9F-5EBA-06140D23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01FC98-8D34-3387-6D05-CE025389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B61-17BC-43EE-81DB-6F747F1C3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43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B1458-C137-5C5A-3DC2-FCCAA377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6CDA3E-EBD8-E790-99E0-702CCA9A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C15DF9-9EA0-D5C6-25CC-70D5E64AE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A6DFD7-F4E2-565E-43E5-FC6019D4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07EC-1ECB-4647-9B1C-CC71718CE47E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5677C9-2B7B-4C31-2B13-B744425F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B412DA-20E4-CA33-D18E-EA96991C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B61-17BC-43EE-81DB-6F747F1C3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44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7667ED-5499-00A8-5B76-AD7C0EAD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4EE920-6041-83F2-54E3-2B7B46A0C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3B48FA-A09E-E852-9D88-D97754423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07EC-1ECB-4647-9B1C-CC71718CE47E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B252E8-D92A-DD33-A971-23DDF03B3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4EF044-B2C6-50D1-42E4-EAC69C4D6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6B61-17BC-43EE-81DB-6F747F1C3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91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chart" Target="../charts/chart11.xml"/><Relationship Id="rId7" Type="http://schemas.openxmlformats.org/officeDocument/2006/relationships/chart" Target="../charts/chart15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10" Type="http://schemas.openxmlformats.org/officeDocument/2006/relationships/chart" Target="../charts/chart18.xml"/><Relationship Id="rId4" Type="http://schemas.openxmlformats.org/officeDocument/2006/relationships/chart" Target="../charts/chart12.xml"/><Relationship Id="rId9" Type="http://schemas.openxmlformats.org/officeDocument/2006/relationships/chart" Target="../charts/char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5.xml"/><Relationship Id="rId3" Type="http://schemas.openxmlformats.org/officeDocument/2006/relationships/chart" Target="../charts/chart20.xml"/><Relationship Id="rId7" Type="http://schemas.openxmlformats.org/officeDocument/2006/relationships/chart" Target="../charts/chart24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10" Type="http://schemas.openxmlformats.org/officeDocument/2006/relationships/chart" Target="../charts/chart27.xml"/><Relationship Id="rId4" Type="http://schemas.openxmlformats.org/officeDocument/2006/relationships/chart" Target="../charts/chart21.xml"/><Relationship Id="rId9" Type="http://schemas.openxmlformats.org/officeDocument/2006/relationships/chart" Target="../charts/char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F69A4F36-6A31-C4F7-663E-2DC28B2959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315295"/>
              </p:ext>
            </p:extLst>
          </p:nvPr>
        </p:nvGraphicFramePr>
        <p:xfrm>
          <a:off x="0" y="150223"/>
          <a:ext cx="3065417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1D3013B5-D606-88E7-F219-8F585BE4B1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898437"/>
              </p:ext>
            </p:extLst>
          </p:nvPr>
        </p:nvGraphicFramePr>
        <p:xfrm>
          <a:off x="3065417" y="150223"/>
          <a:ext cx="3500846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449DEFFC-0477-182D-EDC2-1460A05C1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464106"/>
              </p:ext>
            </p:extLst>
          </p:nvPr>
        </p:nvGraphicFramePr>
        <p:xfrm>
          <a:off x="6683829" y="150223"/>
          <a:ext cx="3600994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5219D2F0-3D87-4584-E6EB-4025F0FD0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40219"/>
              </p:ext>
            </p:extLst>
          </p:nvPr>
        </p:nvGraphicFramePr>
        <p:xfrm>
          <a:off x="100148" y="2116183"/>
          <a:ext cx="3065417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6C752D4A-3CDF-1BDD-3B10-0D469E8A40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932670"/>
              </p:ext>
            </p:extLst>
          </p:nvPr>
        </p:nvGraphicFramePr>
        <p:xfrm>
          <a:off x="3182983" y="2116183"/>
          <a:ext cx="3500846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DC3E5D45-6830-D88F-4565-1BE425588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887075"/>
              </p:ext>
            </p:extLst>
          </p:nvPr>
        </p:nvGraphicFramePr>
        <p:xfrm>
          <a:off x="6801394" y="2116183"/>
          <a:ext cx="3687929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946FCE9C-F2AE-4499-ED10-A86534D02D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23686"/>
              </p:ext>
            </p:extLst>
          </p:nvPr>
        </p:nvGraphicFramePr>
        <p:xfrm>
          <a:off x="100148" y="4114800"/>
          <a:ext cx="3172022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1FAEA73E-586C-B311-7175-29702A718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297720"/>
              </p:ext>
            </p:extLst>
          </p:nvPr>
        </p:nvGraphicFramePr>
        <p:xfrm>
          <a:off x="3421118" y="4114800"/>
          <a:ext cx="3262711" cy="1933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A534A18A-62B0-09D7-6EDC-6B4176224C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419108"/>
              </p:ext>
            </p:extLst>
          </p:nvPr>
        </p:nvGraphicFramePr>
        <p:xfrm>
          <a:off x="6972864" y="4114800"/>
          <a:ext cx="3389585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1403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EE992AC4-B701-453F-ED68-338094A63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840060"/>
              </p:ext>
            </p:extLst>
          </p:nvPr>
        </p:nvGraphicFramePr>
        <p:xfrm>
          <a:off x="183932" y="218091"/>
          <a:ext cx="3452648" cy="1915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94A22682-E03D-65D3-CB7C-F0C27910B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340885"/>
              </p:ext>
            </p:extLst>
          </p:nvPr>
        </p:nvGraphicFramePr>
        <p:xfrm>
          <a:off x="3983422" y="218091"/>
          <a:ext cx="3452648" cy="1915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E27B252B-6A60-B902-0B4F-B197B8869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083897"/>
              </p:ext>
            </p:extLst>
          </p:nvPr>
        </p:nvGraphicFramePr>
        <p:xfrm>
          <a:off x="7782912" y="218091"/>
          <a:ext cx="3452648" cy="1915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62A95EEE-F726-2E50-A304-CA50D0D56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619376"/>
              </p:ext>
            </p:extLst>
          </p:nvPr>
        </p:nvGraphicFramePr>
        <p:xfrm>
          <a:off x="183932" y="2404241"/>
          <a:ext cx="3452648" cy="189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663E6025-0B61-D2C1-EEB0-EC362780F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264543"/>
              </p:ext>
            </p:extLst>
          </p:nvPr>
        </p:nvGraphicFramePr>
        <p:xfrm>
          <a:off x="3810000" y="2404241"/>
          <a:ext cx="3972912" cy="189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DFB1D5E3-5E97-1C5C-DF78-0EFF247F9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60500"/>
              </p:ext>
            </p:extLst>
          </p:nvPr>
        </p:nvGraphicFramePr>
        <p:xfrm>
          <a:off x="7782912" y="2404241"/>
          <a:ext cx="3683875" cy="1894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B3861D57-1C78-8AB0-5986-26EE4C807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310916"/>
              </p:ext>
            </p:extLst>
          </p:nvPr>
        </p:nvGraphicFramePr>
        <p:xfrm>
          <a:off x="183932" y="4590394"/>
          <a:ext cx="3626068" cy="2049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E95623CE-033A-C112-1975-BF8CECE87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337562"/>
              </p:ext>
            </p:extLst>
          </p:nvPr>
        </p:nvGraphicFramePr>
        <p:xfrm>
          <a:off x="3983422" y="4590394"/>
          <a:ext cx="3972912" cy="2049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70FD4836-4EF9-DF11-CA30-D7F25CD89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234367"/>
              </p:ext>
            </p:extLst>
          </p:nvPr>
        </p:nvGraphicFramePr>
        <p:xfrm>
          <a:off x="8129756" y="4590394"/>
          <a:ext cx="3337031" cy="2049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41145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656C5B9A-3BD1-E7E1-AB76-52F99134B2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511237"/>
              </p:ext>
            </p:extLst>
          </p:nvPr>
        </p:nvGraphicFramePr>
        <p:xfrm>
          <a:off x="88900" y="88900"/>
          <a:ext cx="3657600" cy="207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770C9ACC-76F8-18DD-D66D-B59EA6949D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757762"/>
              </p:ext>
            </p:extLst>
          </p:nvPr>
        </p:nvGraphicFramePr>
        <p:xfrm>
          <a:off x="4000500" y="88900"/>
          <a:ext cx="3657600" cy="207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219DD330-8489-4449-3486-5955D4A81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91540"/>
              </p:ext>
            </p:extLst>
          </p:nvPr>
        </p:nvGraphicFramePr>
        <p:xfrm>
          <a:off x="7620000" y="88900"/>
          <a:ext cx="3937000" cy="207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C87D94C8-1CC9-E927-6DD9-C56F579285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761604"/>
              </p:ext>
            </p:extLst>
          </p:nvPr>
        </p:nvGraphicFramePr>
        <p:xfrm>
          <a:off x="88901" y="2374900"/>
          <a:ext cx="3657599" cy="189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BF3D8300-CBF2-BEB1-3732-84A3F61663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762872"/>
              </p:ext>
            </p:extLst>
          </p:nvPr>
        </p:nvGraphicFramePr>
        <p:xfrm>
          <a:off x="3962399" y="2374900"/>
          <a:ext cx="3657600" cy="189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E9B429B4-3EFF-B686-0870-4B7B198148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584736"/>
              </p:ext>
            </p:extLst>
          </p:nvPr>
        </p:nvGraphicFramePr>
        <p:xfrm>
          <a:off x="7835898" y="2374900"/>
          <a:ext cx="3657600" cy="189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F88EAA08-BA8F-78C0-9517-6F18BCE023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785078"/>
              </p:ext>
            </p:extLst>
          </p:nvPr>
        </p:nvGraphicFramePr>
        <p:xfrm>
          <a:off x="88901" y="4419600"/>
          <a:ext cx="3657599" cy="189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C048DECA-E195-8360-8C8A-FD205FB00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741511"/>
              </p:ext>
            </p:extLst>
          </p:nvPr>
        </p:nvGraphicFramePr>
        <p:xfrm>
          <a:off x="4000500" y="4419600"/>
          <a:ext cx="4051300" cy="189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82D527F0-4A43-45AD-3375-BF0B5535A3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779975"/>
              </p:ext>
            </p:extLst>
          </p:nvPr>
        </p:nvGraphicFramePr>
        <p:xfrm>
          <a:off x="8051800" y="4419600"/>
          <a:ext cx="3505200" cy="189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11899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7874AE8E-7D7E-49B5-B9F8-2DF73A70F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06119"/>
              </p:ext>
            </p:extLst>
          </p:nvPr>
        </p:nvGraphicFramePr>
        <p:xfrm>
          <a:off x="203200" y="215900"/>
          <a:ext cx="3568700" cy="193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4E2B2A6-6D77-EDB4-931F-4D7696607F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07713"/>
              </p:ext>
            </p:extLst>
          </p:nvPr>
        </p:nvGraphicFramePr>
        <p:xfrm>
          <a:off x="4038600" y="215900"/>
          <a:ext cx="3568700" cy="193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4A8C2DEB-AC07-12B9-8F6F-9B455F0EF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173316"/>
              </p:ext>
            </p:extLst>
          </p:nvPr>
        </p:nvGraphicFramePr>
        <p:xfrm>
          <a:off x="7607300" y="215900"/>
          <a:ext cx="4102100" cy="193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283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155</Words>
  <Application>Microsoft Office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Ichiro Nakagawa</dc:creator>
  <cp:lastModifiedBy>Nakagawa Ichiro</cp:lastModifiedBy>
  <cp:revision>2</cp:revision>
  <dcterms:created xsi:type="dcterms:W3CDTF">2023-10-23T06:29:36Z</dcterms:created>
  <dcterms:modified xsi:type="dcterms:W3CDTF">2023-10-24T05:42:12Z</dcterms:modified>
</cp:coreProperties>
</file>