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SMAn</a:t>
            </a:r>
            <a:r>
              <a:rPr lang="en-US" dirty="0" smtClean="0"/>
              <a:t> 1 </a:t>
            </a:r>
            <a:r>
              <a:rPr lang="en-US" dirty="0" err="1" smtClean="0"/>
              <a:t>Cibadak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Kirei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2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Modifikasi</a:t>
            </a:r>
            <a:r>
              <a:rPr lang="en-US" dirty="0" smtClean="0"/>
              <a:t> #5 –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8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9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3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Isabella Julia Putri – 13511033</a:t>
            </a:r>
            <a:br>
              <a:rPr lang="id-ID" dirty="0"/>
            </a:br>
            <a:r>
              <a:rPr lang="id-ID" dirty="0" err="1"/>
              <a:t>Adhika</a:t>
            </a:r>
            <a:r>
              <a:rPr lang="id-ID" dirty="0"/>
              <a:t> </a:t>
            </a:r>
            <a:r>
              <a:rPr lang="id-ID" dirty="0" err="1"/>
              <a:t>Aryantio</a:t>
            </a:r>
            <a:r>
              <a:rPr lang="id-ID" dirty="0"/>
              <a:t> – 13511061</a:t>
            </a:r>
            <a:br>
              <a:rPr lang="id-ID" dirty="0"/>
            </a:br>
            <a:r>
              <a:rPr lang="id-ID" dirty="0"/>
              <a:t>Rama </a:t>
            </a:r>
            <a:r>
              <a:rPr lang="id-ID" dirty="0" err="1"/>
              <a:t>Febriyan</a:t>
            </a:r>
            <a:r>
              <a:rPr lang="id-ID" dirty="0"/>
              <a:t> – 13511067</a:t>
            </a:r>
            <a:br>
              <a:rPr lang="id-ID" dirty="0"/>
            </a:br>
            <a:r>
              <a:rPr lang="id-ID" dirty="0"/>
              <a:t>Ichlasul Amal – 13511075</a:t>
            </a:r>
            <a:br>
              <a:rPr lang="id-ID" dirty="0"/>
            </a:br>
            <a:r>
              <a:rPr lang="id-ID" dirty="0"/>
              <a:t>Asep </a:t>
            </a:r>
            <a:r>
              <a:rPr lang="id-ID" dirty="0" err="1"/>
              <a:t>Saepudin</a:t>
            </a:r>
            <a:r>
              <a:rPr lang="id-ID" dirty="0"/>
              <a:t> – </a:t>
            </a:r>
            <a:r>
              <a:rPr lang="id-ID" dirty="0" smtClean="0"/>
              <a:t>13511093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1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SMAN </a:t>
            </a:r>
            <a:r>
              <a:rPr lang="en-US" dirty="0" smtClean="0"/>
              <a:t>1 </a:t>
            </a:r>
            <a:r>
              <a:rPr lang="en-US" dirty="0" err="1" smtClean="0"/>
              <a:t>Cibadak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/>
              <a:t>Dalam Rencana Kerja Jangka Pendek 2013/2014, SMAN 1 </a:t>
            </a:r>
            <a:r>
              <a:rPr lang="id-ID" dirty="0" err="1"/>
              <a:t>Cibadak</a:t>
            </a:r>
            <a:r>
              <a:rPr lang="id-ID" dirty="0"/>
              <a:t> akan mengimplementasikan sebuah sistem informasi yang akan digunakan pada tahun ajaran 2014/2015. Oleh karena itu dalam proyek ini akan dikembangkan </a:t>
            </a:r>
            <a:r>
              <a:rPr lang="id-ID" dirty="0" err="1"/>
              <a:t>OpenSIS</a:t>
            </a:r>
            <a:r>
              <a:rPr lang="id-ID" dirty="0"/>
              <a:t> yang telah disesuaikan dengan kebutuhan sekolah. Penyesuaian yang dilakukan antara lain tentang tampilan, penyederhanaan fitur yang tidak dibutuhkan, penambahan fitur bahasa, peminatan, ekstrakurikuler, dan pembayaran.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5900" y="2228003"/>
            <a:ext cx="47498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5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OSS (</a:t>
            </a:r>
            <a:r>
              <a:rPr lang="en-US" dirty="0" err="1"/>
              <a:t>OpenSIS</a:t>
            </a:r>
            <a:r>
              <a:rPr 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d-ID" sz="1500" dirty="0" err="1"/>
              <a:t>OpenSIS</a:t>
            </a:r>
            <a:r>
              <a:rPr lang="id-ID" sz="1500" dirty="0"/>
              <a:t> </a:t>
            </a:r>
            <a:r>
              <a:rPr lang="id-ID" sz="1500" dirty="0" smtClean="0"/>
              <a:t>adalah</a:t>
            </a:r>
            <a:r>
              <a:rPr lang="en-US" sz="1500" dirty="0" smtClean="0"/>
              <a:t> </a:t>
            </a:r>
            <a:r>
              <a:rPr lang="id-ID" sz="1500" dirty="0" smtClean="0"/>
              <a:t>sistem </a:t>
            </a:r>
            <a:r>
              <a:rPr lang="id-ID" sz="1500" dirty="0"/>
              <a:t>informasi sekolah yang </a:t>
            </a:r>
            <a:r>
              <a:rPr lang="id-ID" sz="1500" dirty="0" smtClean="0"/>
              <a:t>gratis </a:t>
            </a:r>
            <a:r>
              <a:rPr lang="id-ID" sz="1500" dirty="0"/>
              <a:t>dan bersifat </a:t>
            </a:r>
            <a:r>
              <a:rPr lang="id-ID" sz="1500" i="1" dirty="0" err="1"/>
              <a:t>open</a:t>
            </a:r>
            <a:r>
              <a:rPr lang="id-ID" sz="1500" i="1" dirty="0"/>
              <a:t> </a:t>
            </a:r>
            <a:r>
              <a:rPr lang="id-ID" sz="1500" i="1" dirty="0" err="1" smtClean="0"/>
              <a:t>source</a:t>
            </a:r>
            <a:r>
              <a:rPr lang="id-ID" sz="1500" dirty="0" smtClean="0"/>
              <a:t>.</a:t>
            </a:r>
            <a:endParaRPr lang="en-US" sz="1500" dirty="0"/>
          </a:p>
          <a:p>
            <a:r>
              <a:rPr lang="en-US" sz="1500" dirty="0"/>
              <a:t>U</a:t>
            </a:r>
            <a:r>
              <a:rPr lang="id-ID" sz="1500" dirty="0" err="1" smtClean="0"/>
              <a:t>ntuk</a:t>
            </a:r>
            <a:r>
              <a:rPr lang="id-ID" sz="1500" dirty="0" smtClean="0"/>
              <a:t> </a:t>
            </a:r>
            <a:r>
              <a:rPr lang="id-ID" sz="1500" dirty="0"/>
              <a:t>sekolah K-12 (TK hingga SMA) maupun perguruan </a:t>
            </a:r>
            <a:r>
              <a:rPr lang="id-ID" sz="1500" dirty="0" smtClean="0"/>
              <a:t>tinggi.</a:t>
            </a:r>
            <a:endParaRPr lang="en-US" sz="1500" dirty="0"/>
          </a:p>
          <a:p>
            <a:r>
              <a:rPr lang="en-US" sz="1500" dirty="0" err="1" smtClean="0"/>
              <a:t>Telah</a:t>
            </a:r>
            <a:r>
              <a:rPr lang="id-ID" sz="1500" dirty="0" smtClean="0"/>
              <a:t> </a:t>
            </a:r>
            <a:r>
              <a:rPr lang="id-ID" sz="1500" dirty="0"/>
              <a:t>digunakan oleh ratusan institusi baik sekolah negeri, sekolah swasta, dan perguruan tinggi di dunia. </a:t>
            </a:r>
            <a:endParaRPr lang="en-US" sz="1500" dirty="0" smtClean="0"/>
          </a:p>
          <a:p>
            <a:r>
              <a:rPr lang="en-US" sz="1500" dirty="0"/>
              <a:t>B</a:t>
            </a:r>
            <a:r>
              <a:rPr lang="id-ID" sz="1500" dirty="0" err="1" smtClean="0"/>
              <a:t>erbasis</a:t>
            </a:r>
            <a:r>
              <a:rPr lang="id-ID" sz="1500" dirty="0" smtClean="0"/>
              <a:t> </a:t>
            </a:r>
            <a:r>
              <a:rPr lang="id-ID" sz="1500" i="1" dirty="0" err="1" smtClean="0"/>
              <a:t>web</a:t>
            </a:r>
            <a:endParaRPr lang="en-US" sz="1500" dirty="0" smtClean="0"/>
          </a:p>
          <a:p>
            <a:r>
              <a:rPr lang="en-US" sz="1500" dirty="0"/>
              <a:t>D</a:t>
            </a:r>
            <a:r>
              <a:rPr lang="id-ID" sz="1500" dirty="0" err="1" smtClean="0"/>
              <a:t>apat</a:t>
            </a:r>
            <a:r>
              <a:rPr lang="id-ID" sz="1500" dirty="0" smtClean="0"/>
              <a:t> </a:t>
            </a:r>
            <a:r>
              <a:rPr lang="id-ID" sz="1500" dirty="0"/>
              <a:t>dijalankan secara lokal di </a:t>
            </a:r>
            <a:r>
              <a:rPr lang="id-ID" sz="1500" dirty="0" err="1"/>
              <a:t>server</a:t>
            </a:r>
            <a:r>
              <a:rPr lang="id-ID" sz="1500" dirty="0"/>
              <a:t> sekolah </a:t>
            </a:r>
            <a:r>
              <a:rPr lang="id-ID" sz="1500" dirty="0" smtClean="0"/>
              <a:t>masing-masing.</a:t>
            </a:r>
            <a:endParaRPr lang="en-US" sz="1500" dirty="0"/>
          </a:p>
          <a:p>
            <a:r>
              <a:rPr lang="en-US" sz="1500" dirty="0" smtClean="0"/>
              <a:t>D</a:t>
            </a:r>
            <a:r>
              <a:rPr lang="id-ID" sz="1500" dirty="0" err="1" smtClean="0"/>
              <a:t>ikembangkan</a:t>
            </a:r>
            <a:r>
              <a:rPr lang="id-ID" sz="1500" dirty="0" smtClean="0"/>
              <a:t> </a:t>
            </a:r>
            <a:r>
              <a:rPr lang="id-ID" sz="1500" dirty="0"/>
              <a:t>menggunakan bahasa PHP dan </a:t>
            </a:r>
            <a:r>
              <a:rPr lang="id-ID" sz="1500" dirty="0" err="1" smtClean="0"/>
              <a:t>MySQL</a:t>
            </a:r>
            <a:r>
              <a:rPr lang="id-ID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Membutuhkan</a:t>
            </a:r>
            <a:r>
              <a:rPr lang="id-ID" sz="1500" dirty="0" err="1" smtClean="0"/>
              <a:t>server</a:t>
            </a:r>
            <a:r>
              <a:rPr lang="id-ID" sz="1500" dirty="0" smtClean="0"/>
              <a:t> </a:t>
            </a:r>
            <a:r>
              <a:rPr lang="id-ID" sz="1500" dirty="0"/>
              <a:t>dengan spesifikasi minimal mampu menjalankan dan tersedia </a:t>
            </a:r>
            <a:r>
              <a:rPr lang="id-ID" sz="1500" dirty="0" err="1"/>
              <a:t>Apache</a:t>
            </a:r>
            <a:r>
              <a:rPr lang="id-ID" sz="1500" dirty="0"/>
              <a:t> 2.2, PHP 5.2, dan </a:t>
            </a:r>
            <a:r>
              <a:rPr lang="id-ID" sz="1500" dirty="0" err="1"/>
              <a:t>MySQL</a:t>
            </a:r>
            <a:r>
              <a:rPr lang="id-ID" sz="1500" dirty="0"/>
              <a:t> 5.x. </a:t>
            </a:r>
            <a:endParaRPr lang="en-US" sz="1500" dirty="0" smtClean="0"/>
          </a:p>
          <a:p>
            <a:r>
              <a:rPr lang="en-US" sz="1500" dirty="0"/>
              <a:t>M</a:t>
            </a:r>
            <a:r>
              <a:rPr lang="id-ID" sz="1500" dirty="0" err="1" smtClean="0"/>
              <a:t>emiliki</a:t>
            </a:r>
            <a:r>
              <a:rPr lang="id-ID" sz="1500" dirty="0" smtClean="0"/>
              <a:t> </a:t>
            </a:r>
            <a:r>
              <a:rPr lang="id-ID" sz="1500" dirty="0"/>
              <a:t>layanan </a:t>
            </a:r>
            <a:r>
              <a:rPr lang="id-ID" sz="1500" i="1" dirty="0" err="1"/>
              <a:t>cloud</a:t>
            </a:r>
            <a:r>
              <a:rPr lang="id-ID" sz="1500" i="1" dirty="0"/>
              <a:t> </a:t>
            </a:r>
            <a:r>
              <a:rPr lang="id-ID" sz="1500" dirty="0"/>
              <a:t> atau </a:t>
            </a:r>
            <a:r>
              <a:rPr lang="id-ID" sz="1500" dirty="0" err="1"/>
              <a:t>SaaS</a:t>
            </a:r>
            <a:r>
              <a:rPr lang="id-ID" sz="1500" dirty="0"/>
              <a:t> dengan harga yang cukup </a:t>
            </a:r>
            <a:r>
              <a:rPr lang="id-ID" sz="1500" dirty="0" smtClean="0"/>
              <a:t>rendah.</a:t>
            </a:r>
            <a:endParaRPr lang="en-US" sz="15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88417" y="2355003"/>
            <a:ext cx="5422392" cy="363304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erlisensi</a:t>
            </a:r>
            <a:r>
              <a:rPr lang="en-US" dirty="0" smtClean="0"/>
              <a:t> G</a:t>
            </a:r>
            <a:r>
              <a:rPr lang="id-ID" dirty="0" smtClean="0"/>
              <a:t>NU </a:t>
            </a:r>
            <a:r>
              <a:rPr lang="id-ID" dirty="0"/>
              <a:t>General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License</a:t>
            </a:r>
            <a:r>
              <a:rPr lang="id-ID" dirty="0"/>
              <a:t> versi 2. </a:t>
            </a:r>
            <a:r>
              <a:rPr lang="en-US" dirty="0"/>
              <a:t> M</a:t>
            </a:r>
            <a:r>
              <a:rPr lang="id-ID" dirty="0" err="1"/>
              <a:t>engizinkan</a:t>
            </a:r>
            <a:r>
              <a:rPr lang="id-ID" dirty="0"/>
              <a:t> pengguna untuk memakai, mempelajari, menyebarkan, dan memodifikasi secara bebas</a:t>
            </a:r>
            <a:r>
              <a:rPr lang="en-US" dirty="0" smtClean="0"/>
              <a:t>.</a:t>
            </a:r>
          </a:p>
          <a:p>
            <a:r>
              <a:rPr lang="id-ID" dirty="0" smtClean="0"/>
              <a:t>Fitur </a:t>
            </a:r>
            <a:r>
              <a:rPr lang="id-ID" dirty="0"/>
              <a:t>yang dimiliki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</a:t>
            </a:r>
            <a:r>
              <a:rPr lang="id-ID" dirty="0" err="1"/>
              <a:t>emografi</a:t>
            </a:r>
            <a:r>
              <a:rPr lang="id-ID" dirty="0"/>
              <a:t> siswa dan guru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id-ID" dirty="0" err="1"/>
              <a:t>nformasi</a:t>
            </a:r>
            <a:r>
              <a:rPr lang="id-ID" dirty="0"/>
              <a:t> kontak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id-ID" dirty="0" err="1"/>
              <a:t>enjadwalan</a:t>
            </a:r>
            <a:endParaRPr lang="en-US" dirty="0"/>
          </a:p>
          <a:p>
            <a:pPr lvl="1"/>
            <a:r>
              <a:rPr lang="en-US" dirty="0"/>
              <a:t>R</a:t>
            </a:r>
            <a:r>
              <a:rPr lang="id-ID" dirty="0" err="1"/>
              <a:t>apor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id-ID" dirty="0"/>
              <a:t>transkrip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id-ID" dirty="0" err="1"/>
              <a:t>atatan</a:t>
            </a:r>
            <a:r>
              <a:rPr lang="id-ID" dirty="0"/>
              <a:t> kesehatan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id-ID" dirty="0" err="1"/>
              <a:t>ehadiran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id-ID" dirty="0" err="1"/>
              <a:t>ortal</a:t>
            </a:r>
            <a:r>
              <a:rPr lang="id-ID" dirty="0"/>
              <a:t> orang tua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id-ID" dirty="0" err="1"/>
              <a:t>alender</a:t>
            </a:r>
            <a:r>
              <a:rPr lang="id-ID" dirty="0"/>
              <a:t> akademik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0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Modifikasi</a:t>
            </a:r>
            <a:r>
              <a:rPr lang="en-US" dirty="0" smtClean="0"/>
              <a:t> OSS (</a:t>
            </a:r>
            <a:r>
              <a:rPr lang="en-US" dirty="0" err="1" smtClean="0"/>
              <a:t>OpenSIS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i="1" dirty="0" err="1"/>
              <a:t>Rebranding</a:t>
            </a:r>
            <a:r>
              <a:rPr lang="id-ID" i="1" dirty="0"/>
              <a:t> </a:t>
            </a:r>
            <a:r>
              <a:rPr lang="id-ID" dirty="0"/>
              <a:t>antar muka </a:t>
            </a:r>
            <a:r>
              <a:rPr lang="id-ID" dirty="0" err="1"/>
              <a:t>OpenSIS</a:t>
            </a:r>
            <a:r>
              <a:rPr lang="id-ID" dirty="0"/>
              <a:t> sesuai ciri khas SMAN 1 </a:t>
            </a:r>
            <a:r>
              <a:rPr lang="id-ID" dirty="0" err="1"/>
              <a:t>Cibadak</a:t>
            </a:r>
            <a:r>
              <a:rPr lang="id-ID" dirty="0"/>
              <a:t> </a:t>
            </a:r>
            <a:r>
              <a:rPr lang="id-ID" dirty="0" smtClean="0"/>
              <a:t>meliputi</a:t>
            </a:r>
            <a:endParaRPr lang="en-US" dirty="0" smtClean="0"/>
          </a:p>
          <a:p>
            <a:pPr lvl="1"/>
            <a:r>
              <a:rPr lang="id-ID" dirty="0" smtClean="0"/>
              <a:t>tema </a:t>
            </a:r>
            <a:r>
              <a:rPr lang="id-ID" dirty="0"/>
              <a:t>warna menjadi </a:t>
            </a:r>
            <a:r>
              <a:rPr lang="id-ID" dirty="0" err="1" smtClean="0"/>
              <a:t>tosc</a:t>
            </a:r>
            <a:r>
              <a:rPr lang="en-US" dirty="0" smtClean="0"/>
              <a:t>a</a:t>
            </a:r>
          </a:p>
          <a:p>
            <a:pPr lvl="1"/>
            <a:r>
              <a:rPr lang="id-ID" dirty="0" smtClean="0"/>
              <a:t>tata </a:t>
            </a:r>
            <a:r>
              <a:rPr lang="id-ID" dirty="0"/>
              <a:t>letak </a:t>
            </a:r>
            <a:r>
              <a:rPr lang="id-ID" dirty="0" smtClean="0"/>
              <a:t>minimalis</a:t>
            </a:r>
            <a:endParaRPr lang="en-US" dirty="0" smtClean="0"/>
          </a:p>
          <a:p>
            <a:pPr lvl="1"/>
            <a:r>
              <a:rPr lang="id-ID" dirty="0" smtClean="0"/>
              <a:t>penambahan logo</a:t>
            </a:r>
            <a:endParaRPr lang="en-US" dirty="0" smtClean="0"/>
          </a:p>
          <a:p>
            <a:pPr lvl="1"/>
            <a:r>
              <a:rPr lang="id-ID" dirty="0" smtClean="0"/>
              <a:t>perubahan </a:t>
            </a:r>
            <a:r>
              <a:rPr lang="id-ID" dirty="0"/>
              <a:t>identitas pada </a:t>
            </a:r>
            <a:r>
              <a:rPr lang="id-ID" i="1" dirty="0" err="1"/>
              <a:t>footer</a:t>
            </a:r>
            <a:r>
              <a:rPr lang="id-ID" dirty="0"/>
              <a:t>.</a:t>
            </a:r>
            <a:endParaRPr lang="en-US" dirty="0"/>
          </a:p>
          <a:p>
            <a:pPr lvl="0"/>
            <a:r>
              <a:rPr lang="id-ID" dirty="0"/>
              <a:t>Penambahan fitur </a:t>
            </a:r>
            <a:r>
              <a:rPr lang="id-ID" i="1" dirty="0"/>
              <a:t>bilingual</a:t>
            </a:r>
            <a:r>
              <a:rPr lang="id-ID" dirty="0"/>
              <a:t> (Bahasa Indonesia dan Bahasa Inggris).</a:t>
            </a:r>
            <a:endParaRPr lang="en-US" dirty="0"/>
          </a:p>
          <a:p>
            <a:pPr lvl="0"/>
            <a:r>
              <a:rPr lang="id-ID" dirty="0"/>
              <a:t>Penambahan fitur pengelolaan peminatan (IPA, IPS, dan Bahasa) </a:t>
            </a:r>
            <a:endParaRPr lang="en-US" dirty="0"/>
          </a:p>
          <a:p>
            <a:pPr lvl="0"/>
            <a:r>
              <a:rPr lang="id-ID" dirty="0"/>
              <a:t>Penambahan fitur pengelolaan ekstrakurikuler.</a:t>
            </a:r>
            <a:endParaRPr lang="en-US" dirty="0"/>
          </a:p>
          <a:p>
            <a:pPr lvl="0"/>
            <a:r>
              <a:rPr lang="id-ID" dirty="0"/>
              <a:t>Penambahan fitur pengelolaan pembayaran SPP</a:t>
            </a:r>
            <a:r>
              <a:rPr lang="id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Modifikasi</a:t>
            </a:r>
            <a:r>
              <a:rPr lang="en-US" dirty="0" smtClean="0"/>
              <a:t> #1 - 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6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Modifikasi</a:t>
            </a:r>
            <a:r>
              <a:rPr lang="en-US" dirty="0" smtClean="0"/>
              <a:t> #2 – </a:t>
            </a:r>
            <a:r>
              <a:rPr lang="en-US" dirty="0" err="1" smtClean="0"/>
              <a:t>Modul</a:t>
            </a:r>
            <a:r>
              <a:rPr lang="en-US" dirty="0" smtClean="0"/>
              <a:t> Bahasa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Modifikasi</a:t>
            </a:r>
            <a:r>
              <a:rPr lang="en-US" dirty="0" smtClean="0"/>
              <a:t> #3 –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Peminatan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Modifikasi</a:t>
            </a:r>
            <a:r>
              <a:rPr lang="en-US" dirty="0" smtClean="0"/>
              <a:t> #4 –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Ekstrakurikuler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81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26</TotalTime>
  <Words>333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 2</vt:lpstr>
      <vt:lpstr>Dividend</vt:lpstr>
      <vt:lpstr>Pengembangan Sistem Informasi SMAn 1 Cibadak</vt:lpstr>
      <vt:lpstr>Isabella Julia Putri – 13511033 Adhika Aryantio – 13511061 Rama Febriyan – 13511067 Ichlasul Amal – 13511075 Asep Saepudin – 13511093</vt:lpstr>
      <vt:lpstr>OVERVIEW Sistem INFORMASi SMAN 1 Cibadak</vt:lpstr>
      <vt:lpstr>Overview OSS (OpenSIS)</vt:lpstr>
      <vt:lpstr>Modifikasi OSS (OpenSIS)</vt:lpstr>
      <vt:lpstr>Modifikasi #1 -  Modul Tema</vt:lpstr>
      <vt:lpstr>Modifikasi #2 – Modul Bahasa</vt:lpstr>
      <vt:lpstr>Modifikasi #3 – Modul Peminatan</vt:lpstr>
      <vt:lpstr>Modifikasi #4 – modul Ekstrakurikuler</vt:lpstr>
      <vt:lpstr>Modifikasi #5 – Modul Pembayaran</vt:lpstr>
      <vt:lpstr>Simpulan</vt:lpstr>
      <vt:lpstr>Lesson Learned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Sistem Informasi SMAn 1 Cibadak</dc:title>
  <dc:creator>Ichlasul Amal</dc:creator>
  <cp:lastModifiedBy>Ichlasul Amal</cp:lastModifiedBy>
  <cp:revision>3</cp:revision>
  <dcterms:created xsi:type="dcterms:W3CDTF">2014-02-24T04:56:31Z</dcterms:created>
  <dcterms:modified xsi:type="dcterms:W3CDTF">2014-02-24T05:22:57Z</dcterms:modified>
</cp:coreProperties>
</file>