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97" r:id="rId9"/>
    <p:sldId id="265" r:id="rId10"/>
    <p:sldId id="262" r:id="rId11"/>
    <p:sldId id="269" r:id="rId12"/>
    <p:sldId id="270" r:id="rId13"/>
    <p:sldId id="271" r:id="rId14"/>
    <p:sldId id="277" r:id="rId15"/>
    <p:sldId id="272" r:id="rId16"/>
    <p:sldId id="278" r:id="rId17"/>
    <p:sldId id="273" r:id="rId18"/>
    <p:sldId id="279" r:id="rId19"/>
    <p:sldId id="274" r:id="rId20"/>
    <p:sldId id="280" r:id="rId21"/>
    <p:sldId id="275" r:id="rId22"/>
    <p:sldId id="281" r:id="rId23"/>
    <p:sldId id="276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3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432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31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65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62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74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20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696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5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1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93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57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4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06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86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2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635F0-FC63-4A68-A806-CC62ADE045CD}" type="datetimeFigureOut">
              <a:rPr lang="id-ID" smtClean="0"/>
              <a:t>14/04/2014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948E6-1AE0-4794-BBB0-47B90827A6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6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2.vsdx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Drawing3.vsdx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Visio_Drawing4.vsdx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Visio_Drawing5.vsdx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Visio_Drawing6.vsdx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Visio_Drawing7.vsdx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Visio_Drawing8.vsdx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Visio_Drawing9.vsdx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Visio_Drawing10.vsdx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Visio_Drawing11.vsdx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Visio_Drawing12.vsdx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408" y="1490598"/>
            <a:ext cx="6947127" cy="3488266"/>
          </a:xfrm>
        </p:spPr>
        <p:txBody>
          <a:bodyPr>
            <a:normAutofit fontScale="90000"/>
          </a:bodyPr>
          <a:lstStyle/>
          <a:p>
            <a:r>
              <a:rPr lang="id-ID" sz="67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ManOverflow</a:t>
            </a:r>
            <a:r>
              <a:rPr lang="id-ID" sz="6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id-ID" sz="6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d-ID" sz="3100" dirty="0" smtClean="0">
                <a:solidFill>
                  <a:schemeClr val="accent1">
                    <a:lumMod val="75000"/>
                  </a:schemeClr>
                </a:solidFill>
              </a:rPr>
              <a:t>Aplikasi </a:t>
            </a:r>
            <a:r>
              <a:rPr lang="id-ID" sz="3100" dirty="0">
                <a:solidFill>
                  <a:schemeClr val="accent1">
                    <a:lumMod val="75000"/>
                  </a:schemeClr>
                </a:solidFill>
              </a:rPr>
              <a:t>Manajemen Sumber Daya Manusia</a:t>
            </a:r>
            <a:br>
              <a:rPr lang="id-ID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sz="3100" dirty="0">
                <a:solidFill>
                  <a:schemeClr val="accent1">
                    <a:lumMod val="75000"/>
                  </a:schemeClr>
                </a:solidFill>
              </a:rPr>
              <a:t>Versatile Silicon Technologies</a:t>
            </a:r>
            <a:br>
              <a:rPr lang="id-ID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1696" y="4978864"/>
            <a:ext cx="2887839" cy="1364531"/>
          </a:xfrm>
        </p:spPr>
        <p:txBody>
          <a:bodyPr anchor="ctr">
            <a:normAutofit/>
          </a:bodyPr>
          <a:lstStyle/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13511061 – Adhika Aryantio</a:t>
            </a:r>
          </a:p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13511075 – Ichlasul Amal</a:t>
            </a:r>
          </a:p>
          <a:p>
            <a:pPr algn="l"/>
            <a:r>
              <a:rPr lang="id-ID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13511093 – Asep Saepudin</a:t>
            </a:r>
            <a:endParaRPr lang="id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22" y="0"/>
            <a:ext cx="306747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Case Keseluruhan	   </a:t>
            </a:r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78" y="1269578"/>
            <a:ext cx="645089" cy="483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38" y="1901895"/>
            <a:ext cx="5394368" cy="48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Deskripsi Arsitektur</a:t>
            </a: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Aristektur      </a:t>
            </a:r>
            <a:r>
              <a:rPr lang="id-ID" sz="18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menggunakan arsitektur aplikasi berbasis web. Secara umum terdapat 2 komponen utama yaitu server dan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Server berfungsi sebagai penyedia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layanan/aplikasi dan diakses oleh client melalui berbagai macam devais seperti desktop, laptop, tablet, atau smartphone.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5" y="3594970"/>
            <a:ext cx="6339629" cy="3074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15" y="1714820"/>
            <a:ext cx="645089" cy="4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Pedoman Analisis dan Perancangan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2" y="2091740"/>
            <a:ext cx="4217944" cy="4393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14526" y="1916482"/>
            <a:ext cx="3365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 yang digunakan saat perancangan dan implementasi dapat dibagi dalam front-end framework dan back-end framework. </a:t>
            </a:r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Front-end 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 yang digunakan adalah </a:t>
            </a:r>
            <a:r>
              <a:rPr lang="id-ID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Bootstrap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endParaRPr lang="id-ID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d-ID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Sedangkan </a:t>
            </a:r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Back-end framework yang digunakan adalah </a:t>
            </a:r>
            <a:r>
              <a:rPr lang="id-ID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CodeIgniter</a:t>
            </a:r>
            <a:r>
              <a:rPr lang="id-ID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d-ID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8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Melakukan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Otentikasi</a:t>
            </a:r>
            <a:endParaRPr lang="id-ID" sz="20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 untuk skenario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sukses</a:t>
            </a:r>
          </a:p>
          <a:p>
            <a:pPr marL="0" indent="0">
              <a:buNone/>
            </a:pPr>
            <a:endParaRPr lang="id-ID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54476" y="2780779"/>
            <a:ext cx="1015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64563"/>
              </p:ext>
            </p:extLst>
          </p:nvPr>
        </p:nvGraphicFramePr>
        <p:xfrm>
          <a:off x="1811055" y="2289035"/>
          <a:ext cx="7220304" cy="359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6" imgW="6934227" imgH="3457483" progId="Visio.Drawing.15">
                  <p:embed/>
                </p:oleObj>
              </mc:Choice>
              <mc:Fallback>
                <p:oleObj name="Visio" r:id="rId6" imgW="6934227" imgH="3457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289035"/>
                        <a:ext cx="7220304" cy="3598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73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Realisasi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r>
              <a:rPr lang="id-ID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Melakukan </a:t>
            </a:r>
            <a:r>
              <a:rPr lang="id-ID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Otentikasi</a:t>
            </a:r>
            <a:endParaRPr lang="id-ID" sz="20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1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 untuk skenario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gagal</a:t>
            </a: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id-ID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54476" y="2780779"/>
            <a:ext cx="10153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304788"/>
            <a:ext cx="97437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3377"/>
              </p:ext>
            </p:extLst>
          </p:nvPr>
        </p:nvGraphicFramePr>
        <p:xfrm>
          <a:off x="1811055" y="2304789"/>
          <a:ext cx="7140680" cy="315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6" imgW="6934227" imgH="3066919" progId="Visio.Drawing.15">
                  <p:embed/>
                </p:oleObj>
              </mc:Choice>
              <mc:Fallback>
                <p:oleObj name="Visio" r:id="rId6" imgW="6934227" imgH="30669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304789"/>
                        <a:ext cx="7140680" cy="3156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6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Tambah Karyawan (UC-0-02)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tambah karyawan yang valid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379944"/>
            <a:ext cx="101220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4951"/>
              </p:ext>
            </p:extLst>
          </p:nvPr>
        </p:nvGraphicFramePr>
        <p:xfrm>
          <a:off x="1811055" y="2379944"/>
          <a:ext cx="7187434" cy="333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6" imgW="7981856" imgH="3705107" progId="Visio.Drawing.15">
                  <p:embed/>
                </p:oleObj>
              </mc:Choice>
              <mc:Fallback>
                <p:oleObj name="Visio" r:id="rId6" imgW="7981856" imgH="37051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379944"/>
                        <a:ext cx="7187434" cy="3331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2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Tambah Karyawan (UC-0-02)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tambah karyawan yang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tidak valid</a:t>
            </a: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5" y="2517730"/>
            <a:ext cx="103211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30738"/>
              </p:ext>
            </p:extLst>
          </p:nvPr>
        </p:nvGraphicFramePr>
        <p:xfrm>
          <a:off x="1811054" y="2517731"/>
          <a:ext cx="7059231" cy="279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Visio" r:id="rId6" imgW="7981856" imgH="3162353" progId="Visio.Drawing.15">
                  <p:embed/>
                </p:oleObj>
              </mc:Choice>
              <mc:Fallback>
                <p:oleObj name="Visio" r:id="rId6" imgW="7981856" imgH="31623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4" y="2517731"/>
                        <a:ext cx="7059231" cy="2793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4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Edit Karyawan (UC-0-03)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edit karyawan yang valid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5" y="2404996"/>
            <a:ext cx="105002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68621"/>
              </p:ext>
            </p:extLst>
          </p:nvPr>
        </p:nvGraphicFramePr>
        <p:xfrm>
          <a:off x="1811054" y="2404997"/>
          <a:ext cx="7073833" cy="378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6" imgW="6934227" imgH="3705107" progId="Visio.Drawing.15">
                  <p:embed/>
                </p:oleObj>
              </mc:Choice>
              <mc:Fallback>
                <p:oleObj name="Visio" r:id="rId6" imgW="6934227" imgH="37051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4" y="2404997"/>
                        <a:ext cx="7073833" cy="3782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Edit Karyawan (UC-0-03)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edit karyawan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yang tidak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5" y="2304788"/>
            <a:ext cx="99428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15740"/>
              </p:ext>
            </p:extLst>
          </p:nvPr>
        </p:nvGraphicFramePr>
        <p:xfrm>
          <a:off x="1811055" y="2304788"/>
          <a:ext cx="7044892" cy="321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Visio" r:id="rId6" imgW="6934227" imgH="3162353" progId="Visio.Drawing.15">
                  <p:embed/>
                </p:oleObj>
              </mc:Choice>
              <mc:Fallback>
                <p:oleObj name="Visio" r:id="rId6" imgW="6934227" imgH="31623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304788"/>
                        <a:ext cx="7044892" cy="3219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9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Hapus Karyawan (UC-0-04)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hapus karyawan yang dikonfirmasi setuju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5" y="2592887"/>
            <a:ext cx="106993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86062"/>
              </p:ext>
            </p:extLst>
          </p:nvPr>
        </p:nvGraphicFramePr>
        <p:xfrm>
          <a:off x="1811055" y="2592888"/>
          <a:ext cx="7068866" cy="392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6" imgW="7981856" imgH="4429059" progId="Visio.Drawing.15">
                  <p:embed/>
                </p:oleObj>
              </mc:Choice>
              <mc:Fallback>
                <p:oleObj name="Visio" r:id="rId6" imgW="7981856" imgH="442905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592888"/>
                        <a:ext cx="7068866" cy="3920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6899" y="1431151"/>
            <a:ext cx="6081386" cy="54268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Profil Perusahaan</a:t>
            </a:r>
            <a:endParaRPr lang="id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Versatile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Silicon Technologies (VST) didirikan oleh Eko Fajar Nurprasetyo, Ph.D, dan Trio Adiono Ph.D. pada tahun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2006.</a:t>
            </a: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VST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adalah perusahaan pertama di Indonesia dalam bidang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IC </a:t>
            </a:r>
            <a:r>
              <a:rPr lang="id-ID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id-ID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Core Business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dari perusahaan ini dibagi menjadi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2:</a:t>
            </a:r>
            <a:endParaRPr lang="id-ID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Proyek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pengerjaan berkaitan dengan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IC Design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atau keahlian lain berdasarkan permintaan klien (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base</a:t>
            </a:r>
            <a:r>
              <a:rPr lang="id-ID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</a:p>
          <a:p>
            <a:pPr marL="0" indent="0"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</a:t>
            </a:r>
            <a:r>
              <a:rPr lang="id-ID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Inovasi produk yang diproduksi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hingga tahap </a:t>
            </a:r>
            <a:r>
              <a:rPr lang="id-ID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mass production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78" y="1493781"/>
            <a:ext cx="343421" cy="3434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0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Hapus Karyawan (UC-0-04)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hapus karyawan yang dikonfirmasi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batal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668042"/>
            <a:ext cx="101220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42997"/>
              </p:ext>
            </p:extLst>
          </p:nvPr>
        </p:nvGraphicFramePr>
        <p:xfrm>
          <a:off x="1811055" y="2668043"/>
          <a:ext cx="7043000" cy="320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Visio" r:id="rId6" imgW="7981856" imgH="3629012" progId="Visio.Drawing.15">
                  <p:embed/>
                </p:oleObj>
              </mc:Choice>
              <mc:Fallback>
                <p:oleObj name="Visio" r:id="rId6" imgW="7981856" imgH="36290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668043"/>
                        <a:ext cx="7043000" cy="3206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Cari Karyawan(UC-0-05)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mencari karyawan dan ditemukan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605413"/>
            <a:ext cx="10420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4016"/>
              </p:ext>
            </p:extLst>
          </p:nvPr>
        </p:nvGraphicFramePr>
        <p:xfrm>
          <a:off x="1811055" y="2605414"/>
          <a:ext cx="7145402" cy="383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6" imgW="5895862" imgH="3162353" progId="Visio.Drawing.15">
                  <p:embed/>
                </p:oleObj>
              </mc:Choice>
              <mc:Fallback>
                <p:oleObj name="Visio" r:id="rId6" imgW="5895862" imgH="31623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605414"/>
                        <a:ext cx="7145402" cy="3832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Cari Karyawan(UC-0-05)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mencari karyawan dan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tidak ditemukan</a:t>
            </a: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567835"/>
            <a:ext cx="104803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00920"/>
              </p:ext>
            </p:extLst>
          </p:nvPr>
        </p:nvGraphicFramePr>
        <p:xfrm>
          <a:off x="1811055" y="2567835"/>
          <a:ext cx="6975926" cy="37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Visio" r:id="rId6" imgW="5895862" imgH="3162353" progId="Visio.Drawing.15">
                  <p:embed/>
                </p:oleObj>
              </mc:Choice>
              <mc:Fallback>
                <p:oleObj name="Visio" r:id="rId6" imgW="5895862" imgH="31623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567835"/>
                        <a:ext cx="6975926" cy="3742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1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Lihat Karyawan (UC-0-06)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melihat detail karyawan dan diperbolehkan untuk mengakses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11055" y="2580361"/>
            <a:ext cx="126018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52000"/>
              </p:ext>
            </p:extLst>
          </p:nvPr>
        </p:nvGraphicFramePr>
        <p:xfrm>
          <a:off x="1811055" y="2580362"/>
          <a:ext cx="6782921" cy="427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6" imgW="4848232" imgH="3057670" progId="Visio.Drawing.15">
                  <p:embed/>
                </p:oleObj>
              </mc:Choice>
              <mc:Fallback>
                <p:oleObj name="Visio" r:id="rId6" imgW="4848232" imgH="305767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580362"/>
                        <a:ext cx="6782921" cy="4277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2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7002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Realisasi Use Case Lihat Karyawan (UC-0-06)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 untuk skenario melihat detail karyawan dan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tidak diperbolehkan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untuk mengakses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11054" y="2625633"/>
            <a:ext cx="12031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42716"/>
              </p:ext>
            </p:extLst>
          </p:nvPr>
        </p:nvGraphicFramePr>
        <p:xfrm>
          <a:off x="1811055" y="2625633"/>
          <a:ext cx="7154897" cy="3879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Visio" r:id="rId6" imgW="4848232" imgH="2628847" progId="Visio.Drawing.15">
                  <p:embed/>
                </p:oleObj>
              </mc:Choice>
              <mc:Fallback>
                <p:oleObj name="Visio" r:id="rId6" imgW="4848232" imgH="2628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5" y="2625633"/>
                        <a:ext cx="7154897" cy="3879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(UC-0-01) saat pertama kali muncul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715" t="6176" r="15509" b="7371"/>
          <a:stretch/>
        </p:blipFill>
        <p:spPr bwMode="auto">
          <a:xfrm>
            <a:off x="2304306" y="2560675"/>
            <a:ext cx="5871499" cy="4090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07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Rancangan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prototipe antar muka buntu use case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(UC-0-01) saat pemberitahuan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login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gagal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l="14881" t="5881" r="15344" b="7077"/>
          <a:stretch/>
        </p:blipFill>
        <p:spPr bwMode="auto">
          <a:xfrm>
            <a:off x="2167002" y="2522748"/>
            <a:ext cx="5987442" cy="4199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40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tambah karyawan (UC-0-02) saat pengisian from cari karyawan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5047" t="6176" r="15509" b="7665"/>
          <a:stretch/>
        </p:blipFill>
        <p:spPr bwMode="auto">
          <a:xfrm>
            <a:off x="2279736" y="2530543"/>
            <a:ext cx="6062598" cy="42294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99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edi karyawan (UC-0-03) saat pengisian from edit karyawan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881" t="6176" r="15510" b="7371"/>
          <a:stretch/>
        </p:blipFill>
        <p:spPr bwMode="auto">
          <a:xfrm>
            <a:off x="2271387" y="2558293"/>
            <a:ext cx="5937338" cy="4146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10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hapus karyawan (UC-0-04) saat pengisian from hapus karyawan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550" t="5881" r="15178" b="7371"/>
          <a:stretch/>
        </p:blipFill>
        <p:spPr bwMode="auto">
          <a:xfrm>
            <a:off x="2254684" y="2562119"/>
            <a:ext cx="5999583" cy="4164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83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693" y="1431151"/>
            <a:ext cx="6544107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Memiliki 6 keahlian: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/>
              <a:t>		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IC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Electronic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 </a:t>
            </a: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PCB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Embedded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FPGA Prototyping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Antenna </a:t>
            </a:r>
            <a:r>
              <a:rPr lang="id-ID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2056883"/>
            <a:ext cx="426450" cy="38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3194197"/>
            <a:ext cx="429176" cy="400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4333855"/>
            <a:ext cx="414102" cy="3776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2636803"/>
            <a:ext cx="414102" cy="388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27" y="3775064"/>
            <a:ext cx="427718" cy="3961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4889291"/>
            <a:ext cx="414102" cy="404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2" y="1481267"/>
            <a:ext cx="343421" cy="34342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cari karyawan (UC-0-05) saat pengisian from cari karyawan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715" t="6176" r="15509" b="7371"/>
          <a:stretch/>
        </p:blipFill>
        <p:spPr bwMode="auto">
          <a:xfrm>
            <a:off x="2285656" y="2548148"/>
            <a:ext cx="5968996" cy="4158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4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cari karyawan (UC-0-05) saat karyawan yang dicari ditemukan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550" t="6176" r="15509" b="7371"/>
          <a:stretch/>
        </p:blipFill>
        <p:spPr bwMode="auto">
          <a:xfrm>
            <a:off x="2273130" y="2557039"/>
            <a:ext cx="5994048" cy="4166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94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cari karyawan (UC-0-05) saat karyawan yang dicari tidak ditemukan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4715" t="5293" r="15179" b="7372"/>
          <a:stretch/>
        </p:blipFill>
        <p:spPr bwMode="auto">
          <a:xfrm>
            <a:off x="2273130" y="2527828"/>
            <a:ext cx="6056678" cy="4242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73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lihat karyawan (UC-0-06) dan mendapat akses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l="14715" t="6176" r="15179" b="7078"/>
          <a:stretch/>
        </p:blipFill>
        <p:spPr bwMode="auto">
          <a:xfrm>
            <a:off x="2285656" y="2553229"/>
            <a:ext cx="6052173" cy="421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5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Antarmuka</a:t>
            </a:r>
          </a:p>
          <a:p>
            <a:pPr marL="0" indent="0">
              <a:buNone/>
            </a:pP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Rancangan prototipe antar muka buntu use case lihat karyawan (UC-0-06) dan tidak diberikan akes </a:t>
            </a: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l="14881" t="5881" r="15344" b="7077"/>
          <a:stretch/>
        </p:blipFill>
        <p:spPr bwMode="auto">
          <a:xfrm>
            <a:off x="2273130" y="2522748"/>
            <a:ext cx="6069204" cy="4256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34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2167002" y="1431151"/>
            <a:ext cx="6532323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Perancangan </a:t>
            </a:r>
            <a:r>
              <a:rPr lang="id-ID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Entity-Relationship</a:t>
            </a: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Diagram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endParaRPr lang="id-ID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55660"/>
            <a:ext cx="343421" cy="34342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878" y="2159001"/>
            <a:ext cx="7579356" cy="3944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33" y="2235201"/>
            <a:ext cx="7704667" cy="1981200"/>
          </a:xfrm>
        </p:spPr>
        <p:txBody>
          <a:bodyPr/>
          <a:lstStyle/>
          <a:p>
            <a:r>
              <a:rPr lang="id-ID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60015"/>
          </a:xfrm>
        </p:spPr>
        <p:txBody>
          <a:bodyPr/>
          <a:lstStyle/>
          <a:p>
            <a:r>
              <a:rPr lang="id-ID" dirty="0" smtClean="0"/>
              <a:t>Rencana </a:t>
            </a:r>
            <a:r>
              <a:rPr lang="id-ID" dirty="0" err="1" smtClean="0"/>
              <a:t>Iterasi</a:t>
            </a:r>
            <a:r>
              <a:rPr lang="id-ID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917390"/>
            <a:ext cx="4356100" cy="4599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3700" y="29337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1" y="6092788"/>
            <a:ext cx="457200" cy="423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5669116"/>
            <a:ext cx="457200" cy="423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5245444"/>
            <a:ext cx="457200" cy="423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4784524"/>
            <a:ext cx="457200" cy="423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11" y="4303514"/>
            <a:ext cx="457200" cy="423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2782743"/>
            <a:ext cx="457200" cy="423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3966803"/>
            <a:ext cx="526098" cy="404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33" y="3019993"/>
            <a:ext cx="526098" cy="404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81" y="2414315"/>
            <a:ext cx="394869" cy="3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3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Struktur organisasi</a:t>
            </a: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24" y="2233029"/>
            <a:ext cx="8093026" cy="3169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5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" y="2400823"/>
            <a:ext cx="3332163" cy="3332163"/>
          </a:xfr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142693" y="1431151"/>
            <a:ext cx="6544107" cy="4568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Permasalahan</a:t>
            </a:r>
          </a:p>
          <a:p>
            <a:pPr marL="0" indent="0">
              <a:buFont typeface="Arial"/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/>
              <a:buNone/>
            </a:pP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Pengelolaan Sumber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aya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elum </a:t>
            </a:r>
            <a:r>
              <a:rPr lang="id-ID" sz="23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id-ID" sz="2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aksimal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2000" dirty="0" smtClean="0"/>
              <a:t>			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Belum ada </a:t>
            </a:r>
            <a:r>
              <a:rPr lang="id-ID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track record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pegawai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Belum memiliki KMS (Knowledge Management System)</a:t>
            </a:r>
          </a:p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id-ID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		Belum ada pengelolaan penjadwalan jam kerja</a:t>
            </a:r>
            <a:endParaRPr lang="id-ID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64" y="2986578"/>
            <a:ext cx="502638" cy="502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53" y="3698597"/>
            <a:ext cx="342257" cy="342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21" y="4271352"/>
            <a:ext cx="391923" cy="3919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8358" y="-550049"/>
            <a:ext cx="8775641" cy="1981200"/>
            <a:chOff x="368358" y="-550049"/>
            <a:chExt cx="8775641" cy="1981200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368358" y="-550049"/>
              <a:ext cx="7704667" cy="198120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3600" dirty="0" smtClean="0"/>
                <a:t>Versatile Silicon Technologies</a:t>
              </a:r>
              <a:endParaRPr lang="id-ID" sz="3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424" y="0"/>
              <a:ext cx="2442575" cy="1137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55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2498944"/>
            <a:ext cx="7704667" cy="1981200"/>
          </a:xfrm>
        </p:spPr>
        <p:txBody>
          <a:bodyPr>
            <a:normAutofit/>
          </a:bodyPr>
          <a:lstStyle/>
          <a:p>
            <a:r>
              <a:rPr lang="id-ID" sz="7200" b="1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ManOverflow</a:t>
            </a:r>
            <a:endParaRPr lang="id-ID" sz="72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392" y="592898"/>
            <a:ext cx="4718138" cy="35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5" y="3847471"/>
            <a:ext cx="5759450" cy="25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6" y="3729996"/>
            <a:ext cx="5759450" cy="26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40056" y="0"/>
            <a:ext cx="3903944" cy="1121078"/>
            <a:chOff x="2722323" y="2445709"/>
            <a:chExt cx="3903944" cy="112107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469708" y="3009380"/>
              <a:ext cx="3156559" cy="55740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id-ID" sz="4400" b="1" dirty="0" smtClean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ManOverflow</a:t>
              </a:r>
              <a:endParaRPr lang="id-ID" sz="48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23" y="2445709"/>
              <a:ext cx="1494770" cy="1121078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4476" y="1431151"/>
            <a:ext cx="6532323" cy="45686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Lingkup Masalah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akan menjadi subsistem dari sistem informasi yang sudah berjalan di Versatile Silicon Technologies. </a:t>
            </a:r>
            <a:endParaRPr lang="id-ID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ManOverflow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terdiri dari 3 modul utama yaitu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</a:t>
            </a:r>
            <a:r>
              <a:rPr lang="id-ID" sz="18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record </a:t>
            </a:r>
            <a:r>
              <a:rPr lang="id-ID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karyawan, 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penjadwalan, serta modul </a:t>
            </a:r>
            <a:r>
              <a:rPr lang="id-ID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knowledge base</a:t>
            </a:r>
            <a:r>
              <a:rPr lang="id-ID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d-ID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1493238"/>
            <a:ext cx="343421" cy="3434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1851826"/>
            <a:ext cx="645089" cy="483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1" y="2545596"/>
            <a:ext cx="645089" cy="48381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96" y="3684466"/>
            <a:ext cx="5760720" cy="28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199</TotalTime>
  <Words>719</Words>
  <Application>Microsoft Office PowerPoint</Application>
  <PresentationFormat>On-screen Show (4:3)</PresentationFormat>
  <Paragraphs>125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Corbel</vt:lpstr>
      <vt:lpstr>Segoe UI</vt:lpstr>
      <vt:lpstr>Segoe UI Light</vt:lpstr>
      <vt:lpstr>Parallax</vt:lpstr>
      <vt:lpstr>Visio</vt:lpstr>
      <vt:lpstr>ManOverflow Aplikasi Manajemen Sumber Daya Manusia Versatile Silicon Technologies  </vt:lpstr>
      <vt:lpstr>PowerPoint Presentation</vt:lpstr>
      <vt:lpstr>PowerPoint Presentation</vt:lpstr>
      <vt:lpstr>PowerPoint Presentation</vt:lpstr>
      <vt:lpstr>PowerPoint Presentation</vt:lpstr>
      <vt:lpstr>ManOverflow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Rencana Iterasi 2</vt:lpstr>
      <vt:lpstr>Terima Kasih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ManOverflow Aplikasi Manajemen Sumber Daya Manusia Versatile Silicon Technologies</dc:title>
  <dc:creator>Asep Saepudin</dc:creator>
  <cp:lastModifiedBy>Ichlasul Amal</cp:lastModifiedBy>
  <cp:revision>22</cp:revision>
  <dcterms:created xsi:type="dcterms:W3CDTF">2014-04-07T06:26:13Z</dcterms:created>
  <dcterms:modified xsi:type="dcterms:W3CDTF">2014-04-14T09:59:31Z</dcterms:modified>
</cp:coreProperties>
</file>