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61" r:id="rId5"/>
    <p:sldId id="288" r:id="rId6"/>
    <p:sldId id="289" r:id="rId7"/>
    <p:sldId id="262" r:id="rId8"/>
    <p:sldId id="280" r:id="rId9"/>
    <p:sldId id="283" r:id="rId10"/>
    <p:sldId id="284" r:id="rId11"/>
    <p:sldId id="285" r:id="rId12"/>
    <p:sldId id="286" r:id="rId13"/>
    <p:sldId id="287" r:id="rId14"/>
    <p:sldId id="279" r:id="rId15"/>
    <p:sldId id="263" r:id="rId16"/>
    <p:sldId id="281" r:id="rId17"/>
    <p:sldId id="282" r:id="rId18"/>
    <p:sldId id="265" r:id="rId19"/>
    <p:sldId id="272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8940-4C80-41A0-9635-BF0D8902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49C86-68A5-48EA-8231-958CC83A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1354-5B43-4906-9865-CE904604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FE74-BFB8-4AD8-A7F0-9862CEE8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BF4BC-9FC2-4AEC-93E6-BF975FD3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5BED-7D2F-4FCB-B28E-1D77359F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B78B5-AD01-403F-95F5-8F05CEB0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4A11D-2A9F-46D9-9D0C-D56DC58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3D33-849C-4A4A-A90B-B49369D8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C44A-A510-422D-8B22-0B14B2DD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0AFCF-D286-4DAC-9D8B-D00B46BCC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F03C5-E3CC-4AB2-A308-5440CF13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D1AAC-D3A5-4499-BCB8-910A8AC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3CAE5-5DE4-4194-A255-86B6502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F1943-DD11-4530-AE39-15B65E5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0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8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4E569-4B51-4744-955C-16AE8C71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C9E-C233-480D-B555-A9C4B29D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E8255-B6F7-4738-9FF0-C1F9F607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FC4E-72E9-48A8-B291-A458087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AD562-213A-428B-B4D7-2FDC052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7CF5-0BD9-4A95-BC56-9B697ED0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B73FC-E80E-475D-8645-2EB3118F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E9A-CC48-4967-8646-C1A22CA6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0215-78A5-419E-A423-E75A9195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5719-DE6F-4EF3-892D-24D668A5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7C45A-2153-45F3-B442-ED5F551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40E60-92BB-436D-9039-68EECCDA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E3B5B-6C7D-4F58-A4B7-5CCE9130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15EAC-12D8-4D77-832A-978FBBF0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0074A-9F40-4EBF-9E00-648AC0DD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11F6B-E054-494A-A4CA-E5B9EFF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FB21-2A6E-4187-A448-178FBBBB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8FF69-74D5-4172-A6CF-8265419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BBC95-BB36-4A0C-B725-CE463F16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026D7-9015-4BE7-BF85-61F7DDDF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093EA-5B2A-4DFD-B8FA-723D27C4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35896-63A2-49F0-8384-6443493E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19232-F3A8-441A-B47C-AB76226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C17D7-C4FF-41EF-9F1D-827C582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020CB-C4D7-4D3A-A733-5FCC14E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1E3851-3CB5-4D4A-9881-3219A83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292D7-4A21-49A4-BA43-33CB732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C8517-3AFD-4018-8209-D1818FDE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670ED-8CF0-436C-A2A9-8FDB3C7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39322-7352-40AA-ADF1-11FA5DA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08317-1F2C-4154-A557-9B10C19C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4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D65B-DB30-4A25-8565-4FEFA588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BC763-CC0B-4B13-A37B-271953F2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F170A-5247-4F15-B7D4-9A5B69A8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CF2BF-4FBB-4CCB-9473-C7BA8F2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224A1-B8AA-441C-A814-9F4DA75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62D8-D2E3-4049-8C32-E496310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5049-81FD-4779-863D-15BD7BF7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EE2F5-FF3F-4354-BE4E-2FD666A9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5374E-E4BF-4641-BB44-DD9270D7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50DFB-6F05-4EE6-AA98-2F6E52A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4485E-7A55-4258-8538-E2C01B1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C98E-B5A7-41A3-B686-936620D9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82B26-2061-443F-8221-9DF08B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EC22A-6FC6-45D6-8C92-10206AE9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508D-862C-41D9-BEF1-FC1AC3A0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0A16-0259-47F8-9593-418EB23853D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A953-067C-41FC-96B6-64C1A8A7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08E1D-1DE5-4DF3-ABEB-BC5F0312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1844266" y="3138267"/>
            <a:ext cx="1194595" cy="1194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2050" y="3500558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075369" y="3039232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33572" y="2986693"/>
            <a:ext cx="773344" cy="773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0393" y="3636528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44882" y="4134792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102256" y="2061148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68131" y="3197225"/>
            <a:ext cx="773344" cy="773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274057" y="5084845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26882" y="3322927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955830" y="3385827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744068" y="2586900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389F58-80FE-4336-9393-85C5D21F6A41}"/>
              </a:ext>
            </a:extLst>
          </p:cNvPr>
          <p:cNvSpPr/>
          <p:nvPr/>
        </p:nvSpPr>
        <p:spPr>
          <a:xfrm>
            <a:off x="3213000" y="1861640"/>
            <a:ext cx="593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又一个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Y86 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模拟器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A491C9-F81A-4846-B071-34FCC0DA032A}"/>
              </a:ext>
            </a:extLst>
          </p:cNvPr>
          <p:cNvSpPr txBox="1"/>
          <p:nvPr/>
        </p:nvSpPr>
        <p:spPr>
          <a:xfrm>
            <a:off x="8080731" y="409733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By </a:t>
            </a:r>
            <a:r>
              <a:rPr lang="en-US" altLang="zh-CN" sz="2800" dirty="0" err="1"/>
              <a:t>ichn</a:t>
            </a:r>
            <a:r>
              <a:rPr lang="en-US" altLang="zh-CN" sz="2800" dirty="0"/>
              <a:t>-hu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234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9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内核实现细节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202115" y="2571130"/>
            <a:ext cx="892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Kernel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Stages </a:t>
            </a:r>
            <a:r>
              <a:rPr lang="zh-CN" altLang="en-US" dirty="0"/>
              <a:t>实现各个阶段的转移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C02AD-272C-4AE6-A971-98E53C7C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02" y="87607"/>
            <a:ext cx="6900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9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内核实现细节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202115" y="2571130"/>
            <a:ext cx="8929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Kernel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Stages </a:t>
            </a:r>
            <a:r>
              <a:rPr lang="zh-CN" altLang="en-US" dirty="0"/>
              <a:t>实现各个阶段的转移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 </a:t>
            </a:r>
            <a:r>
              <a:rPr lang="zh-CN" altLang="en-US" dirty="0"/>
              <a:t>实现单元测试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66D1E-72DE-4B76-AD85-7F352964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10" y="-54755"/>
            <a:ext cx="7265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9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内核实现细节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202115" y="2571130"/>
            <a:ext cx="8929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kernel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stages </a:t>
            </a:r>
            <a:r>
              <a:rPr lang="zh-CN" altLang="en-US" dirty="0"/>
              <a:t>实现各个阶段的转移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 </a:t>
            </a:r>
            <a:r>
              <a:rPr lang="zh-CN" altLang="en-US" dirty="0"/>
              <a:t>实现单元测试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CPU </a:t>
            </a:r>
            <a:r>
              <a:rPr lang="zh-CN" altLang="en-US" dirty="0"/>
              <a:t>联系</a:t>
            </a:r>
            <a:r>
              <a:rPr lang="en-US" altLang="zh-CN" dirty="0"/>
              <a:t>register file</a:t>
            </a:r>
            <a:br>
              <a:rPr lang="en-US" altLang="zh-CN" dirty="0"/>
            </a:br>
            <a:r>
              <a:rPr lang="zh-CN" altLang="en-US" dirty="0"/>
              <a:t>和</a:t>
            </a:r>
            <a:r>
              <a:rPr lang="en-US" altLang="zh-CN" dirty="0"/>
              <a:t>memory</a:t>
            </a:r>
            <a:r>
              <a:rPr lang="zh-CN" altLang="en-US" dirty="0"/>
              <a:t>的模拟硬件资源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 </a:t>
            </a:r>
            <a:r>
              <a:rPr lang="zh-CN" altLang="en-US" dirty="0"/>
              <a:t>提供所有流水线寄存器</a:t>
            </a:r>
            <a:br>
              <a:rPr lang="en-US" altLang="zh-CN" dirty="0"/>
            </a:br>
            <a:r>
              <a:rPr lang="zh-CN" altLang="en-US" dirty="0"/>
              <a:t>的定义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const</a:t>
            </a:r>
            <a:r>
              <a:rPr lang="zh-CN" altLang="en-US" dirty="0"/>
              <a:t>定义所有常量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runner</a:t>
            </a:r>
            <a:r>
              <a:rPr lang="zh-CN" altLang="en-US" dirty="0"/>
              <a:t>与</a:t>
            </a:r>
            <a:r>
              <a:rPr lang="en-US" altLang="zh-CN" dirty="0"/>
              <a:t>server</a:t>
            </a:r>
            <a:r>
              <a:rPr lang="zh-CN" altLang="en-US" dirty="0"/>
              <a:t>交互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4F14B-07A2-4897-9B81-1F0560B1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88" y="0"/>
            <a:ext cx="709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3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1038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单元测试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202115" y="2571130"/>
            <a:ext cx="892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结合导出的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格式化后与</a:t>
            </a:r>
            <a:r>
              <a:rPr lang="en-US" altLang="zh-CN" dirty="0"/>
              <a:t>CMU</a:t>
            </a:r>
            <a:br>
              <a:rPr lang="en-US" altLang="zh-CN" dirty="0"/>
            </a:br>
            <a:r>
              <a:rPr lang="zh-CN" altLang="en-US" dirty="0"/>
              <a:t>的标准</a:t>
            </a:r>
            <a:r>
              <a:rPr lang="en-US" altLang="zh-CN" dirty="0" err="1"/>
              <a:t>psim</a:t>
            </a:r>
            <a:r>
              <a:rPr lang="zh-CN" altLang="en-US" dirty="0"/>
              <a:t>进行比对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936D9-6215-44A7-A4EB-0895B927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42" y="1650750"/>
            <a:ext cx="7773313" cy="35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81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前端展示</a:t>
                </a:r>
                <a:r>
                  <a:rPr lang="en-US" altLang="zh-CN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UI</a:t>
                </a:r>
                <a:endParaRPr lang="zh-CN" altLang="en-US" sz="4000" b="1" kern="100" dirty="0">
                  <a:solidFill>
                    <a:srgbClr val="F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185689" y="2871638"/>
            <a:ext cx="8929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MVVC</a:t>
            </a:r>
            <a:r>
              <a:rPr lang="zh-CN" altLang="en-US" dirty="0"/>
              <a:t>框架</a:t>
            </a:r>
            <a:r>
              <a:rPr lang="en-US" altLang="zh-CN" dirty="0" err="1"/>
              <a:t>Vue</a:t>
            </a:r>
            <a:r>
              <a:rPr lang="zh-CN" altLang="en-US" dirty="0"/>
              <a:t>进行开发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双向绑定数据</a:t>
            </a:r>
            <a:r>
              <a:rPr lang="en-US" altLang="zh-CN" dirty="0"/>
              <a:t>, </a:t>
            </a:r>
            <a:r>
              <a:rPr lang="zh-CN" altLang="en-US" dirty="0"/>
              <a:t>并充分利用</a:t>
            </a:r>
            <a:r>
              <a:rPr lang="en-US" altLang="zh-CN" dirty="0"/>
              <a:t>component</a:t>
            </a:r>
            <a:r>
              <a:rPr lang="zh-CN" altLang="en-US" dirty="0"/>
              <a:t>对元素组件化</a:t>
            </a:r>
            <a:r>
              <a:rPr lang="en-US" altLang="zh-CN" dirty="0"/>
              <a:t>, </a:t>
            </a:r>
            <a:r>
              <a:rPr lang="zh-CN" altLang="en-US" dirty="0"/>
              <a:t>简化数据展示</a:t>
            </a:r>
            <a:r>
              <a:rPr lang="en-US" altLang="zh-CN" dirty="0"/>
              <a:t>, </a:t>
            </a:r>
            <a:r>
              <a:rPr lang="zh-CN" altLang="en-US" dirty="0"/>
              <a:t>减少前端工作量</a:t>
            </a:r>
            <a:r>
              <a:rPr lang="en-US" altLang="zh-CN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Vuetify.js</a:t>
            </a:r>
            <a:r>
              <a:rPr lang="zh-CN" altLang="en-US" dirty="0"/>
              <a:t>为</a:t>
            </a:r>
            <a:r>
              <a:rPr lang="en-US" altLang="zh-CN" dirty="0"/>
              <a:t>UI, </a:t>
            </a:r>
            <a:r>
              <a:rPr lang="zh-CN" altLang="en-US" dirty="0"/>
              <a:t>利用其提供的组件设计展示布局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征得</a:t>
            </a:r>
            <a:r>
              <a:rPr lang="en-US" altLang="zh-CN" dirty="0"/>
              <a:t>3D-Y86</a:t>
            </a:r>
            <a:r>
              <a:rPr lang="zh-CN" altLang="en-US" dirty="0"/>
              <a:t>作者的同意使用其作品作为背景素材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并利用</a:t>
            </a:r>
            <a:r>
              <a:rPr lang="en-US" altLang="zh-CN" dirty="0"/>
              <a:t>CSS</a:t>
            </a:r>
            <a:r>
              <a:rPr lang="zh-CN" altLang="en-US" dirty="0"/>
              <a:t>的</a:t>
            </a:r>
            <a:r>
              <a:rPr lang="en-US" altLang="zh-CN" dirty="0"/>
              <a:t>blur</a:t>
            </a:r>
            <a:r>
              <a:rPr lang="zh-CN" altLang="en-US" dirty="0"/>
              <a:t>进行背景虚化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昨天晚上调完</a:t>
            </a:r>
            <a:r>
              <a:rPr lang="en-US" altLang="zh-CN" dirty="0"/>
              <a:t>html/</a:t>
            </a:r>
            <a:r>
              <a:rPr lang="en-US" altLang="zh-CN" dirty="0" err="1"/>
              <a:t>css</a:t>
            </a:r>
            <a:r>
              <a:rPr lang="zh-CN" altLang="en-US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34481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4575291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Effect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3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3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9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前端功能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Effect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185689" y="2871638"/>
            <a:ext cx="8929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拖拽上传</a:t>
            </a:r>
            <a:r>
              <a:rPr lang="en-US" altLang="zh-CN" dirty="0"/>
              <a:t>.</a:t>
            </a:r>
            <a:r>
              <a:rPr lang="en-US" altLang="zh-CN" dirty="0" err="1"/>
              <a:t>yo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后退</a:t>
            </a:r>
            <a:r>
              <a:rPr lang="en-US" altLang="zh-CN" dirty="0"/>
              <a:t>/</a:t>
            </a:r>
            <a:r>
              <a:rPr lang="zh-CN" altLang="en-US" dirty="0"/>
              <a:t>前进</a:t>
            </a:r>
            <a:r>
              <a:rPr lang="en-US" altLang="zh-CN" dirty="0"/>
              <a:t>/</a:t>
            </a:r>
            <a:r>
              <a:rPr lang="zh-CN" altLang="en-US" dirty="0"/>
              <a:t>自动</a:t>
            </a:r>
            <a:r>
              <a:rPr lang="en-US" altLang="zh-CN" dirty="0"/>
              <a:t>/</a:t>
            </a:r>
            <a:r>
              <a:rPr lang="zh-CN" altLang="en-US" dirty="0"/>
              <a:t>重放</a:t>
            </a:r>
            <a:r>
              <a:rPr lang="en-US" altLang="zh-CN" dirty="0"/>
              <a:t>, </a:t>
            </a:r>
            <a:r>
              <a:rPr lang="zh-CN" altLang="en-US" dirty="0"/>
              <a:t>支持自定义频率</a:t>
            </a:r>
            <a:r>
              <a:rPr lang="en-US" altLang="zh-CN" dirty="0"/>
              <a:t>, </a:t>
            </a:r>
            <a:r>
              <a:rPr lang="zh-CN" altLang="en-US" dirty="0"/>
              <a:t>支持通过进度条快速访问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分阶段显示所有流水线寄存器的值</a:t>
            </a:r>
            <a:r>
              <a:rPr lang="en-US" altLang="zh-CN" dirty="0"/>
              <a:t>, </a:t>
            </a:r>
            <a:r>
              <a:rPr lang="zh-CN" altLang="en-US" dirty="0"/>
              <a:t>按照教材排布位置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显示当前阶段中的指令以及该指令所在位置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可唤出折叠面板展示</a:t>
            </a:r>
            <a:r>
              <a:rPr lang="en-US" altLang="zh-CN" dirty="0"/>
              <a:t>CC, register</a:t>
            </a:r>
            <a:r>
              <a:rPr lang="zh-CN" altLang="en-US" dirty="0"/>
              <a:t>和</a:t>
            </a:r>
            <a:r>
              <a:rPr lang="en-US" altLang="zh-CN" dirty="0"/>
              <a:t>memory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鼠标悬浮显示该阶段所执行的操作</a:t>
            </a:r>
          </a:p>
        </p:txBody>
      </p:sp>
    </p:spTree>
    <p:extLst>
      <p:ext uri="{BB962C8B-B14F-4D97-AF65-F5344CB8AC3E}">
        <p14:creationId xmlns:p14="http://schemas.microsoft.com/office/powerpoint/2010/main" val="366051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1011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前端效果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Effect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185689" y="2871638"/>
            <a:ext cx="8929856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待我演示一番</a:t>
            </a:r>
          </a:p>
        </p:txBody>
      </p:sp>
    </p:spTree>
    <p:extLst>
      <p:ext uri="{BB962C8B-B14F-4D97-AF65-F5344CB8AC3E}">
        <p14:creationId xmlns:p14="http://schemas.microsoft.com/office/powerpoint/2010/main" val="144202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16200000">
            <a:off x="4026750" y="1098293"/>
            <a:ext cx="1650901" cy="7099910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致谢</a:t>
            </a:r>
          </a:p>
        </p:txBody>
      </p:sp>
      <p:sp>
        <p:nvSpPr>
          <p:cNvPr id="33" name="矩形 32"/>
          <p:cNvSpPr/>
          <p:nvPr/>
        </p:nvSpPr>
        <p:spPr>
          <a:xfrm rot="16200000">
            <a:off x="3495869" y="3161329"/>
            <a:ext cx="553998" cy="494124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Thanks, I appreciate it all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4339381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1" name="矩形 2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7E6E92D-A0E5-4775-9ACD-36285818E3FC}"/>
              </a:ext>
            </a:extLst>
          </p:cNvPr>
          <p:cNvSpPr txBox="1"/>
          <p:nvPr/>
        </p:nvSpPr>
        <p:spPr>
          <a:xfrm>
            <a:off x="1598831" y="1177222"/>
            <a:ext cx="907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感谢金老师的教导</a:t>
            </a:r>
            <a:r>
              <a:rPr lang="en-US" altLang="zh-CN" b="1" dirty="0"/>
              <a:t>, </a:t>
            </a:r>
            <a:r>
              <a:rPr lang="zh-CN" altLang="en-US" b="1" dirty="0"/>
              <a:t>您让我明白了自学能力的重要性 </a:t>
            </a:r>
            <a:r>
              <a:rPr lang="en-US" altLang="zh-CN" b="1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感谢多位同学在我实现过程中给予的帮助</a:t>
            </a:r>
            <a:r>
              <a:rPr lang="en-US" altLang="zh-CN" b="1" dirty="0"/>
              <a:t>, </a:t>
            </a:r>
            <a:r>
              <a:rPr lang="zh-CN" altLang="en-US" b="1" dirty="0"/>
              <a:t>和你们的交流让我受益匪浅 😮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感谢陈楷予学长提供</a:t>
            </a:r>
            <a:r>
              <a:rPr lang="en-US" altLang="zh-CN" b="1" dirty="0"/>
              <a:t>3D-Y86</a:t>
            </a:r>
            <a:r>
              <a:rPr lang="zh-CN" altLang="en-US" b="1" dirty="0"/>
              <a:t>作为背景素材</a:t>
            </a:r>
            <a:r>
              <a:rPr lang="en-US" altLang="zh-CN" b="1" dirty="0"/>
              <a:t>, </a:t>
            </a:r>
            <a:r>
              <a:rPr lang="zh-CN" altLang="en-US" b="1" dirty="0"/>
              <a:t>大家可以去</a:t>
            </a:r>
            <a:r>
              <a:rPr lang="en-US" altLang="zh-CN" b="1" dirty="0" err="1"/>
              <a:t>github</a:t>
            </a:r>
            <a:r>
              <a:rPr lang="zh-CN" altLang="en-US" b="1" dirty="0"/>
              <a:t>围观 😁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感谢大家的聆听 </a:t>
            </a:r>
            <a:r>
              <a:rPr lang="en-US" altLang="zh-CN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88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9724137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Evaporation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彩蛋😝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4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8823249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Equipment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82463"/>
            <a:ext cx="57631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第三方库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1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9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63952" y="2798781"/>
            <a:ext cx="36766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又一个</a:t>
            </a:r>
            <a:endParaRPr lang="en-US" altLang="zh-CN" sz="32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跪着写完的</a:t>
            </a:r>
            <a:endParaRPr lang="en-US" altLang="zh-CN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altLang="zh-CN" sz="32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Y86 </a:t>
            </a:r>
            <a:r>
              <a:rPr lang="zh-CN" altLang="en-US" sz="32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pitchFamily="34" charset="0"/>
              </a:rPr>
              <a:t>模拟器 </a:t>
            </a:r>
          </a:p>
        </p:txBody>
      </p:sp>
      <p:sp>
        <p:nvSpPr>
          <p:cNvPr id="22" name="分点上正文"/>
          <p:cNvSpPr/>
          <p:nvPr/>
        </p:nvSpPr>
        <p:spPr>
          <a:xfrm>
            <a:off x="6935114" y="4803827"/>
            <a:ext cx="5042423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同志们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身体是革命的本钱啊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</a:t>
            </a:r>
            <a:endParaRPr lang="en-GB" altLang="zh-CN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4963952" y="490120"/>
            <a:ext cx="457594" cy="507719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9743" y="137982"/>
            <a:ext cx="2754111" cy="489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任意多边形: 形状 48"/>
          <p:cNvSpPr/>
          <p:nvPr/>
        </p:nvSpPr>
        <p:spPr>
          <a:xfrm rot="10800000">
            <a:off x="10637676" y="5664778"/>
            <a:ext cx="457594" cy="507719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161140" y="5447281"/>
            <a:ext cx="942714" cy="942714"/>
            <a:chOff x="-2177143" y="2481943"/>
            <a:chExt cx="2409372" cy="2409372"/>
          </a:xfrm>
        </p:grpSpPr>
        <p:grpSp>
          <p:nvGrpSpPr>
            <p:cNvPr id="51" name="组合 50"/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矩形 52"/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箭头: V 形 53"/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75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337043" y="2586409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开发语言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402549" y="3217461"/>
            <a:ext cx="1589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981943" y="2586409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开发环境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981943" y="3217461"/>
            <a:ext cx="1589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449043" y="2571130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第三方库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8449043" y="3242619"/>
            <a:ext cx="1589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71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技术栈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Equipment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几乎全部是现学的</a:t>
                </a:r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,</a:t>
                </a:r>
                <a:r>
                  <a:rPr lang="en-US" altLang="zh-CN" sz="900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5818900-833C-4473-B4A9-9D24A6EB8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89" y="3400563"/>
            <a:ext cx="1091937" cy="737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E57AF5-1B35-4009-A4A4-1948E7C0B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14" y="4105603"/>
            <a:ext cx="2748686" cy="16105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5EE812-51EE-4FF4-9FCC-333D46DDA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0" y="5573262"/>
            <a:ext cx="2685817" cy="1284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2DDD01-68C0-475F-B307-1F0DD8047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63" y="3429000"/>
            <a:ext cx="952500" cy="95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D319C5-2213-40A7-9986-4E12ABA7E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36" y="4577760"/>
            <a:ext cx="1051188" cy="10511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CDE7EA-5EBE-4167-885B-0F39845B2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1818"/>
            <a:ext cx="905275" cy="905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373F6-9A81-4B8B-AF6F-2A9774412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74" y="4576171"/>
            <a:ext cx="1051188" cy="10511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1E242BD-59BA-4AE9-875F-F7D7F2FE28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61" y="5593832"/>
            <a:ext cx="1051188" cy="105118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B071614-250F-439E-9576-44CDBBDD0F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93832"/>
            <a:ext cx="1051188" cy="105118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6B19810-F425-45E7-9CB0-953D1AE1E9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37" y="3585150"/>
            <a:ext cx="2532423" cy="99102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9EB6F2D6-2704-495D-B21B-99D4A289E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32" y="4679228"/>
            <a:ext cx="1681362" cy="168136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97C7655-AFB3-456C-A260-9257DCA085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9020" y="4910882"/>
            <a:ext cx="1051189" cy="11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4550092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Effort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2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100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开发工期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185689" y="2871638"/>
            <a:ext cx="8929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一周之前</a:t>
            </a:r>
            <a:r>
              <a:rPr lang="en-US" altLang="zh-CN" dirty="0"/>
              <a:t>++: </a:t>
            </a:r>
            <a:r>
              <a:rPr lang="zh-CN" altLang="en-US" dirty="0"/>
              <a:t>摸鱼</a:t>
            </a:r>
            <a:r>
              <a:rPr lang="en-US" altLang="zh-CN" dirty="0"/>
              <a:t>+</a:t>
            </a:r>
            <a:r>
              <a:rPr lang="zh-CN" altLang="en-US" dirty="0"/>
              <a:t>准备</a:t>
            </a:r>
            <a:r>
              <a:rPr lang="en-US" altLang="zh-CN" dirty="0"/>
              <a:t>ICPC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一周之前</a:t>
            </a:r>
            <a:r>
              <a:rPr lang="en-US" altLang="zh-CN" dirty="0"/>
              <a:t>+: ICPC, </a:t>
            </a:r>
            <a:r>
              <a:rPr lang="zh-CN" altLang="en-US" dirty="0"/>
              <a:t>余暇在宾馆看</a:t>
            </a:r>
            <a:r>
              <a:rPr lang="en-US" altLang="zh-CN" dirty="0"/>
              <a:t>CSAPP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上周一</a:t>
            </a:r>
            <a:r>
              <a:rPr lang="en-US" altLang="zh-CN" dirty="0"/>
              <a:t>: </a:t>
            </a:r>
            <a:r>
              <a:rPr lang="zh-CN" altLang="en-US" dirty="0"/>
              <a:t>早上一点半</a:t>
            </a:r>
            <a:r>
              <a:rPr lang="en-US" altLang="zh-CN" dirty="0"/>
              <a:t>, </a:t>
            </a:r>
            <a:r>
              <a:rPr lang="zh-CN" altLang="en-US" dirty="0"/>
              <a:t>由于军事演习延迟的飞机终于安全抵达上海</a:t>
            </a:r>
            <a:r>
              <a:rPr lang="en-US" altLang="zh-CN" dirty="0"/>
              <a:t>, </a:t>
            </a:r>
            <a:r>
              <a:rPr lang="zh-CN" altLang="en-US" dirty="0"/>
              <a:t>睡了一天😴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上周二</a:t>
            </a:r>
            <a:r>
              <a:rPr lang="en-US" altLang="zh-CN" dirty="0"/>
              <a:t>: </a:t>
            </a:r>
            <a:r>
              <a:rPr lang="zh-CN" altLang="en-US" dirty="0"/>
              <a:t>感觉要凉</a:t>
            </a:r>
            <a:r>
              <a:rPr lang="en-US" altLang="zh-CN" dirty="0"/>
              <a:t>, </a:t>
            </a:r>
            <a:r>
              <a:rPr lang="zh-CN" altLang="en-US" dirty="0"/>
              <a:t>振奋精神准备挣扎一波</a:t>
            </a:r>
            <a:r>
              <a:rPr lang="en-US" altLang="zh-CN" dirty="0"/>
              <a:t>, </a:t>
            </a:r>
            <a:r>
              <a:rPr lang="zh-CN" altLang="en-US" dirty="0"/>
              <a:t>定义了常量📃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上周三</a:t>
            </a:r>
            <a:r>
              <a:rPr lang="en-US" altLang="zh-CN" dirty="0"/>
              <a:t>: </a:t>
            </a:r>
            <a:r>
              <a:rPr lang="zh-CN" altLang="en-US" dirty="0"/>
              <a:t>重构</a:t>
            </a:r>
            <a:r>
              <a:rPr lang="en-US" altLang="zh-CN" dirty="0"/>
              <a:t>, </a:t>
            </a:r>
            <a:r>
              <a:rPr lang="zh-CN" altLang="en-US" dirty="0"/>
              <a:t>踩了</a:t>
            </a:r>
            <a:r>
              <a:rPr lang="en-US" altLang="zh-CN" dirty="0"/>
              <a:t>python import</a:t>
            </a:r>
            <a:r>
              <a:rPr lang="zh-CN" altLang="en-US" dirty="0"/>
              <a:t>的坑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上周四</a:t>
            </a:r>
            <a:r>
              <a:rPr lang="en-US" altLang="zh-CN" dirty="0"/>
              <a:t>: </a:t>
            </a:r>
            <a:r>
              <a:rPr lang="zh-CN" altLang="en-US" dirty="0"/>
              <a:t>重构</a:t>
            </a:r>
            <a:r>
              <a:rPr lang="en-US" altLang="zh-CN" dirty="0"/>
              <a:t>, </a:t>
            </a:r>
            <a:r>
              <a:rPr lang="zh-CN" altLang="en-US" dirty="0"/>
              <a:t>用类来写</a:t>
            </a:r>
            <a:r>
              <a:rPr lang="en-US" altLang="zh-CN" dirty="0"/>
              <a:t>, </a:t>
            </a:r>
            <a:r>
              <a:rPr lang="zh-CN" altLang="en-US" dirty="0"/>
              <a:t>每个都要写</a:t>
            </a:r>
            <a:r>
              <a:rPr lang="en-US" altLang="zh-CN" dirty="0"/>
              <a:t>self, </a:t>
            </a:r>
            <a:r>
              <a:rPr lang="zh-CN" altLang="en-US" dirty="0"/>
              <a:t>烦的要命😠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AFE859-FEBE-43B4-8FE5-E95939C9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60" y="776976"/>
            <a:ext cx="6153560" cy="18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100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开发工期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185689" y="2871638"/>
            <a:ext cx="892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上周五</a:t>
            </a:r>
            <a:r>
              <a:rPr lang="en-US" altLang="zh-CN" dirty="0"/>
              <a:t>: </a:t>
            </a:r>
            <a:r>
              <a:rPr lang="zh-CN" altLang="en-US" dirty="0"/>
              <a:t>重构</a:t>
            </a:r>
            <a:r>
              <a:rPr lang="en-US" altLang="zh-CN" dirty="0"/>
              <a:t>, </a:t>
            </a:r>
            <a:r>
              <a:rPr lang="zh-CN" altLang="en-US" dirty="0"/>
              <a:t>踩了更新逻辑的坑</a:t>
            </a:r>
            <a:r>
              <a:rPr lang="en-US" altLang="zh-CN" dirty="0"/>
              <a:t>, </a:t>
            </a:r>
            <a:r>
              <a:rPr lang="zh-CN" altLang="en-US" dirty="0"/>
              <a:t>想到用状态机的思想来做🤔 但是</a:t>
            </a:r>
            <a:r>
              <a:rPr lang="en-US" altLang="zh-CN" dirty="0"/>
              <a:t>, </a:t>
            </a:r>
            <a:r>
              <a:rPr lang="zh-CN" altLang="en-US" dirty="0"/>
              <a:t>这意味着几乎全部重写</a:t>
            </a:r>
            <a:r>
              <a:rPr lang="en-US" altLang="zh-CN" dirty="0"/>
              <a:t>, </a:t>
            </a:r>
            <a:r>
              <a:rPr lang="zh-CN" altLang="en-US" dirty="0"/>
              <a:t>好在</a:t>
            </a:r>
            <a:r>
              <a:rPr lang="en-US" altLang="zh-CN" dirty="0"/>
              <a:t>, </a:t>
            </a:r>
            <a:r>
              <a:rPr lang="zh-CN" altLang="en-US" dirty="0"/>
              <a:t>写完后联调直接就过了</a:t>
            </a:r>
            <a:r>
              <a:rPr lang="en-US" altLang="zh-CN" dirty="0"/>
              <a:t>, yeah!</a:t>
            </a:r>
            <a:r>
              <a:rPr lang="zh-CN" altLang="en-US" dirty="0"/>
              <a:t>😁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上周六</a:t>
            </a:r>
            <a:r>
              <a:rPr lang="en-US" altLang="zh-CN" dirty="0"/>
              <a:t>: </a:t>
            </a:r>
            <a:r>
              <a:rPr lang="zh-CN" altLang="en-US" dirty="0"/>
              <a:t>开始肝</a:t>
            </a:r>
            <a:r>
              <a:rPr lang="en-US" altLang="zh-CN" dirty="0"/>
              <a:t>UI, </a:t>
            </a:r>
            <a:r>
              <a:rPr lang="zh-CN" altLang="en-US" dirty="0"/>
              <a:t>自信满满→卧槽卧槽</a:t>
            </a:r>
            <a:r>
              <a:rPr lang="en-US" altLang="zh-CN" dirty="0"/>
              <a:t>, </a:t>
            </a:r>
            <a:r>
              <a:rPr lang="zh-CN" altLang="en-US" dirty="0"/>
              <a:t>这么多坑→凉了凉了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前天</a:t>
            </a:r>
            <a:r>
              <a:rPr lang="en-US" altLang="zh-CN" dirty="0"/>
              <a:t>: kill</a:t>
            </a:r>
            <a:r>
              <a:rPr lang="zh-CN" altLang="en-US" dirty="0"/>
              <a:t>掉很多</a:t>
            </a:r>
            <a:r>
              <a:rPr lang="en-US" altLang="zh-CN" dirty="0"/>
              <a:t>idea, </a:t>
            </a:r>
            <a:r>
              <a:rPr lang="zh-CN" altLang="en-US" dirty="0"/>
              <a:t>只要肝出来我就成功了</a:t>
            </a:r>
            <a:r>
              <a:rPr lang="en-US" altLang="zh-CN" dirty="0"/>
              <a:t>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前天晚上</a:t>
            </a:r>
            <a:r>
              <a:rPr lang="en-US" altLang="zh-CN" dirty="0"/>
              <a:t>: </a:t>
            </a:r>
            <a:r>
              <a:rPr lang="zh-CN" altLang="en-US" dirty="0"/>
              <a:t>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AFE859-FEBE-43B4-8FE5-E95939C9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60" y="776976"/>
            <a:ext cx="6153560" cy="18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76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内核与交互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185689" y="2871638"/>
            <a:ext cx="8929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实现了</a:t>
            </a:r>
            <a:r>
              <a:rPr lang="en-US" altLang="zh-CN" dirty="0"/>
              <a:t>Y86</a:t>
            </a:r>
            <a:r>
              <a:rPr lang="zh-CN" altLang="en-US" dirty="0"/>
              <a:t>所有指令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实现流水线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使用转发和</a:t>
            </a:r>
            <a:r>
              <a:rPr lang="en-US" altLang="zh-CN" dirty="0"/>
              <a:t>load interlock</a:t>
            </a:r>
            <a:r>
              <a:rPr lang="zh-CN" altLang="en-US" dirty="0"/>
              <a:t>解决数据冒险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实现了</a:t>
            </a:r>
            <a:r>
              <a:rPr lang="en-US" altLang="zh-CN" dirty="0"/>
              <a:t>stall</a:t>
            </a:r>
            <a:r>
              <a:rPr lang="zh-CN" altLang="en-US" dirty="0"/>
              <a:t>和</a:t>
            </a:r>
            <a:r>
              <a:rPr lang="en-US" altLang="zh-CN" dirty="0"/>
              <a:t>bubble</a:t>
            </a:r>
            <a:r>
              <a:rPr lang="zh-CN" altLang="en-US" dirty="0"/>
              <a:t>的逻辑控制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定义了数据接口</a:t>
            </a:r>
            <a:r>
              <a:rPr lang="en-US" altLang="zh-CN" dirty="0"/>
              <a:t>, </a:t>
            </a:r>
            <a:r>
              <a:rPr lang="zh-CN" altLang="en-US" dirty="0"/>
              <a:t>支持将所有内部状态导出为</a:t>
            </a:r>
            <a:r>
              <a:rPr lang="en-US" altLang="zh-CN" dirty="0"/>
              <a:t>.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b="1" dirty="0"/>
              <a:t>方便观察和调试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做为服务器</a:t>
            </a:r>
            <a:r>
              <a:rPr lang="en-US" altLang="zh-CN" dirty="0"/>
              <a:t>, </a:t>
            </a:r>
            <a:r>
              <a:rPr lang="zh-CN" altLang="en-US" dirty="0"/>
              <a:t>接受</a:t>
            </a:r>
            <a:r>
              <a:rPr lang="en-US" altLang="zh-CN" dirty="0"/>
              <a:t>post/get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32731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9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内核实现细节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202115" y="2571130"/>
            <a:ext cx="8929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基于状态机模型</a:t>
            </a:r>
            <a:r>
              <a:rPr lang="en-US" altLang="zh-CN" dirty="0"/>
              <a:t>, </a:t>
            </a:r>
            <a:r>
              <a:rPr lang="zh-CN" altLang="en-US" dirty="0"/>
              <a:t>将内核进行抽象化</a:t>
            </a:r>
            <a:r>
              <a:rPr lang="en-US" altLang="zh-CN" dirty="0"/>
              <a:t>, </a:t>
            </a:r>
            <a:r>
              <a:rPr lang="zh-CN" altLang="en-US" dirty="0"/>
              <a:t>以内存</a:t>
            </a:r>
            <a:r>
              <a:rPr lang="en-US" altLang="zh-CN" dirty="0"/>
              <a:t>, </a:t>
            </a:r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流水线寄存器的值为状态</a:t>
            </a:r>
            <a:r>
              <a:rPr lang="en-US" altLang="zh-CN" dirty="0"/>
              <a:t>, </a:t>
            </a:r>
            <a:r>
              <a:rPr lang="zh-CN" altLang="en-US" dirty="0"/>
              <a:t>在一个时钟周期内计算处下一个周期的状态</a:t>
            </a:r>
            <a:r>
              <a:rPr lang="en-US" altLang="zh-CN" dirty="0"/>
              <a:t>, </a:t>
            </a:r>
            <a:r>
              <a:rPr lang="zh-CN" altLang="en-US" dirty="0"/>
              <a:t>并在时钟信号到来时进行状态转移</a:t>
            </a:r>
            <a:r>
              <a:rPr lang="en-US" altLang="zh-CN" dirty="0"/>
              <a:t>. </a:t>
            </a:r>
            <a:r>
              <a:rPr lang="zh-CN" altLang="en-US" dirty="0"/>
              <a:t>简化了实现</a:t>
            </a:r>
            <a:r>
              <a:rPr lang="en-US" altLang="zh-CN" dirty="0"/>
              <a:t>, </a:t>
            </a:r>
            <a:r>
              <a:rPr lang="zh-CN" altLang="en-US" dirty="0"/>
              <a:t>有效规避了特判和重复计算</a:t>
            </a:r>
            <a:r>
              <a:rPr lang="en-US" altLang="zh-CN" dirty="0"/>
              <a:t>, </a:t>
            </a:r>
            <a:r>
              <a:rPr lang="zh-CN" altLang="en-US" dirty="0"/>
              <a:t>并提高了正确性的保证</a:t>
            </a:r>
            <a:r>
              <a:rPr lang="en-US" altLang="zh-CN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开发模式</a:t>
            </a:r>
            <a:r>
              <a:rPr lang="en-US" altLang="zh-CN" dirty="0"/>
              <a:t>: </a:t>
            </a:r>
            <a:r>
              <a:rPr lang="zh-CN" altLang="en-US" dirty="0"/>
              <a:t>多文件</a:t>
            </a:r>
            <a:r>
              <a:rPr lang="en-US" altLang="zh-CN" dirty="0"/>
              <a:t>, </a:t>
            </a:r>
            <a:r>
              <a:rPr lang="zh-CN" altLang="en-US" dirty="0"/>
              <a:t>模块化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 runner, server),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每个模块实现后进行单独测试</a:t>
            </a:r>
            <a:r>
              <a:rPr lang="en-US" altLang="zh-CN" dirty="0"/>
              <a:t>, </a:t>
            </a:r>
            <a:r>
              <a:rPr lang="zh-CN" altLang="en-US" dirty="0"/>
              <a:t>确保正确性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一次性通过所有实现完成后的联调</a:t>
            </a:r>
            <a:r>
              <a:rPr lang="en-US" altLang="zh-CN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灵活利用</a:t>
            </a:r>
            <a:r>
              <a:rPr lang="en-US" altLang="zh-CN" dirty="0"/>
              <a:t>python</a:t>
            </a:r>
            <a:r>
              <a:rPr lang="zh-CN" altLang="en-US" dirty="0"/>
              <a:t>动态类型的特性</a:t>
            </a:r>
            <a:r>
              <a:rPr lang="en-US" altLang="zh-CN" dirty="0"/>
              <a:t>, </a:t>
            </a:r>
            <a:r>
              <a:rPr lang="zh-CN" altLang="en-US" dirty="0"/>
              <a:t>利用语法糖实现对类的动态更新</a:t>
            </a:r>
            <a:r>
              <a:rPr lang="en-US" altLang="zh-CN" dirty="0"/>
              <a:t>, </a:t>
            </a:r>
            <a:r>
              <a:rPr lang="zh-CN" altLang="en-US" dirty="0"/>
              <a:t>减少了代码量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37045" y="496200"/>
            <a:ext cx="4389250" cy="2074929"/>
            <a:chOff x="1919750" y="2727892"/>
            <a:chExt cx="4389250" cy="2074929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9" cy="4389250"/>
              <a:chOff x="3124535" y="1618358"/>
              <a:chExt cx="2074929" cy="4389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99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内核实现细节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Yet Another Y86 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800" y="1618359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Effort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STO  ORZ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C9A5B-758A-4B0E-B15B-D805F4355DAC}"/>
              </a:ext>
            </a:extLst>
          </p:cNvPr>
          <p:cNvSpPr txBox="1"/>
          <p:nvPr/>
        </p:nvSpPr>
        <p:spPr>
          <a:xfrm>
            <a:off x="1202115" y="2571130"/>
            <a:ext cx="8929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/>
              <a:t>current</a:t>
            </a:r>
            <a:r>
              <a:rPr lang="zh-CN" altLang="en-US" dirty="0"/>
              <a:t>状态求</a:t>
            </a:r>
            <a:r>
              <a:rPr lang="en-US" altLang="zh-CN" dirty="0"/>
              <a:t>next</a:t>
            </a:r>
            <a:r>
              <a:rPr lang="zh-CN" altLang="en-US" dirty="0"/>
              <a:t>状态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 err="1"/>
              <a:t>cur.W</a:t>
            </a:r>
            <a:r>
              <a:rPr lang="zh-CN" altLang="en-US" dirty="0"/>
              <a:t>计算整个</a:t>
            </a:r>
            <a:r>
              <a:rPr lang="en-US" altLang="zh-CN" dirty="0" err="1"/>
              <a:t>cpu</a:t>
            </a:r>
            <a:r>
              <a:rPr lang="zh-CN" altLang="en-US" dirty="0"/>
              <a:t>的状态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 err="1"/>
              <a:t>cur.M</a:t>
            </a:r>
            <a:r>
              <a:rPr lang="zh-CN" altLang="en-US" dirty="0"/>
              <a:t>计算</a:t>
            </a:r>
            <a:r>
              <a:rPr lang="en-US" altLang="zh-CN" dirty="0" err="1"/>
              <a:t>nxt.W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 err="1"/>
              <a:t>cur.E</a:t>
            </a:r>
            <a:r>
              <a:rPr lang="zh-CN" altLang="en-US" dirty="0"/>
              <a:t>计算</a:t>
            </a:r>
            <a:r>
              <a:rPr lang="en-US" altLang="zh-CN" dirty="0" err="1"/>
              <a:t>nxt.M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 err="1"/>
              <a:t>cur.D</a:t>
            </a:r>
            <a:r>
              <a:rPr lang="zh-CN" altLang="en-US" dirty="0"/>
              <a:t>计算</a:t>
            </a:r>
            <a:r>
              <a:rPr lang="en-US" altLang="zh-CN" dirty="0" err="1"/>
              <a:t>nxt.E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 err="1"/>
              <a:t>cur.F</a:t>
            </a:r>
            <a:r>
              <a:rPr lang="zh-CN" altLang="en-US" dirty="0"/>
              <a:t>计算</a:t>
            </a:r>
            <a:r>
              <a:rPr lang="en-US" altLang="zh-CN" dirty="0" err="1"/>
              <a:t>nxt.D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体现出流水线寄存器的天然隔断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B2D8C-0DB6-46FE-9D3E-9B8E31A9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75" y="3926166"/>
            <a:ext cx="5469403" cy="18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830</Words>
  <Application>Microsoft Office PowerPoint</Application>
  <PresentationFormat>宽屏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 Unicode MS</vt:lpstr>
      <vt:lpstr>等线</vt:lpstr>
      <vt:lpstr>等线 Light</vt:lpstr>
      <vt:lpstr>微软雅黑</vt:lpstr>
      <vt:lpstr>微软雅黑 Light</vt:lpstr>
      <vt:lpstr>Arial</vt:lpstr>
      <vt:lpstr>Century Gothic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胡志峰</dc:creator>
  <cp:lastModifiedBy>ichneumon.hu@outlook.com</cp:lastModifiedBy>
  <cp:revision>94</cp:revision>
  <dcterms:created xsi:type="dcterms:W3CDTF">2017-06-15T09:31:05Z</dcterms:created>
  <dcterms:modified xsi:type="dcterms:W3CDTF">2017-12-05T03:37:41Z</dcterms:modified>
</cp:coreProperties>
</file>