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8" r:id="rId13"/>
    <p:sldId id="269" r:id="rId14"/>
    <p:sldId id="267" r:id="rId15"/>
  </p:sldIdLst>
  <p:sldSz cx="9144000" cy="6858000" type="screen4x3"/>
  <p:notesSz cx="6889750" cy="1002188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23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C20CA-975D-92F2-529A-160016978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ADDA64-9FCE-2783-4C77-BFC2EBE37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09635-0C64-E92B-7A3B-3F551FD3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ECC21A-6558-493D-A222-E63C979ABF8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326B2-BD47-7B49-F6F1-17D24E8E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0541B7-9AA2-72C3-4E5C-E50323DE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224517-E5E5-488A-BBEF-2178EF5D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5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EA86C-C399-6C44-68A2-503ABBC4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0A9B2-C155-8C5D-B4FE-BAB587978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8E789-523F-2D3E-CB37-AF53A257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ECC21A-6558-493D-A222-E63C979ABF8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538A2-9F5C-BE12-57FA-8D0A8022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8D4A3-FD69-CB43-04AF-B9C0F694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224517-E5E5-488A-BBEF-2178EF5D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5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903B65-34DA-A617-BDD9-F10C3AFA1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BC5647-B8CB-627E-D85B-86B3546E4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12718-D51D-92DF-DF12-DB567039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ECC21A-6558-493D-A222-E63C979ABF8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CBBC7-F034-74CA-3182-6A54DBE4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9E6D3-0495-3DE7-CDC1-E4D6206C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224517-E5E5-488A-BBEF-2178EF5D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0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C5A57-4F6E-BB88-67B7-D7CCF46D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4B4D2-BAF4-5496-9FC4-F802046D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04241-B237-5E7D-40A2-F904F49D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ECC21A-6558-493D-A222-E63C979ABF8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43294-8E15-2690-18FA-513B8918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55898-379C-7719-BA41-79D30F1F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224517-E5E5-488A-BBEF-2178EF5D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6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2C83E-CE34-8C47-2796-9E976DCA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E51BFF-E48E-17CE-3660-B69CE267A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CD856-C592-E160-67C6-40665BF3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ECC21A-6558-493D-A222-E63C979ABF8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2F15F-3689-B52B-2C1F-B02F993B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0A8D6-803B-6702-1B32-04A7C934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224517-E5E5-488A-BBEF-2178EF5D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75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FACAC-076E-803B-963F-A91C9773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6DF53-7C43-3CDB-B499-9A08EA9DAD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8CC17-9D74-7769-D43A-83726D3A1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22FC7-EC55-24FC-2DCA-71D45772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ECC21A-6558-493D-A222-E63C979ABF8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9EA51-92A1-BFD3-8E97-9D66BA70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94D35E-48F6-D2C7-EB66-3E24D5CA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224517-E5E5-488A-BBEF-2178EF5D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9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BE051-3D61-2BB8-AB78-85545779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91EC62-F57F-198F-D9F0-75181F79C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21010B-7671-C7A2-8C00-7204515F0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933476-9296-5433-7E9E-6CA6DED6D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C2757B-8578-6CCD-C173-03688DAF0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D6E48-0F3F-3F0C-E33D-4FA172DC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ECC21A-6558-493D-A222-E63C979ABF8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A6426D-4561-4C02-7A69-C6FF6055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D48816-5DDB-2820-E8F3-BD64C99C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224517-E5E5-488A-BBEF-2178EF5D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32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957EE-C69A-5E83-1619-54B2C25B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A1226-2ECE-54DE-D273-24040132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ECC21A-6558-493D-A222-E63C979ABF8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050CEF-8445-6570-C0E1-19847ACE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0E9A61-E56C-DCE1-B84F-FDBF7719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224517-E5E5-488A-BBEF-2178EF5D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30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2D208-A19A-24C2-D81A-12C46D74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ECC21A-6558-493D-A222-E63C979ABF8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3D8639-E577-28C9-6DFC-57E16C44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FFF37-09EA-3B9A-A01D-7706DB7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224517-E5E5-488A-BBEF-2178EF5D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68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1F12-95B9-6005-150D-551D2377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82C38-71C0-6ECE-8D3E-6DFFBC2C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0BA7A-66F7-16CD-93D3-1C4D588D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B206B-1617-A470-2911-A16C1F1B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ECC21A-6558-493D-A222-E63C979ABF8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CA629-3C8F-D386-2B78-0BDCAEF5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50180-3417-3664-6150-376D4F02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224517-E5E5-488A-BBEF-2178EF5D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1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34473-1935-EAAB-130C-D108EF35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22553C-23D1-F7D0-CD2A-DE915CA3B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570F23-1807-3DF8-E020-DAFB7D38F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3DDD9-B5BA-9A61-D4D7-4A70A0F6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4ECC21A-6558-493D-A222-E63C979ABF86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527EBA-EDB4-A652-68EB-07AB6D5A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8DB43-7261-EF73-B03D-D791F738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8224517-E5E5-488A-BBEF-2178EF5D26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7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C9B1D38-8F07-D8F3-0330-41259B9DDF7D}"/>
              </a:ext>
            </a:extLst>
          </p:cNvPr>
          <p:cNvCxnSpPr/>
          <p:nvPr userDrawn="1"/>
        </p:nvCxnSpPr>
        <p:spPr>
          <a:xfrm>
            <a:off x="0" y="6595529"/>
            <a:ext cx="9144000" cy="0"/>
          </a:xfrm>
          <a:prstGeom prst="line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390BE4E-281D-7112-B376-85365F79B8FD}"/>
              </a:ext>
            </a:extLst>
          </p:cNvPr>
          <p:cNvSpPr/>
          <p:nvPr userDrawn="1"/>
        </p:nvSpPr>
        <p:spPr>
          <a:xfrm>
            <a:off x="0" y="1"/>
            <a:ext cx="9144000" cy="6669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AC87C8D-B673-1B5A-438E-E13229C5AF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34751" r="8519" b="34943"/>
          <a:stretch/>
        </p:blipFill>
        <p:spPr bwMode="auto">
          <a:xfrm>
            <a:off x="6697132" y="0"/>
            <a:ext cx="2446867" cy="65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6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012279E-A994-2F4C-D125-A32FB99E80FC}"/>
              </a:ext>
            </a:extLst>
          </p:cNvPr>
          <p:cNvSpPr txBox="1"/>
          <p:nvPr/>
        </p:nvSpPr>
        <p:spPr>
          <a:xfrm>
            <a:off x="113207" y="83123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创建文字样式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EFEF31-0DF9-D5F1-FD1A-E9D691F0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" y="1513507"/>
            <a:ext cx="9077391" cy="4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6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53B8F7-078D-13CE-996B-14FF0F866B25}"/>
              </a:ext>
            </a:extLst>
          </p:cNvPr>
          <p:cNvSpPr txBox="1"/>
          <p:nvPr/>
        </p:nvSpPr>
        <p:spPr>
          <a:xfrm>
            <a:off x="209573" y="104011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综合练习二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F88C65-61CF-5670-4BD3-2306611B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46" y="981075"/>
            <a:ext cx="5275868" cy="52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9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62BE53-F8CB-C466-217E-67A414316CC0}"/>
              </a:ext>
            </a:extLst>
          </p:cNvPr>
          <p:cNvSpPr txBox="1"/>
          <p:nvPr/>
        </p:nvSpPr>
        <p:spPr>
          <a:xfrm>
            <a:off x="286683" y="51624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打印输出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DE1496F-16AF-EE03-E5E1-1AB263145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97632"/>
              </p:ext>
            </p:extLst>
          </p:nvPr>
        </p:nvGraphicFramePr>
        <p:xfrm>
          <a:off x="1622309" y="1735137"/>
          <a:ext cx="609600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7867162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84378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打印命令</a:t>
                      </a:r>
                      <a:endParaRPr lang="zh-CN" altLang="en-US" sz="3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Ctrl+P</a:t>
                      </a:r>
                      <a:endParaRPr lang="zh-CN" altLang="en-US" sz="3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3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210x297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1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297x420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420x594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19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594x841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67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A0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841x1189</a:t>
                      </a:r>
                      <a:endParaRPr lang="zh-CN" altLang="en-US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71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098355-9685-0E95-227B-0AF29C87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247"/>
            <a:ext cx="9144000" cy="51724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A49A404-128E-0AEE-0D87-3136FC5B4FDA}"/>
              </a:ext>
            </a:extLst>
          </p:cNvPr>
          <p:cNvSpPr txBox="1"/>
          <p:nvPr/>
        </p:nvSpPr>
        <p:spPr>
          <a:xfrm>
            <a:off x="124756" y="98330"/>
            <a:ext cx="3639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 A4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打印图框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尺寸</a:t>
            </a:r>
          </a:p>
        </p:txBody>
      </p:sp>
    </p:spTree>
    <p:extLst>
      <p:ext uri="{BB962C8B-B14F-4D97-AF65-F5344CB8AC3E}">
        <p14:creationId xmlns:p14="http://schemas.microsoft.com/office/powerpoint/2010/main" val="392313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DC740E-0763-5E4C-9441-6E8C906A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659"/>
            <a:ext cx="9144000" cy="38926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8225395-E608-1784-6FF2-D6BAA3EB6AA5}"/>
              </a:ext>
            </a:extLst>
          </p:cNvPr>
          <p:cNvSpPr txBox="1"/>
          <p:nvPr/>
        </p:nvSpPr>
        <p:spPr>
          <a:xfrm>
            <a:off x="124756" y="98330"/>
            <a:ext cx="3998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 A4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打印图框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标题栏</a:t>
            </a:r>
          </a:p>
        </p:txBody>
      </p:sp>
    </p:spTree>
    <p:extLst>
      <p:ext uri="{BB962C8B-B14F-4D97-AF65-F5344CB8AC3E}">
        <p14:creationId xmlns:p14="http://schemas.microsoft.com/office/powerpoint/2010/main" val="90250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15608E-FB7D-3662-7953-EB4C191C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702412"/>
            <a:ext cx="8175477" cy="578411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B67449A-8AE2-E06E-9D10-B352D45441DA}"/>
              </a:ext>
            </a:extLst>
          </p:cNvPr>
          <p:cNvSpPr txBox="1"/>
          <p:nvPr/>
        </p:nvSpPr>
        <p:spPr>
          <a:xfrm>
            <a:off x="124756" y="98330"/>
            <a:ext cx="3639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 A4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打印图框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45133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55162DA-7947-1226-772D-F8C96FA364A5}"/>
              </a:ext>
            </a:extLst>
          </p:cNvPr>
          <p:cNvSpPr txBox="1"/>
          <p:nvPr/>
        </p:nvSpPr>
        <p:spPr>
          <a:xfrm>
            <a:off x="37750" y="90068"/>
            <a:ext cx="3129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特殊符号的输入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5E9731-430E-74BF-6A25-5546812E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217" y="1873406"/>
            <a:ext cx="5131640" cy="34247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E6C23A-1CB7-94AF-B389-E3B29D8B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8" y="2172257"/>
            <a:ext cx="3215450" cy="290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2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A351887-F932-33A8-E6F6-F0EC548E6058}"/>
              </a:ext>
            </a:extLst>
          </p:cNvPr>
          <p:cNvSpPr txBox="1"/>
          <p:nvPr/>
        </p:nvSpPr>
        <p:spPr>
          <a:xfrm>
            <a:off x="76430" y="68835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插入表格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6CF155-95DB-C641-6A7B-386A4B05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040"/>
            <a:ext cx="9144000" cy="365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5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AC1C7F-D597-FC74-0A09-43E12E85C608}"/>
              </a:ext>
            </a:extLst>
          </p:cNvPr>
          <p:cNvSpPr txBox="1"/>
          <p:nvPr/>
        </p:nvSpPr>
        <p:spPr>
          <a:xfrm>
            <a:off x="80977" y="69904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创建标注样式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8CEE1F-7876-2EE0-8E16-1E27FE67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849"/>
            <a:ext cx="9144000" cy="31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6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582E5F-9C63-C861-805E-94329FB5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246"/>
            <a:ext cx="9144000" cy="486550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7115E1-744C-1AF0-F414-5C63E9C18B8F}"/>
              </a:ext>
            </a:extLst>
          </p:cNvPr>
          <p:cNvSpPr txBox="1"/>
          <p:nvPr/>
        </p:nvSpPr>
        <p:spPr>
          <a:xfrm>
            <a:off x="80977" y="69904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创建标注样式</a:t>
            </a:r>
          </a:p>
        </p:txBody>
      </p:sp>
    </p:spTree>
    <p:extLst>
      <p:ext uri="{BB962C8B-B14F-4D97-AF65-F5344CB8AC3E}">
        <p14:creationId xmlns:p14="http://schemas.microsoft.com/office/powerpoint/2010/main" val="299773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5FC085C-74A4-D498-0F5B-49EDFEB3C4D6}"/>
              </a:ext>
            </a:extLst>
          </p:cNvPr>
          <p:cNvSpPr txBox="1"/>
          <p:nvPr/>
        </p:nvSpPr>
        <p:spPr>
          <a:xfrm>
            <a:off x="3483412" y="13145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找出不合理之处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150F2B-98AC-51A8-9003-2ED09AF2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158"/>
            <a:ext cx="9144000" cy="545349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64B635-386C-BD92-8F45-9CBDF6F041A7}"/>
              </a:ext>
            </a:extLst>
          </p:cNvPr>
          <p:cNvSpPr txBox="1"/>
          <p:nvPr/>
        </p:nvSpPr>
        <p:spPr>
          <a:xfrm>
            <a:off x="80977" y="69904"/>
            <a:ext cx="2770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创建标注样式</a:t>
            </a:r>
          </a:p>
        </p:txBody>
      </p:sp>
    </p:spTree>
    <p:extLst>
      <p:ext uri="{BB962C8B-B14F-4D97-AF65-F5344CB8AC3E}">
        <p14:creationId xmlns:p14="http://schemas.microsoft.com/office/powerpoint/2010/main" val="93199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DA52C1B-3FA3-AD6D-865A-8DEB3D5BC46F}"/>
              </a:ext>
            </a:extLst>
          </p:cNvPr>
          <p:cNvSpPr txBox="1"/>
          <p:nvPr/>
        </p:nvSpPr>
        <p:spPr>
          <a:xfrm>
            <a:off x="155048" y="124525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综合练习一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59930E-70D2-7A0A-86C0-49105AB1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3573"/>
            <a:ext cx="9144000" cy="42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3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C6AB80-CC5B-D9D7-2B9D-FBF3E9F8D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6245"/>
            <a:ext cx="9144000" cy="33771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E95241-AC70-65EB-BD24-627210E6FC4E}"/>
              </a:ext>
            </a:extLst>
          </p:cNvPr>
          <p:cNvSpPr txBox="1"/>
          <p:nvPr/>
        </p:nvSpPr>
        <p:spPr>
          <a:xfrm>
            <a:off x="260961" y="107060"/>
            <a:ext cx="1784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图层设置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033F1F-EFED-9A98-1FC4-3E49413C6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63" y="827890"/>
            <a:ext cx="6297536" cy="264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6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553E55C-202F-AB2D-DF68-0A8DC030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5" y="1308200"/>
            <a:ext cx="6830966" cy="34440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D40A55-6D78-5905-1997-AD41AF4283D0}"/>
              </a:ext>
            </a:extLst>
          </p:cNvPr>
          <p:cNvSpPr txBox="1"/>
          <p:nvPr/>
        </p:nvSpPr>
        <p:spPr>
          <a:xfrm>
            <a:off x="301764" y="108029"/>
            <a:ext cx="376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创建块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临时块和永久块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F1D36-3CC9-3E51-1FFA-0E88F6EF157B}"/>
              </a:ext>
            </a:extLst>
          </p:cNvPr>
          <p:cNvSpPr/>
          <p:nvPr/>
        </p:nvSpPr>
        <p:spPr>
          <a:xfrm>
            <a:off x="6314424" y="4752288"/>
            <a:ext cx="1012532" cy="789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A652B0-D091-0D7F-54C3-EE60BC8B90AB}"/>
              </a:ext>
            </a:extLst>
          </p:cNvPr>
          <p:cNvSpPr txBox="1"/>
          <p:nvPr/>
        </p:nvSpPr>
        <p:spPr>
          <a:xfrm>
            <a:off x="5926362" y="548767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0FFBD1-E0F1-14C0-8AE3-B2D562508C2E}"/>
              </a:ext>
            </a:extLst>
          </p:cNvPr>
          <p:cNvSpPr txBox="1"/>
          <p:nvPr/>
        </p:nvSpPr>
        <p:spPr>
          <a:xfrm>
            <a:off x="7288733" y="43829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5.77,5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9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101</Words>
  <Application>Microsoft Office PowerPoint</Application>
  <PresentationFormat>全屏显示(4:3)</PresentationFormat>
  <Paragraphs>29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swzxhang@outlook.com</dc:creator>
  <cp:lastModifiedBy>swzxhang@outlook.com</cp:lastModifiedBy>
  <cp:revision>30</cp:revision>
  <cp:lastPrinted>2023-04-09T01:21:18Z</cp:lastPrinted>
  <dcterms:created xsi:type="dcterms:W3CDTF">2023-04-02T02:12:35Z</dcterms:created>
  <dcterms:modified xsi:type="dcterms:W3CDTF">2023-04-09T03:28:30Z</dcterms:modified>
</cp:coreProperties>
</file>