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slideLayouts/slideLayout2.xml" ContentType="application/vnd.openxmlformats-officedocument.presentationml.slideLayout+xml"/>
  <Override PartName="/ppt/theme/theme2.xml" ContentType="application/vnd.openxmlformats-officedocument.them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Lst>
  <p:notesMasterIdLst>
    <p:notesMasterId r:id="rId12"/>
  </p:notesMasterIdLst>
  <p:sldIdLst>
    <p:sldId id="257" r:id="rId3"/>
    <p:sldId id="287" r:id="rId4"/>
    <p:sldId id="284" r:id="rId5"/>
    <p:sldId id="269" r:id="rId6"/>
    <p:sldId id="285" r:id="rId7"/>
    <p:sldId id="271" r:id="rId8"/>
    <p:sldId id="273" r:id="rId9"/>
    <p:sldId id="272" r:id="rId10"/>
    <p:sldId id="286"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94" autoAdjust="0"/>
    <p:restoredTop sz="94584" autoAdjust="0"/>
  </p:normalViewPr>
  <p:slideViewPr>
    <p:cSldViewPr>
      <p:cViewPr varScale="1">
        <p:scale>
          <a:sx n="81" d="100"/>
          <a:sy n="81" d="100"/>
        </p:scale>
        <p:origin x="1914"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ECB1DE-4976-41EA-BF4A-BA9625218151}"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zh-CN" altLang="en-US"/>
        </a:p>
      </dgm:t>
    </dgm:pt>
    <dgm:pt modelId="{EF24F56F-F948-4FAE-A21B-C908CFF0947F}">
      <dgm:prSet/>
      <dgm:spPr/>
      <dgm:t>
        <a:bodyPr/>
        <a:lstStyle/>
        <a:p>
          <a:pPr rtl="0"/>
          <a:r>
            <a:rPr lang="zh-CN" dirty="0"/>
            <a:t>大</a:t>
          </a:r>
        </a:p>
      </dgm:t>
    </dgm:pt>
    <dgm:pt modelId="{6EB2B391-B256-4E95-9585-2F0870E44ACA}" type="parTrans" cxnId="{43D3D3F3-471A-48BF-9BE4-5B6320766276}">
      <dgm:prSet/>
      <dgm:spPr/>
      <dgm:t>
        <a:bodyPr/>
        <a:lstStyle/>
        <a:p>
          <a:endParaRPr lang="zh-CN" altLang="en-US"/>
        </a:p>
      </dgm:t>
    </dgm:pt>
    <dgm:pt modelId="{A69B06CF-6523-4B01-915A-C0C50F407655}" type="sibTrans" cxnId="{43D3D3F3-471A-48BF-9BE4-5B6320766276}">
      <dgm:prSet/>
      <dgm:spPr/>
      <dgm:t>
        <a:bodyPr/>
        <a:lstStyle/>
        <a:p>
          <a:endParaRPr lang="zh-CN" altLang="en-US"/>
        </a:p>
      </dgm:t>
    </dgm:pt>
    <dgm:pt modelId="{61DA2F6A-A3A4-47F6-9631-E32DDDDECDEE}" type="pres">
      <dgm:prSet presAssocID="{45ECB1DE-4976-41EA-BF4A-BA9625218151}" presName="compositeShape" presStyleCnt="0">
        <dgm:presLayoutVars>
          <dgm:chMax val="7"/>
          <dgm:dir/>
          <dgm:resizeHandles val="exact"/>
        </dgm:presLayoutVars>
      </dgm:prSet>
      <dgm:spPr/>
    </dgm:pt>
    <dgm:pt modelId="{04E584C8-CAF4-4F3A-A494-457051CBD1BA}" type="pres">
      <dgm:prSet presAssocID="{EF24F56F-F948-4FAE-A21B-C908CFF0947F}" presName="circ1TxSh" presStyleLbl="vennNode1" presStyleIdx="0" presStyleCnt="1" custScaleX="83619" custScaleY="91188" custLinFactNeighborX="-18362"/>
      <dgm:spPr/>
    </dgm:pt>
  </dgm:ptLst>
  <dgm:cxnLst>
    <dgm:cxn modelId="{A32A6494-E2B3-41E1-A137-01BDC2CD814A}" type="presOf" srcId="{EF24F56F-F948-4FAE-A21B-C908CFF0947F}" destId="{04E584C8-CAF4-4F3A-A494-457051CBD1BA}" srcOrd="0" destOrd="0" presId="urn:microsoft.com/office/officeart/2005/8/layout/venn1"/>
    <dgm:cxn modelId="{92448E96-CAC3-4282-87EF-68B4413C6A83}" type="presOf" srcId="{45ECB1DE-4976-41EA-BF4A-BA9625218151}" destId="{61DA2F6A-A3A4-47F6-9631-E32DDDDECDEE}" srcOrd="0" destOrd="0" presId="urn:microsoft.com/office/officeart/2005/8/layout/venn1"/>
    <dgm:cxn modelId="{43D3D3F3-471A-48BF-9BE4-5B6320766276}" srcId="{45ECB1DE-4976-41EA-BF4A-BA9625218151}" destId="{EF24F56F-F948-4FAE-A21B-C908CFF0947F}" srcOrd="0" destOrd="0" parTransId="{6EB2B391-B256-4E95-9585-2F0870E44ACA}" sibTransId="{A69B06CF-6523-4B01-915A-C0C50F407655}"/>
    <dgm:cxn modelId="{04D864FB-323B-4CFD-AACB-20DC009DDEF8}" type="presParOf" srcId="{61DA2F6A-A3A4-47F6-9631-E32DDDDECDEE}" destId="{04E584C8-CAF4-4F3A-A494-457051CBD1BA}" srcOrd="0"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A5913D2-4896-41F8-9856-90C73F67022D}" type="doc">
      <dgm:prSet loTypeId="urn:microsoft.com/office/officeart/2005/8/layout/venn1" loCatId="relationship" qsTypeId="urn:microsoft.com/office/officeart/2005/8/quickstyle/simple1#4" qsCatId="simple" csTypeId="urn:microsoft.com/office/officeart/2005/8/colors/accent1_2#4" csCatId="accent1"/>
      <dgm:spPr/>
      <dgm:t>
        <a:bodyPr/>
        <a:lstStyle/>
        <a:p>
          <a:endParaRPr lang="zh-CN" altLang="en-US"/>
        </a:p>
      </dgm:t>
    </dgm:pt>
    <dgm:pt modelId="{A4DBE9E6-97EB-4725-A2C1-3C97D390DE6E}">
      <dgm:prSet/>
      <dgm:spPr/>
      <dgm:t>
        <a:bodyPr/>
        <a:lstStyle/>
        <a:p>
          <a:pPr rtl="0"/>
          <a:r>
            <a:rPr lang="zh-CN" dirty="0"/>
            <a:t>海</a:t>
          </a:r>
        </a:p>
      </dgm:t>
    </dgm:pt>
    <dgm:pt modelId="{87EAD260-81CC-4CA9-BBD7-8CAA53C41D5E}" type="parTrans" cxnId="{2B21FC62-6E7B-4E86-901F-C320E9329617}">
      <dgm:prSet/>
      <dgm:spPr/>
      <dgm:t>
        <a:bodyPr/>
        <a:lstStyle/>
        <a:p>
          <a:endParaRPr lang="zh-CN" altLang="en-US"/>
        </a:p>
      </dgm:t>
    </dgm:pt>
    <dgm:pt modelId="{E9DC61F2-79D8-4484-8E44-6794BC3940A2}" type="sibTrans" cxnId="{2B21FC62-6E7B-4E86-901F-C320E9329617}">
      <dgm:prSet/>
      <dgm:spPr/>
      <dgm:t>
        <a:bodyPr/>
        <a:lstStyle/>
        <a:p>
          <a:endParaRPr lang="zh-CN" altLang="en-US"/>
        </a:p>
      </dgm:t>
    </dgm:pt>
    <dgm:pt modelId="{6F917F00-94F3-4752-A2F0-5E137890CEB8}" type="pres">
      <dgm:prSet presAssocID="{8A5913D2-4896-41F8-9856-90C73F67022D}" presName="compositeShape" presStyleCnt="0">
        <dgm:presLayoutVars>
          <dgm:chMax val="7"/>
          <dgm:dir/>
          <dgm:resizeHandles val="exact"/>
        </dgm:presLayoutVars>
      </dgm:prSet>
      <dgm:spPr/>
    </dgm:pt>
    <dgm:pt modelId="{CD4B3101-F142-4E5E-B80A-8D9996F097C7}" type="pres">
      <dgm:prSet presAssocID="{A4DBE9E6-97EB-4725-A2C1-3C97D390DE6E}" presName="circ1TxSh" presStyleLbl="vennNode1" presStyleIdx="0" presStyleCnt="1" custLinFactNeighborX="-14286"/>
      <dgm:spPr/>
    </dgm:pt>
  </dgm:ptLst>
  <dgm:cxnLst>
    <dgm:cxn modelId="{43D1A862-1819-4382-88C8-92EC13DE91AF}" type="presOf" srcId="{8A5913D2-4896-41F8-9856-90C73F67022D}" destId="{6F917F00-94F3-4752-A2F0-5E137890CEB8}" srcOrd="0" destOrd="0" presId="urn:microsoft.com/office/officeart/2005/8/layout/venn1"/>
    <dgm:cxn modelId="{2B21FC62-6E7B-4E86-901F-C320E9329617}" srcId="{8A5913D2-4896-41F8-9856-90C73F67022D}" destId="{A4DBE9E6-97EB-4725-A2C1-3C97D390DE6E}" srcOrd="0" destOrd="0" parTransId="{87EAD260-81CC-4CA9-BBD7-8CAA53C41D5E}" sibTransId="{E9DC61F2-79D8-4484-8E44-6794BC3940A2}"/>
    <dgm:cxn modelId="{7E47EBF9-071A-48E8-8DDF-9B2761B17C55}" type="presOf" srcId="{A4DBE9E6-97EB-4725-A2C1-3C97D390DE6E}" destId="{CD4B3101-F142-4E5E-B80A-8D9996F097C7}" srcOrd="0" destOrd="0" presId="urn:microsoft.com/office/officeart/2005/8/layout/venn1"/>
    <dgm:cxn modelId="{FFE8A4CA-71B5-49AE-881D-C3BACB9E8C8F}" type="presParOf" srcId="{6F917F00-94F3-4752-A2F0-5E137890CEB8}" destId="{CD4B3101-F142-4E5E-B80A-8D9996F097C7}" srcOrd="0" destOrd="0" presId="urn:microsoft.com/office/officeart/2005/8/layout/venn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37B5EC5-D0D2-4529-A675-2479ADB7512A}" type="doc">
      <dgm:prSet loTypeId="urn:microsoft.com/office/officeart/2005/8/layout/venn1" loCatId="relationship" qsTypeId="urn:microsoft.com/office/officeart/2005/8/quickstyle/simple1#5" qsCatId="simple" csTypeId="urn:microsoft.com/office/officeart/2005/8/colors/accent1_2#5" csCatId="accent1" phldr="1"/>
      <dgm:spPr/>
      <dgm:t>
        <a:bodyPr/>
        <a:lstStyle/>
        <a:p>
          <a:endParaRPr lang="zh-CN" altLang="en-US"/>
        </a:p>
      </dgm:t>
    </dgm:pt>
    <dgm:pt modelId="{B9B3E140-8B8D-4175-BD94-00D1649702AA}">
      <dgm:prSet/>
      <dgm:spPr/>
      <dgm:t>
        <a:bodyPr/>
        <a:lstStyle/>
        <a:p>
          <a:pPr rtl="0"/>
          <a:r>
            <a:rPr lang="zh-CN" dirty="0"/>
            <a:t>大</a:t>
          </a:r>
        </a:p>
      </dgm:t>
    </dgm:pt>
    <dgm:pt modelId="{20CABB80-E645-4623-B0F5-082F1C9844C3}" type="parTrans" cxnId="{8C3AC8CF-CD5C-4961-B37E-08F0B762C53E}">
      <dgm:prSet/>
      <dgm:spPr/>
      <dgm:t>
        <a:bodyPr/>
        <a:lstStyle/>
        <a:p>
          <a:endParaRPr lang="zh-CN" altLang="en-US"/>
        </a:p>
      </dgm:t>
    </dgm:pt>
    <dgm:pt modelId="{64EA75C9-5C20-4191-8BF0-E6DA063D3386}" type="sibTrans" cxnId="{8C3AC8CF-CD5C-4961-B37E-08F0B762C53E}">
      <dgm:prSet/>
      <dgm:spPr/>
      <dgm:t>
        <a:bodyPr/>
        <a:lstStyle/>
        <a:p>
          <a:endParaRPr lang="zh-CN" altLang="en-US"/>
        </a:p>
      </dgm:t>
    </dgm:pt>
    <dgm:pt modelId="{4470F79F-6492-40EA-A900-0CDDBA36E791}" type="pres">
      <dgm:prSet presAssocID="{737B5EC5-D0D2-4529-A675-2479ADB7512A}" presName="compositeShape" presStyleCnt="0">
        <dgm:presLayoutVars>
          <dgm:chMax val="7"/>
          <dgm:dir/>
          <dgm:resizeHandles val="exact"/>
        </dgm:presLayoutVars>
      </dgm:prSet>
      <dgm:spPr/>
    </dgm:pt>
    <dgm:pt modelId="{6DAFA64C-DC3D-43CC-9306-9A83B9F4FF30}" type="pres">
      <dgm:prSet presAssocID="{B9B3E140-8B8D-4175-BD94-00D1649702AA}" presName="circ1TxSh" presStyleLbl="vennNode1" presStyleIdx="0" presStyleCnt="1" custScaleX="85044" custScaleY="76553"/>
      <dgm:spPr/>
    </dgm:pt>
  </dgm:ptLst>
  <dgm:cxnLst>
    <dgm:cxn modelId="{F4B9BC46-93C9-4047-AAD5-A14D165FCF9F}" type="presOf" srcId="{B9B3E140-8B8D-4175-BD94-00D1649702AA}" destId="{6DAFA64C-DC3D-43CC-9306-9A83B9F4FF30}" srcOrd="0" destOrd="0" presId="urn:microsoft.com/office/officeart/2005/8/layout/venn1"/>
    <dgm:cxn modelId="{8C3AC8CF-CD5C-4961-B37E-08F0B762C53E}" srcId="{737B5EC5-D0D2-4529-A675-2479ADB7512A}" destId="{B9B3E140-8B8D-4175-BD94-00D1649702AA}" srcOrd="0" destOrd="0" parTransId="{20CABB80-E645-4623-B0F5-082F1C9844C3}" sibTransId="{64EA75C9-5C20-4191-8BF0-E6DA063D3386}"/>
    <dgm:cxn modelId="{D6041BE0-6D4E-473B-A1ED-2F2B3022DA1D}" type="presOf" srcId="{737B5EC5-D0D2-4529-A675-2479ADB7512A}" destId="{4470F79F-6492-40EA-A900-0CDDBA36E791}" srcOrd="0" destOrd="0" presId="urn:microsoft.com/office/officeart/2005/8/layout/venn1"/>
    <dgm:cxn modelId="{37E773E1-BF54-4BA0-BDD2-2C83FEC93439}" type="presParOf" srcId="{4470F79F-6492-40EA-A900-0CDDBA36E791}" destId="{6DAFA64C-DC3D-43CC-9306-9A83B9F4FF30}" srcOrd="0" destOrd="0" presId="urn:microsoft.com/office/officeart/2005/8/layout/venn1"/>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ABD46EF-623D-4EC1-9905-9F9517C84035}" type="doc">
      <dgm:prSet loTypeId="urn:microsoft.com/office/officeart/2005/8/layout/venn1" loCatId="relationship" qsTypeId="urn:microsoft.com/office/officeart/2005/8/quickstyle/simple1#6" qsCatId="simple" csTypeId="urn:microsoft.com/office/officeart/2005/8/colors/accent1_2#6" csCatId="accent1" phldr="1"/>
      <dgm:spPr/>
      <dgm:t>
        <a:bodyPr/>
        <a:lstStyle/>
        <a:p>
          <a:endParaRPr lang="zh-CN" altLang="en-US"/>
        </a:p>
      </dgm:t>
    </dgm:pt>
    <dgm:pt modelId="{938154DC-7DEC-4435-8AEE-F287F60DA644}">
      <dgm:prSet/>
      <dgm:spPr/>
      <dgm:t>
        <a:bodyPr/>
        <a:lstStyle/>
        <a:p>
          <a:pPr rtl="0"/>
          <a:r>
            <a:rPr lang="zh-CN" dirty="0"/>
            <a:t>学</a:t>
          </a:r>
        </a:p>
      </dgm:t>
    </dgm:pt>
    <dgm:pt modelId="{6E033A8B-39BD-418D-B3E7-B46D3AA0ABB1}" type="parTrans" cxnId="{F8FB8444-3373-404C-9230-AE02F265EB7D}">
      <dgm:prSet/>
      <dgm:spPr/>
      <dgm:t>
        <a:bodyPr/>
        <a:lstStyle/>
        <a:p>
          <a:endParaRPr lang="zh-CN" altLang="en-US"/>
        </a:p>
      </dgm:t>
    </dgm:pt>
    <dgm:pt modelId="{2D1234A8-D610-4E36-A02B-729B238B8E3D}" type="sibTrans" cxnId="{F8FB8444-3373-404C-9230-AE02F265EB7D}">
      <dgm:prSet/>
      <dgm:spPr/>
      <dgm:t>
        <a:bodyPr/>
        <a:lstStyle/>
        <a:p>
          <a:endParaRPr lang="zh-CN" altLang="en-US"/>
        </a:p>
      </dgm:t>
    </dgm:pt>
    <dgm:pt modelId="{8A8110AF-7FCF-4E47-932E-B9CB33926204}" type="pres">
      <dgm:prSet presAssocID="{AABD46EF-623D-4EC1-9905-9F9517C84035}" presName="compositeShape" presStyleCnt="0">
        <dgm:presLayoutVars>
          <dgm:chMax val="7"/>
          <dgm:dir/>
          <dgm:resizeHandles val="exact"/>
        </dgm:presLayoutVars>
      </dgm:prSet>
      <dgm:spPr/>
    </dgm:pt>
    <dgm:pt modelId="{A319629E-037B-4B5B-8915-441F51FA60BC}" type="pres">
      <dgm:prSet presAssocID="{938154DC-7DEC-4435-8AEE-F287F60DA644}" presName="circ1TxSh" presStyleLbl="vennNode1" presStyleIdx="0" presStyleCnt="1" custScaleX="81447" custScaleY="119119" custLinFactNeighborY="12680"/>
      <dgm:spPr/>
    </dgm:pt>
  </dgm:ptLst>
  <dgm:cxnLst>
    <dgm:cxn modelId="{C9EA9A5D-C28C-4927-B438-5465022C1C39}" type="presOf" srcId="{938154DC-7DEC-4435-8AEE-F287F60DA644}" destId="{A319629E-037B-4B5B-8915-441F51FA60BC}" srcOrd="0" destOrd="0" presId="urn:microsoft.com/office/officeart/2005/8/layout/venn1"/>
    <dgm:cxn modelId="{F8FB8444-3373-404C-9230-AE02F265EB7D}" srcId="{AABD46EF-623D-4EC1-9905-9F9517C84035}" destId="{938154DC-7DEC-4435-8AEE-F287F60DA644}" srcOrd="0" destOrd="0" parTransId="{6E033A8B-39BD-418D-B3E7-B46D3AA0ABB1}" sibTransId="{2D1234A8-D610-4E36-A02B-729B238B8E3D}"/>
    <dgm:cxn modelId="{781CDEC6-F3C1-4873-BDF7-C03E8B350879}" type="presOf" srcId="{AABD46EF-623D-4EC1-9905-9F9517C84035}" destId="{8A8110AF-7FCF-4E47-932E-B9CB33926204}" srcOrd="0" destOrd="0" presId="urn:microsoft.com/office/officeart/2005/8/layout/venn1"/>
    <dgm:cxn modelId="{8B6FDE82-CBB2-4741-B2CC-8A894F534C5C}" type="presParOf" srcId="{8A8110AF-7FCF-4E47-932E-B9CB33926204}" destId="{A319629E-037B-4B5B-8915-441F51FA60BC}" srcOrd="0" destOrd="0" presId="urn:microsoft.com/office/officeart/2005/8/layout/venn1"/>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6CFCA0-C49C-4951-BE4A-2894AF7F0369}"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zh-CN" altLang="en-US"/>
        </a:p>
      </dgm:t>
    </dgm:pt>
    <dgm:pt modelId="{21F9EB01-2DBC-4DE3-BF4F-D736561A8F50}">
      <dgm:prSet/>
      <dgm:spPr/>
      <dgm:t>
        <a:bodyPr/>
        <a:lstStyle/>
        <a:p>
          <a:pPr rtl="0"/>
          <a:r>
            <a:rPr lang="zh-CN" dirty="0"/>
            <a:t>连</a:t>
          </a:r>
        </a:p>
      </dgm:t>
    </dgm:pt>
    <dgm:pt modelId="{8B03F53D-FC70-4946-AEAC-F84E888AD489}" type="parTrans" cxnId="{4ED37DFF-B7F3-4A12-BAF1-D82B1853C7BC}">
      <dgm:prSet/>
      <dgm:spPr/>
      <dgm:t>
        <a:bodyPr/>
        <a:lstStyle/>
        <a:p>
          <a:endParaRPr lang="zh-CN" altLang="en-US"/>
        </a:p>
      </dgm:t>
    </dgm:pt>
    <dgm:pt modelId="{F4A9E490-2C33-4765-846D-F336D70D9E90}" type="sibTrans" cxnId="{4ED37DFF-B7F3-4A12-BAF1-D82B1853C7BC}">
      <dgm:prSet/>
      <dgm:spPr/>
      <dgm:t>
        <a:bodyPr/>
        <a:lstStyle/>
        <a:p>
          <a:endParaRPr lang="zh-CN" altLang="en-US"/>
        </a:p>
      </dgm:t>
    </dgm:pt>
    <dgm:pt modelId="{7B1E7C52-CF18-48B2-BB65-024F73E359D3}" type="pres">
      <dgm:prSet presAssocID="{CE6CFCA0-C49C-4951-BE4A-2894AF7F0369}" presName="compositeShape" presStyleCnt="0">
        <dgm:presLayoutVars>
          <dgm:chMax val="7"/>
          <dgm:dir/>
          <dgm:resizeHandles val="exact"/>
        </dgm:presLayoutVars>
      </dgm:prSet>
      <dgm:spPr/>
    </dgm:pt>
    <dgm:pt modelId="{EDBBB33F-27B5-48AE-A61C-C9DE23066AD1}" type="pres">
      <dgm:prSet presAssocID="{21F9EB01-2DBC-4DE3-BF4F-D736561A8F50}" presName="circ1TxSh" presStyleLbl="vennNode1" presStyleIdx="0" presStyleCnt="1" custScaleX="81179" custScaleY="90583" custLinFactNeighborX="-9411" custLinFactNeighborY="36409"/>
      <dgm:spPr/>
    </dgm:pt>
  </dgm:ptLst>
  <dgm:cxnLst>
    <dgm:cxn modelId="{4053655D-ECBB-4D5A-9A70-A1FD61DA4273}" type="presOf" srcId="{CE6CFCA0-C49C-4951-BE4A-2894AF7F0369}" destId="{7B1E7C52-CF18-48B2-BB65-024F73E359D3}" srcOrd="0" destOrd="0" presId="urn:microsoft.com/office/officeart/2005/8/layout/venn1"/>
    <dgm:cxn modelId="{6C77407F-58C8-421B-8A85-804A8662DCFC}" type="presOf" srcId="{21F9EB01-2DBC-4DE3-BF4F-D736561A8F50}" destId="{EDBBB33F-27B5-48AE-A61C-C9DE23066AD1}" srcOrd="0" destOrd="0" presId="urn:microsoft.com/office/officeart/2005/8/layout/venn1"/>
    <dgm:cxn modelId="{4ED37DFF-B7F3-4A12-BAF1-D82B1853C7BC}" srcId="{CE6CFCA0-C49C-4951-BE4A-2894AF7F0369}" destId="{21F9EB01-2DBC-4DE3-BF4F-D736561A8F50}" srcOrd="0" destOrd="0" parTransId="{8B03F53D-FC70-4946-AEAC-F84E888AD489}" sibTransId="{F4A9E490-2C33-4765-846D-F336D70D9E90}"/>
    <dgm:cxn modelId="{87C9BA31-1078-40CF-9DB4-C4D704EBB81D}" type="presParOf" srcId="{7B1E7C52-CF18-48B2-BB65-024F73E359D3}" destId="{EDBBB33F-27B5-48AE-A61C-C9DE23066AD1}" srcOrd="0" destOrd="0" presId="urn:microsoft.com/office/officeart/2005/8/layout/ven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6DF1C2-1746-482F-BF52-CD765E80A365}"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zh-CN" altLang="en-US"/>
        </a:p>
      </dgm:t>
    </dgm:pt>
    <dgm:pt modelId="{4E65984A-BA92-43D1-B9A2-B9086CB43038}">
      <dgm:prSet/>
      <dgm:spPr/>
      <dgm:t>
        <a:bodyPr/>
        <a:lstStyle/>
        <a:p>
          <a:pPr rtl="0"/>
          <a:r>
            <a:rPr lang="zh-CN" dirty="0"/>
            <a:t>事</a:t>
          </a:r>
        </a:p>
      </dgm:t>
    </dgm:pt>
    <dgm:pt modelId="{81728B8A-367F-45A7-8399-F1C3131B02C5}" type="parTrans" cxnId="{D4BAEDBC-6704-4ED8-83C9-D725DD67589D}">
      <dgm:prSet/>
      <dgm:spPr/>
      <dgm:t>
        <a:bodyPr/>
        <a:lstStyle/>
        <a:p>
          <a:endParaRPr lang="zh-CN" altLang="en-US"/>
        </a:p>
      </dgm:t>
    </dgm:pt>
    <dgm:pt modelId="{8E214BAF-A429-4BFC-AB47-111633C977F3}" type="sibTrans" cxnId="{D4BAEDBC-6704-4ED8-83C9-D725DD67589D}">
      <dgm:prSet/>
      <dgm:spPr/>
      <dgm:t>
        <a:bodyPr/>
        <a:lstStyle/>
        <a:p>
          <a:endParaRPr lang="zh-CN" altLang="en-US"/>
        </a:p>
      </dgm:t>
    </dgm:pt>
    <dgm:pt modelId="{171034FF-3396-4AA1-9482-05BACFB2D723}" type="pres">
      <dgm:prSet presAssocID="{0E6DF1C2-1746-482F-BF52-CD765E80A365}" presName="compositeShape" presStyleCnt="0">
        <dgm:presLayoutVars>
          <dgm:chMax val="7"/>
          <dgm:dir/>
          <dgm:resizeHandles val="exact"/>
        </dgm:presLayoutVars>
      </dgm:prSet>
      <dgm:spPr/>
    </dgm:pt>
    <dgm:pt modelId="{952DD290-D500-4BE9-9525-723274617DF1}" type="pres">
      <dgm:prSet presAssocID="{4E65984A-BA92-43D1-B9A2-B9086CB43038}" presName="circ1TxSh" presStyleLbl="vennNode1" presStyleIdx="0" presStyleCnt="1" custScaleX="120198" custLinFactNeighborX="-14727" custLinFactNeighborY="-12058"/>
      <dgm:spPr/>
    </dgm:pt>
  </dgm:ptLst>
  <dgm:cxnLst>
    <dgm:cxn modelId="{10D2E371-235F-4BD0-B0A8-2D880B6F3C4F}" type="presOf" srcId="{4E65984A-BA92-43D1-B9A2-B9086CB43038}" destId="{952DD290-D500-4BE9-9525-723274617DF1}" srcOrd="0" destOrd="0" presId="urn:microsoft.com/office/officeart/2005/8/layout/venn1"/>
    <dgm:cxn modelId="{4CE4488A-E535-4397-ACC1-C88B76DE1346}" type="presOf" srcId="{0E6DF1C2-1746-482F-BF52-CD765E80A365}" destId="{171034FF-3396-4AA1-9482-05BACFB2D723}" srcOrd="0" destOrd="0" presId="urn:microsoft.com/office/officeart/2005/8/layout/venn1"/>
    <dgm:cxn modelId="{D4BAEDBC-6704-4ED8-83C9-D725DD67589D}" srcId="{0E6DF1C2-1746-482F-BF52-CD765E80A365}" destId="{4E65984A-BA92-43D1-B9A2-B9086CB43038}" srcOrd="0" destOrd="0" parTransId="{81728B8A-367F-45A7-8399-F1C3131B02C5}" sibTransId="{8E214BAF-A429-4BFC-AB47-111633C977F3}"/>
    <dgm:cxn modelId="{F650EE78-D76F-4C96-95F5-D8DC65ACCE5A}" type="presParOf" srcId="{171034FF-3396-4AA1-9482-05BACFB2D723}" destId="{952DD290-D500-4BE9-9525-723274617DF1}" srcOrd="0" destOrd="0" presId="urn:microsoft.com/office/officeart/2005/8/layout/ven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5913D2-4896-41F8-9856-90C73F67022D}"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zh-CN" altLang="en-US"/>
        </a:p>
      </dgm:t>
    </dgm:pt>
    <dgm:pt modelId="{A4DBE9E6-97EB-4725-A2C1-3C97D390DE6E}">
      <dgm:prSet/>
      <dgm:spPr/>
      <dgm:t>
        <a:bodyPr/>
        <a:lstStyle/>
        <a:p>
          <a:pPr rtl="0"/>
          <a:r>
            <a:rPr lang="zh-CN" dirty="0"/>
            <a:t>海</a:t>
          </a:r>
        </a:p>
      </dgm:t>
    </dgm:pt>
    <dgm:pt modelId="{87EAD260-81CC-4CA9-BBD7-8CAA53C41D5E}" type="parTrans" cxnId="{2B21FC62-6E7B-4E86-901F-C320E9329617}">
      <dgm:prSet/>
      <dgm:spPr/>
      <dgm:t>
        <a:bodyPr/>
        <a:lstStyle/>
        <a:p>
          <a:endParaRPr lang="zh-CN" altLang="en-US"/>
        </a:p>
      </dgm:t>
    </dgm:pt>
    <dgm:pt modelId="{E9DC61F2-79D8-4484-8E44-6794BC3940A2}" type="sibTrans" cxnId="{2B21FC62-6E7B-4E86-901F-C320E9329617}">
      <dgm:prSet/>
      <dgm:spPr/>
      <dgm:t>
        <a:bodyPr/>
        <a:lstStyle/>
        <a:p>
          <a:endParaRPr lang="zh-CN" altLang="en-US"/>
        </a:p>
      </dgm:t>
    </dgm:pt>
    <dgm:pt modelId="{6F917F00-94F3-4752-A2F0-5E137890CEB8}" type="pres">
      <dgm:prSet presAssocID="{8A5913D2-4896-41F8-9856-90C73F67022D}" presName="compositeShape" presStyleCnt="0">
        <dgm:presLayoutVars>
          <dgm:chMax val="7"/>
          <dgm:dir/>
          <dgm:resizeHandles val="exact"/>
        </dgm:presLayoutVars>
      </dgm:prSet>
      <dgm:spPr/>
    </dgm:pt>
    <dgm:pt modelId="{CD4B3101-F142-4E5E-B80A-8D9996F097C7}" type="pres">
      <dgm:prSet presAssocID="{A4DBE9E6-97EB-4725-A2C1-3C97D390DE6E}" presName="circ1TxSh" presStyleLbl="vennNode1" presStyleIdx="0" presStyleCnt="1" custLinFactNeighborX="-14286"/>
      <dgm:spPr/>
    </dgm:pt>
  </dgm:ptLst>
  <dgm:cxnLst>
    <dgm:cxn modelId="{2B21FC62-6E7B-4E86-901F-C320E9329617}" srcId="{8A5913D2-4896-41F8-9856-90C73F67022D}" destId="{A4DBE9E6-97EB-4725-A2C1-3C97D390DE6E}" srcOrd="0" destOrd="0" parTransId="{87EAD260-81CC-4CA9-BBD7-8CAA53C41D5E}" sibTransId="{E9DC61F2-79D8-4484-8E44-6794BC3940A2}"/>
    <dgm:cxn modelId="{05D0AB64-5D0D-44ED-A165-7DCC3B8BFFC2}" type="presOf" srcId="{A4DBE9E6-97EB-4725-A2C1-3C97D390DE6E}" destId="{CD4B3101-F142-4E5E-B80A-8D9996F097C7}" srcOrd="0" destOrd="0" presId="urn:microsoft.com/office/officeart/2005/8/layout/venn1"/>
    <dgm:cxn modelId="{18F76BDE-FFDD-4A69-986F-15A073534CA8}" type="presOf" srcId="{8A5913D2-4896-41F8-9856-90C73F67022D}" destId="{6F917F00-94F3-4752-A2F0-5E137890CEB8}" srcOrd="0" destOrd="0" presId="urn:microsoft.com/office/officeart/2005/8/layout/venn1"/>
    <dgm:cxn modelId="{00808874-B6B6-4E9E-8215-A8EB10480946}" type="presParOf" srcId="{6F917F00-94F3-4752-A2F0-5E137890CEB8}" destId="{CD4B3101-F142-4E5E-B80A-8D9996F097C7}" srcOrd="0" destOrd="0" presId="urn:microsoft.com/office/officeart/2005/8/layout/venn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37B5EC5-D0D2-4529-A675-2479ADB7512A}"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zh-CN" altLang="en-US"/>
        </a:p>
      </dgm:t>
    </dgm:pt>
    <dgm:pt modelId="{B9B3E140-8B8D-4175-BD94-00D1649702AA}">
      <dgm:prSet/>
      <dgm:spPr/>
      <dgm:t>
        <a:bodyPr/>
        <a:lstStyle/>
        <a:p>
          <a:pPr rtl="0"/>
          <a:r>
            <a:rPr lang="zh-CN" dirty="0"/>
            <a:t>大</a:t>
          </a:r>
        </a:p>
      </dgm:t>
    </dgm:pt>
    <dgm:pt modelId="{20CABB80-E645-4623-B0F5-082F1C9844C3}" type="parTrans" cxnId="{8C3AC8CF-CD5C-4961-B37E-08F0B762C53E}">
      <dgm:prSet/>
      <dgm:spPr/>
      <dgm:t>
        <a:bodyPr/>
        <a:lstStyle/>
        <a:p>
          <a:endParaRPr lang="zh-CN" altLang="en-US"/>
        </a:p>
      </dgm:t>
    </dgm:pt>
    <dgm:pt modelId="{64EA75C9-5C20-4191-8BF0-E6DA063D3386}" type="sibTrans" cxnId="{8C3AC8CF-CD5C-4961-B37E-08F0B762C53E}">
      <dgm:prSet/>
      <dgm:spPr/>
      <dgm:t>
        <a:bodyPr/>
        <a:lstStyle/>
        <a:p>
          <a:endParaRPr lang="zh-CN" altLang="en-US"/>
        </a:p>
      </dgm:t>
    </dgm:pt>
    <dgm:pt modelId="{4470F79F-6492-40EA-A900-0CDDBA36E791}" type="pres">
      <dgm:prSet presAssocID="{737B5EC5-D0D2-4529-A675-2479ADB7512A}" presName="compositeShape" presStyleCnt="0">
        <dgm:presLayoutVars>
          <dgm:chMax val="7"/>
          <dgm:dir/>
          <dgm:resizeHandles val="exact"/>
        </dgm:presLayoutVars>
      </dgm:prSet>
      <dgm:spPr/>
    </dgm:pt>
    <dgm:pt modelId="{6DAFA64C-DC3D-43CC-9306-9A83B9F4FF30}" type="pres">
      <dgm:prSet presAssocID="{B9B3E140-8B8D-4175-BD94-00D1649702AA}" presName="circ1TxSh" presStyleLbl="vennNode1" presStyleIdx="0" presStyleCnt="1" custScaleX="85044" custScaleY="76553"/>
      <dgm:spPr/>
    </dgm:pt>
  </dgm:ptLst>
  <dgm:cxnLst>
    <dgm:cxn modelId="{DA48FB2E-EEA7-465F-B7ED-AF004493BAB2}" type="presOf" srcId="{B9B3E140-8B8D-4175-BD94-00D1649702AA}" destId="{6DAFA64C-DC3D-43CC-9306-9A83B9F4FF30}" srcOrd="0" destOrd="0" presId="urn:microsoft.com/office/officeart/2005/8/layout/venn1"/>
    <dgm:cxn modelId="{8C3AC8CF-CD5C-4961-B37E-08F0B762C53E}" srcId="{737B5EC5-D0D2-4529-A675-2479ADB7512A}" destId="{B9B3E140-8B8D-4175-BD94-00D1649702AA}" srcOrd="0" destOrd="0" parTransId="{20CABB80-E645-4623-B0F5-082F1C9844C3}" sibTransId="{64EA75C9-5C20-4191-8BF0-E6DA063D3386}"/>
    <dgm:cxn modelId="{6C6772F8-D79E-4960-9C41-BF3AFA368FE0}" type="presOf" srcId="{737B5EC5-D0D2-4529-A675-2479ADB7512A}" destId="{4470F79F-6492-40EA-A900-0CDDBA36E791}" srcOrd="0" destOrd="0" presId="urn:microsoft.com/office/officeart/2005/8/layout/venn1"/>
    <dgm:cxn modelId="{06EAC5C6-A4CC-4ED3-951E-B688B01AA7DE}" type="presParOf" srcId="{4470F79F-6492-40EA-A900-0CDDBA36E791}" destId="{6DAFA64C-DC3D-43CC-9306-9A83B9F4FF30}" srcOrd="0" destOrd="0" presId="urn:microsoft.com/office/officeart/2005/8/layout/venn1"/>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ABD46EF-623D-4EC1-9905-9F9517C84035}"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zh-CN" altLang="en-US"/>
        </a:p>
      </dgm:t>
    </dgm:pt>
    <dgm:pt modelId="{938154DC-7DEC-4435-8AEE-F287F60DA644}">
      <dgm:prSet/>
      <dgm:spPr/>
      <dgm:t>
        <a:bodyPr/>
        <a:lstStyle/>
        <a:p>
          <a:pPr rtl="0"/>
          <a:r>
            <a:rPr lang="zh-CN" dirty="0"/>
            <a:t>学</a:t>
          </a:r>
        </a:p>
      </dgm:t>
    </dgm:pt>
    <dgm:pt modelId="{6E033A8B-39BD-418D-B3E7-B46D3AA0ABB1}" type="parTrans" cxnId="{F8FB8444-3373-404C-9230-AE02F265EB7D}">
      <dgm:prSet/>
      <dgm:spPr/>
      <dgm:t>
        <a:bodyPr/>
        <a:lstStyle/>
        <a:p>
          <a:endParaRPr lang="zh-CN" altLang="en-US"/>
        </a:p>
      </dgm:t>
    </dgm:pt>
    <dgm:pt modelId="{2D1234A8-D610-4E36-A02B-729B238B8E3D}" type="sibTrans" cxnId="{F8FB8444-3373-404C-9230-AE02F265EB7D}">
      <dgm:prSet/>
      <dgm:spPr/>
      <dgm:t>
        <a:bodyPr/>
        <a:lstStyle/>
        <a:p>
          <a:endParaRPr lang="zh-CN" altLang="en-US"/>
        </a:p>
      </dgm:t>
    </dgm:pt>
    <dgm:pt modelId="{8A8110AF-7FCF-4E47-932E-B9CB33926204}" type="pres">
      <dgm:prSet presAssocID="{AABD46EF-623D-4EC1-9905-9F9517C84035}" presName="compositeShape" presStyleCnt="0">
        <dgm:presLayoutVars>
          <dgm:chMax val="7"/>
          <dgm:dir/>
          <dgm:resizeHandles val="exact"/>
        </dgm:presLayoutVars>
      </dgm:prSet>
      <dgm:spPr/>
    </dgm:pt>
    <dgm:pt modelId="{A319629E-037B-4B5B-8915-441F51FA60BC}" type="pres">
      <dgm:prSet presAssocID="{938154DC-7DEC-4435-8AEE-F287F60DA644}" presName="circ1TxSh" presStyleLbl="vennNode1" presStyleIdx="0" presStyleCnt="1" custScaleX="81447" custScaleY="119119" custLinFactNeighborY="12680"/>
      <dgm:spPr/>
    </dgm:pt>
  </dgm:ptLst>
  <dgm:cxnLst>
    <dgm:cxn modelId="{D1F66236-65CA-4CBC-B648-BC5239552139}" type="presOf" srcId="{AABD46EF-623D-4EC1-9905-9F9517C84035}" destId="{8A8110AF-7FCF-4E47-932E-B9CB33926204}" srcOrd="0" destOrd="0" presId="urn:microsoft.com/office/officeart/2005/8/layout/venn1"/>
    <dgm:cxn modelId="{F8FB8444-3373-404C-9230-AE02F265EB7D}" srcId="{AABD46EF-623D-4EC1-9905-9F9517C84035}" destId="{938154DC-7DEC-4435-8AEE-F287F60DA644}" srcOrd="0" destOrd="0" parTransId="{6E033A8B-39BD-418D-B3E7-B46D3AA0ABB1}" sibTransId="{2D1234A8-D610-4E36-A02B-729B238B8E3D}"/>
    <dgm:cxn modelId="{36213AF3-86D9-4F1C-879A-057E6EF85F31}" type="presOf" srcId="{938154DC-7DEC-4435-8AEE-F287F60DA644}" destId="{A319629E-037B-4B5B-8915-441F51FA60BC}" srcOrd="0" destOrd="0" presId="urn:microsoft.com/office/officeart/2005/8/layout/venn1"/>
    <dgm:cxn modelId="{DFB86842-3046-47C8-942B-B076AF7FC9B1}" type="presParOf" srcId="{8A8110AF-7FCF-4E47-932E-B9CB33926204}" destId="{A319629E-037B-4B5B-8915-441F51FA60BC}" srcOrd="0" destOrd="0" presId="urn:microsoft.com/office/officeart/2005/8/layout/venn1"/>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5ECB1DE-4976-41EA-BF4A-BA9625218151}" type="doc">
      <dgm:prSet loTypeId="urn:microsoft.com/office/officeart/2005/8/layout/venn1" loCatId="relationship" qsTypeId="urn:microsoft.com/office/officeart/2005/8/quickstyle/simple1#1" qsCatId="simple" csTypeId="urn:microsoft.com/office/officeart/2005/8/colors/accent1_2#1" csCatId="accent1" phldr="1"/>
      <dgm:spPr/>
      <dgm:t>
        <a:bodyPr/>
        <a:lstStyle/>
        <a:p>
          <a:endParaRPr lang="zh-CN" altLang="en-US"/>
        </a:p>
      </dgm:t>
    </dgm:pt>
    <dgm:pt modelId="{EF24F56F-F948-4FAE-A21B-C908CFF0947F}">
      <dgm:prSet/>
      <dgm:spPr/>
      <dgm:t>
        <a:bodyPr/>
        <a:lstStyle/>
        <a:p>
          <a:pPr rtl="0"/>
          <a:r>
            <a:rPr lang="zh-CN" dirty="0"/>
            <a:t>大</a:t>
          </a:r>
        </a:p>
      </dgm:t>
    </dgm:pt>
    <dgm:pt modelId="{6EB2B391-B256-4E95-9585-2F0870E44ACA}" type="parTrans" cxnId="{43D3D3F3-471A-48BF-9BE4-5B6320766276}">
      <dgm:prSet/>
      <dgm:spPr/>
      <dgm:t>
        <a:bodyPr/>
        <a:lstStyle/>
        <a:p>
          <a:endParaRPr lang="zh-CN" altLang="en-US"/>
        </a:p>
      </dgm:t>
    </dgm:pt>
    <dgm:pt modelId="{A69B06CF-6523-4B01-915A-C0C50F407655}" type="sibTrans" cxnId="{43D3D3F3-471A-48BF-9BE4-5B6320766276}">
      <dgm:prSet/>
      <dgm:spPr/>
      <dgm:t>
        <a:bodyPr/>
        <a:lstStyle/>
        <a:p>
          <a:endParaRPr lang="zh-CN" altLang="en-US"/>
        </a:p>
      </dgm:t>
    </dgm:pt>
    <dgm:pt modelId="{61DA2F6A-A3A4-47F6-9631-E32DDDDECDEE}" type="pres">
      <dgm:prSet presAssocID="{45ECB1DE-4976-41EA-BF4A-BA9625218151}" presName="compositeShape" presStyleCnt="0">
        <dgm:presLayoutVars>
          <dgm:chMax val="7"/>
          <dgm:dir/>
          <dgm:resizeHandles val="exact"/>
        </dgm:presLayoutVars>
      </dgm:prSet>
      <dgm:spPr/>
    </dgm:pt>
    <dgm:pt modelId="{04E584C8-CAF4-4F3A-A494-457051CBD1BA}" type="pres">
      <dgm:prSet presAssocID="{EF24F56F-F948-4FAE-A21B-C908CFF0947F}" presName="circ1TxSh" presStyleLbl="vennNode1" presStyleIdx="0" presStyleCnt="1" custScaleX="83619" custScaleY="91188" custLinFactNeighborX="-18362"/>
      <dgm:spPr/>
    </dgm:pt>
  </dgm:ptLst>
  <dgm:cxnLst>
    <dgm:cxn modelId="{B0CC4D66-61DB-49E7-BAEA-89885E977FD6}" type="presOf" srcId="{45ECB1DE-4976-41EA-BF4A-BA9625218151}" destId="{61DA2F6A-A3A4-47F6-9631-E32DDDDECDEE}" srcOrd="0" destOrd="0" presId="urn:microsoft.com/office/officeart/2005/8/layout/venn1"/>
    <dgm:cxn modelId="{EA758E7E-8BFF-41B9-96FF-D1CF5E1610C3}" type="presOf" srcId="{EF24F56F-F948-4FAE-A21B-C908CFF0947F}" destId="{04E584C8-CAF4-4F3A-A494-457051CBD1BA}" srcOrd="0" destOrd="0" presId="urn:microsoft.com/office/officeart/2005/8/layout/venn1"/>
    <dgm:cxn modelId="{43D3D3F3-471A-48BF-9BE4-5B6320766276}" srcId="{45ECB1DE-4976-41EA-BF4A-BA9625218151}" destId="{EF24F56F-F948-4FAE-A21B-C908CFF0947F}" srcOrd="0" destOrd="0" parTransId="{6EB2B391-B256-4E95-9585-2F0870E44ACA}" sibTransId="{A69B06CF-6523-4B01-915A-C0C50F407655}"/>
    <dgm:cxn modelId="{FAF310D5-EEF5-4DC3-83B1-B48034456884}" type="presParOf" srcId="{61DA2F6A-A3A4-47F6-9631-E32DDDDECDEE}" destId="{04E584C8-CAF4-4F3A-A494-457051CBD1BA}" srcOrd="0"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E6CFCA0-C49C-4951-BE4A-2894AF7F0369}" type="doc">
      <dgm:prSet loTypeId="urn:microsoft.com/office/officeart/2005/8/layout/venn1" loCatId="relationship" qsTypeId="urn:microsoft.com/office/officeart/2005/8/quickstyle/simple1#2" qsCatId="simple" csTypeId="urn:microsoft.com/office/officeart/2005/8/colors/accent1_2#2" csCatId="accent1" phldr="1"/>
      <dgm:spPr/>
      <dgm:t>
        <a:bodyPr/>
        <a:lstStyle/>
        <a:p>
          <a:endParaRPr lang="zh-CN" altLang="en-US"/>
        </a:p>
      </dgm:t>
    </dgm:pt>
    <dgm:pt modelId="{21F9EB01-2DBC-4DE3-BF4F-D736561A8F50}">
      <dgm:prSet/>
      <dgm:spPr/>
      <dgm:t>
        <a:bodyPr/>
        <a:lstStyle/>
        <a:p>
          <a:pPr rtl="0"/>
          <a:r>
            <a:rPr lang="zh-CN" dirty="0"/>
            <a:t>连</a:t>
          </a:r>
        </a:p>
      </dgm:t>
    </dgm:pt>
    <dgm:pt modelId="{8B03F53D-FC70-4946-AEAC-F84E888AD489}" type="parTrans" cxnId="{4ED37DFF-B7F3-4A12-BAF1-D82B1853C7BC}">
      <dgm:prSet/>
      <dgm:spPr/>
      <dgm:t>
        <a:bodyPr/>
        <a:lstStyle/>
        <a:p>
          <a:endParaRPr lang="zh-CN" altLang="en-US"/>
        </a:p>
      </dgm:t>
    </dgm:pt>
    <dgm:pt modelId="{F4A9E490-2C33-4765-846D-F336D70D9E90}" type="sibTrans" cxnId="{4ED37DFF-B7F3-4A12-BAF1-D82B1853C7BC}">
      <dgm:prSet/>
      <dgm:spPr/>
      <dgm:t>
        <a:bodyPr/>
        <a:lstStyle/>
        <a:p>
          <a:endParaRPr lang="zh-CN" altLang="en-US"/>
        </a:p>
      </dgm:t>
    </dgm:pt>
    <dgm:pt modelId="{7B1E7C52-CF18-48B2-BB65-024F73E359D3}" type="pres">
      <dgm:prSet presAssocID="{CE6CFCA0-C49C-4951-BE4A-2894AF7F0369}" presName="compositeShape" presStyleCnt="0">
        <dgm:presLayoutVars>
          <dgm:chMax val="7"/>
          <dgm:dir/>
          <dgm:resizeHandles val="exact"/>
        </dgm:presLayoutVars>
      </dgm:prSet>
      <dgm:spPr/>
    </dgm:pt>
    <dgm:pt modelId="{EDBBB33F-27B5-48AE-A61C-C9DE23066AD1}" type="pres">
      <dgm:prSet presAssocID="{21F9EB01-2DBC-4DE3-BF4F-D736561A8F50}" presName="circ1TxSh" presStyleLbl="vennNode1" presStyleIdx="0" presStyleCnt="1" custScaleX="81179" custScaleY="90583" custLinFactNeighborX="-9411" custLinFactNeighborY="36409"/>
      <dgm:spPr/>
    </dgm:pt>
  </dgm:ptLst>
  <dgm:cxnLst>
    <dgm:cxn modelId="{CFCB4742-8D43-489A-BBF7-CC1618D35DDE}" type="presOf" srcId="{CE6CFCA0-C49C-4951-BE4A-2894AF7F0369}" destId="{7B1E7C52-CF18-48B2-BB65-024F73E359D3}" srcOrd="0" destOrd="0" presId="urn:microsoft.com/office/officeart/2005/8/layout/venn1"/>
    <dgm:cxn modelId="{940C2563-554A-40FF-BFAA-B9E7252C1331}" type="presOf" srcId="{21F9EB01-2DBC-4DE3-BF4F-D736561A8F50}" destId="{EDBBB33F-27B5-48AE-A61C-C9DE23066AD1}" srcOrd="0" destOrd="0" presId="urn:microsoft.com/office/officeart/2005/8/layout/venn1"/>
    <dgm:cxn modelId="{4ED37DFF-B7F3-4A12-BAF1-D82B1853C7BC}" srcId="{CE6CFCA0-C49C-4951-BE4A-2894AF7F0369}" destId="{21F9EB01-2DBC-4DE3-BF4F-D736561A8F50}" srcOrd="0" destOrd="0" parTransId="{8B03F53D-FC70-4946-AEAC-F84E888AD489}" sibTransId="{F4A9E490-2C33-4765-846D-F336D70D9E90}"/>
    <dgm:cxn modelId="{A68D63EC-F0C0-48C7-85F1-4B6BB935A877}" type="presParOf" srcId="{7B1E7C52-CF18-48B2-BB65-024F73E359D3}" destId="{EDBBB33F-27B5-48AE-A61C-C9DE23066AD1}" srcOrd="0" destOrd="0" presId="urn:microsoft.com/office/officeart/2005/8/layout/ven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E6DF1C2-1746-482F-BF52-CD765E80A365}" type="doc">
      <dgm:prSet loTypeId="urn:microsoft.com/office/officeart/2005/8/layout/venn1" loCatId="relationship" qsTypeId="urn:microsoft.com/office/officeart/2005/8/quickstyle/simple1#3" qsCatId="simple" csTypeId="urn:microsoft.com/office/officeart/2005/8/colors/accent1_2#3" csCatId="accent1" phldr="1"/>
      <dgm:spPr/>
      <dgm:t>
        <a:bodyPr/>
        <a:lstStyle/>
        <a:p>
          <a:endParaRPr lang="zh-CN" altLang="en-US"/>
        </a:p>
      </dgm:t>
    </dgm:pt>
    <dgm:pt modelId="{4E65984A-BA92-43D1-B9A2-B9086CB43038}">
      <dgm:prSet/>
      <dgm:spPr/>
      <dgm:t>
        <a:bodyPr/>
        <a:lstStyle/>
        <a:p>
          <a:pPr rtl="0"/>
          <a:r>
            <a:rPr lang="zh-CN" dirty="0"/>
            <a:t>事</a:t>
          </a:r>
        </a:p>
      </dgm:t>
    </dgm:pt>
    <dgm:pt modelId="{81728B8A-367F-45A7-8399-F1C3131B02C5}" type="parTrans" cxnId="{D4BAEDBC-6704-4ED8-83C9-D725DD67589D}">
      <dgm:prSet/>
      <dgm:spPr/>
      <dgm:t>
        <a:bodyPr/>
        <a:lstStyle/>
        <a:p>
          <a:endParaRPr lang="zh-CN" altLang="en-US"/>
        </a:p>
      </dgm:t>
    </dgm:pt>
    <dgm:pt modelId="{8E214BAF-A429-4BFC-AB47-111633C977F3}" type="sibTrans" cxnId="{D4BAEDBC-6704-4ED8-83C9-D725DD67589D}">
      <dgm:prSet/>
      <dgm:spPr/>
      <dgm:t>
        <a:bodyPr/>
        <a:lstStyle/>
        <a:p>
          <a:endParaRPr lang="zh-CN" altLang="en-US"/>
        </a:p>
      </dgm:t>
    </dgm:pt>
    <dgm:pt modelId="{171034FF-3396-4AA1-9482-05BACFB2D723}" type="pres">
      <dgm:prSet presAssocID="{0E6DF1C2-1746-482F-BF52-CD765E80A365}" presName="compositeShape" presStyleCnt="0">
        <dgm:presLayoutVars>
          <dgm:chMax val="7"/>
          <dgm:dir/>
          <dgm:resizeHandles val="exact"/>
        </dgm:presLayoutVars>
      </dgm:prSet>
      <dgm:spPr/>
    </dgm:pt>
    <dgm:pt modelId="{952DD290-D500-4BE9-9525-723274617DF1}" type="pres">
      <dgm:prSet presAssocID="{4E65984A-BA92-43D1-B9A2-B9086CB43038}" presName="circ1TxSh" presStyleLbl="vennNode1" presStyleIdx="0" presStyleCnt="1" custScaleX="120198" custLinFactNeighborX="-14727" custLinFactNeighborY="-12058"/>
      <dgm:spPr/>
    </dgm:pt>
  </dgm:ptLst>
  <dgm:cxnLst>
    <dgm:cxn modelId="{D43FCD64-D388-4F1E-81B9-6AE5D558BA3F}" type="presOf" srcId="{0E6DF1C2-1746-482F-BF52-CD765E80A365}" destId="{171034FF-3396-4AA1-9482-05BACFB2D723}" srcOrd="0" destOrd="0" presId="urn:microsoft.com/office/officeart/2005/8/layout/venn1"/>
    <dgm:cxn modelId="{D4BAEDBC-6704-4ED8-83C9-D725DD67589D}" srcId="{0E6DF1C2-1746-482F-BF52-CD765E80A365}" destId="{4E65984A-BA92-43D1-B9A2-B9086CB43038}" srcOrd="0" destOrd="0" parTransId="{81728B8A-367F-45A7-8399-F1C3131B02C5}" sibTransId="{8E214BAF-A429-4BFC-AB47-111633C977F3}"/>
    <dgm:cxn modelId="{5D5C12DA-2293-40FC-9C98-B8EBC099190B}" type="presOf" srcId="{4E65984A-BA92-43D1-B9A2-B9086CB43038}" destId="{952DD290-D500-4BE9-9525-723274617DF1}" srcOrd="0" destOrd="0" presId="urn:microsoft.com/office/officeart/2005/8/layout/venn1"/>
    <dgm:cxn modelId="{5F2702CE-E9D9-422B-8A29-83C8384984E5}" type="presParOf" srcId="{171034FF-3396-4AA1-9482-05BACFB2D723}" destId="{952DD290-D500-4BE9-9525-723274617DF1}" srcOrd="0" destOrd="0" presId="urn:microsoft.com/office/officeart/2005/8/layout/venn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E584C8-CAF4-4F3A-A494-457051CBD1BA}">
      <dsp:nvSpPr>
        <dsp:cNvPr id="0" name=""/>
        <dsp:cNvSpPr/>
      </dsp:nvSpPr>
      <dsp:spPr>
        <a:xfrm>
          <a:off x="0" y="173742"/>
          <a:ext cx="327920" cy="357602"/>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755650" rtl="0">
            <a:lnSpc>
              <a:spcPct val="90000"/>
            </a:lnSpc>
            <a:spcBef>
              <a:spcPct val="0"/>
            </a:spcBef>
            <a:spcAft>
              <a:spcPct val="35000"/>
            </a:spcAft>
            <a:buNone/>
          </a:pPr>
          <a:r>
            <a:rPr lang="zh-CN" sz="1700" kern="1200" dirty="0"/>
            <a:t>大</a:t>
          </a:r>
        </a:p>
      </dsp:txBody>
      <dsp:txXfrm>
        <a:off x="48023" y="226112"/>
        <a:ext cx="231874" cy="25286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4B3101-F142-4E5E-B80A-8D9996F097C7}">
      <dsp:nvSpPr>
        <dsp:cNvPr id="0" name=""/>
        <dsp:cNvSpPr/>
      </dsp:nvSpPr>
      <dsp:spPr>
        <a:xfrm>
          <a:off x="0" y="92031"/>
          <a:ext cx="503851" cy="503851"/>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22350" rtl="0">
            <a:lnSpc>
              <a:spcPct val="90000"/>
            </a:lnSpc>
            <a:spcBef>
              <a:spcPct val="0"/>
            </a:spcBef>
            <a:spcAft>
              <a:spcPct val="35000"/>
            </a:spcAft>
            <a:buNone/>
          </a:pPr>
          <a:r>
            <a:rPr lang="zh-CN" sz="2300" kern="1200" dirty="0"/>
            <a:t>海</a:t>
          </a:r>
        </a:p>
      </dsp:txBody>
      <dsp:txXfrm>
        <a:off x="73787" y="165818"/>
        <a:ext cx="356277" cy="35627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AFA64C-DC3D-43CC-9306-9A83B9F4FF30}">
      <dsp:nvSpPr>
        <dsp:cNvPr id="0" name=""/>
        <dsp:cNvSpPr/>
      </dsp:nvSpPr>
      <dsp:spPr>
        <a:xfrm>
          <a:off x="40723" y="144390"/>
          <a:ext cx="463126" cy="416886"/>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44550" rtl="0">
            <a:lnSpc>
              <a:spcPct val="90000"/>
            </a:lnSpc>
            <a:spcBef>
              <a:spcPct val="0"/>
            </a:spcBef>
            <a:spcAft>
              <a:spcPct val="35000"/>
            </a:spcAft>
            <a:buNone/>
          </a:pPr>
          <a:r>
            <a:rPr lang="zh-CN" sz="1900" kern="1200" dirty="0"/>
            <a:t>大</a:t>
          </a:r>
        </a:p>
      </dsp:txBody>
      <dsp:txXfrm>
        <a:off x="108546" y="205442"/>
        <a:ext cx="327480" cy="29478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19629E-037B-4B5B-8915-441F51FA60BC}">
      <dsp:nvSpPr>
        <dsp:cNvPr id="0" name=""/>
        <dsp:cNvSpPr/>
      </dsp:nvSpPr>
      <dsp:spPr>
        <a:xfrm>
          <a:off x="41437" y="143426"/>
          <a:ext cx="363818" cy="532096"/>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rtl="0">
            <a:lnSpc>
              <a:spcPct val="90000"/>
            </a:lnSpc>
            <a:spcBef>
              <a:spcPct val="0"/>
            </a:spcBef>
            <a:spcAft>
              <a:spcPct val="35000"/>
            </a:spcAft>
            <a:buNone/>
          </a:pPr>
          <a:r>
            <a:rPr lang="zh-CN" sz="2000" kern="1200" dirty="0"/>
            <a:t>学</a:t>
          </a:r>
        </a:p>
      </dsp:txBody>
      <dsp:txXfrm>
        <a:off x="94717" y="221350"/>
        <a:ext cx="257258" cy="3762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BBB33F-27B5-48AE-A61C-C9DE23066AD1}">
      <dsp:nvSpPr>
        <dsp:cNvPr id="0" name=""/>
        <dsp:cNvSpPr/>
      </dsp:nvSpPr>
      <dsp:spPr>
        <a:xfrm>
          <a:off x="0" y="314215"/>
          <a:ext cx="350292" cy="390871"/>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00100" rtl="0">
            <a:lnSpc>
              <a:spcPct val="90000"/>
            </a:lnSpc>
            <a:spcBef>
              <a:spcPct val="0"/>
            </a:spcBef>
            <a:spcAft>
              <a:spcPct val="35000"/>
            </a:spcAft>
            <a:buNone/>
          </a:pPr>
          <a:r>
            <a:rPr lang="zh-CN" sz="1800" kern="1200" dirty="0"/>
            <a:t>连</a:t>
          </a:r>
        </a:p>
      </dsp:txBody>
      <dsp:txXfrm>
        <a:off x="51299" y="371457"/>
        <a:ext cx="247694" cy="2763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DD290-D500-4BE9-9525-723274617DF1}">
      <dsp:nvSpPr>
        <dsp:cNvPr id="0" name=""/>
        <dsp:cNvSpPr/>
      </dsp:nvSpPr>
      <dsp:spPr>
        <a:xfrm>
          <a:off x="-49924" y="0"/>
          <a:ext cx="594200" cy="494351"/>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22350" rtl="0">
            <a:lnSpc>
              <a:spcPct val="90000"/>
            </a:lnSpc>
            <a:spcBef>
              <a:spcPct val="0"/>
            </a:spcBef>
            <a:spcAft>
              <a:spcPct val="35000"/>
            </a:spcAft>
            <a:buNone/>
          </a:pPr>
          <a:r>
            <a:rPr lang="zh-CN" sz="2300" kern="1200" dirty="0"/>
            <a:t>事</a:t>
          </a:r>
        </a:p>
      </dsp:txBody>
      <dsp:txXfrm>
        <a:off x="37095" y="72396"/>
        <a:ext cx="420162" cy="3495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4B3101-F142-4E5E-B80A-8D9996F097C7}">
      <dsp:nvSpPr>
        <dsp:cNvPr id="0" name=""/>
        <dsp:cNvSpPr/>
      </dsp:nvSpPr>
      <dsp:spPr>
        <a:xfrm>
          <a:off x="0" y="91645"/>
          <a:ext cx="504057" cy="50405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22350" rtl="0">
            <a:lnSpc>
              <a:spcPct val="90000"/>
            </a:lnSpc>
            <a:spcBef>
              <a:spcPct val="0"/>
            </a:spcBef>
            <a:spcAft>
              <a:spcPct val="35000"/>
            </a:spcAft>
            <a:buNone/>
          </a:pPr>
          <a:r>
            <a:rPr lang="zh-CN" sz="2300" kern="1200" dirty="0"/>
            <a:t>海</a:t>
          </a:r>
        </a:p>
      </dsp:txBody>
      <dsp:txXfrm>
        <a:off x="73817" y="165462"/>
        <a:ext cx="356423" cy="3564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AFA64C-DC3D-43CC-9306-9A83B9F4FF30}">
      <dsp:nvSpPr>
        <dsp:cNvPr id="0" name=""/>
        <dsp:cNvSpPr/>
      </dsp:nvSpPr>
      <dsp:spPr>
        <a:xfrm>
          <a:off x="40739" y="144015"/>
          <a:ext cx="463315" cy="417056"/>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44550" rtl="0">
            <a:lnSpc>
              <a:spcPct val="90000"/>
            </a:lnSpc>
            <a:spcBef>
              <a:spcPct val="0"/>
            </a:spcBef>
            <a:spcAft>
              <a:spcPct val="35000"/>
            </a:spcAft>
            <a:buNone/>
          </a:pPr>
          <a:r>
            <a:rPr lang="zh-CN" sz="1900" kern="1200" dirty="0"/>
            <a:t>大</a:t>
          </a:r>
        </a:p>
      </dsp:txBody>
      <dsp:txXfrm>
        <a:off x="108590" y="205091"/>
        <a:ext cx="327613" cy="2949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19629E-037B-4B5B-8915-441F51FA60BC}">
      <dsp:nvSpPr>
        <dsp:cNvPr id="0" name=""/>
        <dsp:cNvSpPr/>
      </dsp:nvSpPr>
      <dsp:spPr>
        <a:xfrm>
          <a:off x="41454" y="143050"/>
          <a:ext cx="363967" cy="532314"/>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rtl="0">
            <a:lnSpc>
              <a:spcPct val="90000"/>
            </a:lnSpc>
            <a:spcBef>
              <a:spcPct val="0"/>
            </a:spcBef>
            <a:spcAft>
              <a:spcPct val="35000"/>
            </a:spcAft>
            <a:buNone/>
          </a:pPr>
          <a:r>
            <a:rPr lang="zh-CN" sz="2000" kern="1200" dirty="0"/>
            <a:t>学</a:t>
          </a:r>
        </a:p>
      </dsp:txBody>
      <dsp:txXfrm>
        <a:off x="94756" y="221006"/>
        <a:ext cx="257363" cy="3764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E584C8-CAF4-4F3A-A494-457051CBD1BA}">
      <dsp:nvSpPr>
        <dsp:cNvPr id="0" name=""/>
        <dsp:cNvSpPr/>
      </dsp:nvSpPr>
      <dsp:spPr>
        <a:xfrm>
          <a:off x="0" y="174104"/>
          <a:ext cx="327787" cy="357457"/>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755650" rtl="0">
            <a:lnSpc>
              <a:spcPct val="90000"/>
            </a:lnSpc>
            <a:spcBef>
              <a:spcPct val="0"/>
            </a:spcBef>
            <a:spcAft>
              <a:spcPct val="35000"/>
            </a:spcAft>
            <a:buNone/>
          </a:pPr>
          <a:r>
            <a:rPr lang="zh-CN" sz="1700" kern="1200" dirty="0"/>
            <a:t>大</a:t>
          </a:r>
        </a:p>
      </dsp:txBody>
      <dsp:txXfrm>
        <a:off x="48003" y="226452"/>
        <a:ext cx="231781" cy="25276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BBB33F-27B5-48AE-A61C-C9DE23066AD1}">
      <dsp:nvSpPr>
        <dsp:cNvPr id="0" name=""/>
        <dsp:cNvSpPr/>
      </dsp:nvSpPr>
      <dsp:spPr>
        <a:xfrm>
          <a:off x="0" y="314520"/>
          <a:ext cx="350149" cy="390711"/>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00100" rtl="0">
            <a:lnSpc>
              <a:spcPct val="90000"/>
            </a:lnSpc>
            <a:spcBef>
              <a:spcPct val="0"/>
            </a:spcBef>
            <a:spcAft>
              <a:spcPct val="35000"/>
            </a:spcAft>
            <a:buNone/>
          </a:pPr>
          <a:r>
            <a:rPr lang="zh-CN" sz="1800" kern="1200" dirty="0"/>
            <a:t>连</a:t>
          </a:r>
        </a:p>
      </dsp:txBody>
      <dsp:txXfrm>
        <a:off x="51278" y="371738"/>
        <a:ext cx="247593" cy="27627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DD290-D500-4BE9-9525-723274617DF1}">
      <dsp:nvSpPr>
        <dsp:cNvPr id="0" name=""/>
        <dsp:cNvSpPr/>
      </dsp:nvSpPr>
      <dsp:spPr>
        <a:xfrm>
          <a:off x="-49904" y="0"/>
          <a:ext cx="593958" cy="49415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022350" rtl="0">
            <a:lnSpc>
              <a:spcPct val="90000"/>
            </a:lnSpc>
            <a:spcBef>
              <a:spcPct val="0"/>
            </a:spcBef>
            <a:spcAft>
              <a:spcPct val="35000"/>
            </a:spcAft>
            <a:buNone/>
          </a:pPr>
          <a:r>
            <a:rPr lang="zh-CN" sz="2300" kern="1200" dirty="0"/>
            <a:t>事</a:t>
          </a:r>
        </a:p>
      </dsp:txBody>
      <dsp:txXfrm>
        <a:off x="37079" y="72367"/>
        <a:ext cx="419992" cy="349416"/>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6">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10" Type="http://schemas.openxmlformats.org/officeDocument/2006/relationships/image" Target="../media/image11.wmf"/><Relationship Id="rId4" Type="http://schemas.openxmlformats.org/officeDocument/2006/relationships/image" Target="../media/image5.wmf"/><Relationship Id="rId9"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5" Type="http://schemas.openxmlformats.org/officeDocument/2006/relationships/image" Target="../media/image16.wmf"/><Relationship Id="rId4"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5" Type="http://schemas.openxmlformats.org/officeDocument/2006/relationships/image" Target="../media/image21.wmf"/><Relationship Id="rId4"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19.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6EE905-B972-49DE-B2D9-AC651E92DFD5}" type="datetimeFigureOut">
              <a:rPr lang="zh-CN" altLang="en-US" smtClean="0"/>
              <a:pPr/>
              <a:t>2020/10/26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CECBA4-2E9D-4FA7-B202-C8BC17F5B7D1}" type="slidenum">
              <a:rPr lang="zh-CN" altLang="en-US" smtClean="0"/>
              <a:pPr/>
              <a:t>‹#›</a:t>
            </a:fld>
            <a:endParaRPr lang="zh-CN" altLang="en-US"/>
          </a:p>
        </p:txBody>
      </p:sp>
    </p:spTree>
    <p:extLst>
      <p:ext uri="{BB962C8B-B14F-4D97-AF65-F5344CB8AC3E}">
        <p14:creationId xmlns:p14="http://schemas.microsoft.com/office/powerpoint/2010/main" val="463410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26" Type="http://schemas.microsoft.com/office/2007/relationships/diagramDrawing" Target="../diagrams/drawing5.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5" Type="http://schemas.openxmlformats.org/officeDocument/2006/relationships/diagramColors" Target="../diagrams/colors5.xml"/><Relationship Id="rId33" Type="http://schemas.microsoft.com/office/2007/relationships/hdphoto" Target="../media/hdphoto1.wdp"/><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29" Type="http://schemas.openxmlformats.org/officeDocument/2006/relationships/diagramQuickStyle" Target="../diagrams/quickStyle6.xml"/><Relationship Id="rId1" Type="http://schemas.openxmlformats.org/officeDocument/2006/relationships/slideMaster" Target="../slideMasters/slideMaster1.xml"/><Relationship Id="rId6" Type="http://schemas.microsoft.com/office/2007/relationships/diagramDrawing" Target="../diagrams/drawing1.xml"/><Relationship Id="rId11" Type="http://schemas.microsoft.com/office/2007/relationships/diagramDrawing" Target="../diagrams/drawing2.xml"/><Relationship Id="rId24" Type="http://schemas.openxmlformats.org/officeDocument/2006/relationships/diagramQuickStyle" Target="../diagrams/quickStyle5.xml"/><Relationship Id="rId32" Type="http://schemas.openxmlformats.org/officeDocument/2006/relationships/image" Target="../media/image1.png"/><Relationship Id="rId5" Type="http://schemas.openxmlformats.org/officeDocument/2006/relationships/diagramColors" Target="../diagrams/colors1.xml"/><Relationship Id="rId15" Type="http://schemas.openxmlformats.org/officeDocument/2006/relationships/diagramColors" Target="../diagrams/colors3.xml"/><Relationship Id="rId23" Type="http://schemas.openxmlformats.org/officeDocument/2006/relationships/diagramLayout" Target="../diagrams/layout5.xml"/><Relationship Id="rId28" Type="http://schemas.openxmlformats.org/officeDocument/2006/relationships/diagramLayout" Target="../diagrams/layout6.xml"/><Relationship Id="rId10" Type="http://schemas.openxmlformats.org/officeDocument/2006/relationships/diagramColors" Target="../diagrams/colors2.xml"/><Relationship Id="rId19" Type="http://schemas.openxmlformats.org/officeDocument/2006/relationships/diagramQuickStyle" Target="../diagrams/quickStyle4.xml"/><Relationship Id="rId31" Type="http://schemas.microsoft.com/office/2007/relationships/diagramDrawing" Target="../diagrams/drawing6.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 Id="rId22" Type="http://schemas.openxmlformats.org/officeDocument/2006/relationships/diagramData" Target="../diagrams/data5.xml"/><Relationship Id="rId27" Type="http://schemas.openxmlformats.org/officeDocument/2006/relationships/diagramData" Target="../diagrams/data6.xml"/><Relationship Id="rId30" Type="http://schemas.openxmlformats.org/officeDocument/2006/relationships/diagramColors" Target="../diagrams/colors6.xml"/></Relationships>
</file>

<file path=ppt/slideLayouts/_rels/slideLayout2.xml.rels><?xml version="1.0" encoding="UTF-8" standalone="yes"?>
<Relationships xmlns="http://schemas.openxmlformats.org/package/2006/relationships"><Relationship Id="rId8" Type="http://schemas.openxmlformats.org/officeDocument/2006/relationships/diagramLayout" Target="../diagrams/layout8.xml"/><Relationship Id="rId13" Type="http://schemas.openxmlformats.org/officeDocument/2006/relationships/diagramLayout" Target="../diagrams/layout9.xml"/><Relationship Id="rId18" Type="http://schemas.openxmlformats.org/officeDocument/2006/relationships/diagramLayout" Target="../diagrams/layout10.xml"/><Relationship Id="rId26" Type="http://schemas.microsoft.com/office/2007/relationships/diagramDrawing" Target="../diagrams/drawing11.xml"/><Relationship Id="rId3" Type="http://schemas.openxmlformats.org/officeDocument/2006/relationships/diagramLayout" Target="../diagrams/layout7.xml"/><Relationship Id="rId21" Type="http://schemas.microsoft.com/office/2007/relationships/diagramDrawing" Target="../diagrams/drawing10.xml"/><Relationship Id="rId7" Type="http://schemas.openxmlformats.org/officeDocument/2006/relationships/diagramData" Target="../diagrams/data8.xml"/><Relationship Id="rId12" Type="http://schemas.openxmlformats.org/officeDocument/2006/relationships/diagramData" Target="../diagrams/data9.xml"/><Relationship Id="rId17" Type="http://schemas.openxmlformats.org/officeDocument/2006/relationships/diagramData" Target="../diagrams/data10.xml"/><Relationship Id="rId25" Type="http://schemas.openxmlformats.org/officeDocument/2006/relationships/diagramColors" Target="../diagrams/colors11.xml"/><Relationship Id="rId2" Type="http://schemas.openxmlformats.org/officeDocument/2006/relationships/diagramData" Target="../diagrams/data7.xml"/><Relationship Id="rId16" Type="http://schemas.microsoft.com/office/2007/relationships/diagramDrawing" Target="../diagrams/drawing9.xml"/><Relationship Id="rId20" Type="http://schemas.openxmlformats.org/officeDocument/2006/relationships/diagramColors" Target="../diagrams/colors10.xml"/><Relationship Id="rId29" Type="http://schemas.openxmlformats.org/officeDocument/2006/relationships/diagramQuickStyle" Target="../diagrams/quickStyle12.xml"/><Relationship Id="rId1" Type="http://schemas.openxmlformats.org/officeDocument/2006/relationships/slideMaster" Target="../slideMasters/slideMaster2.xml"/><Relationship Id="rId6" Type="http://schemas.microsoft.com/office/2007/relationships/diagramDrawing" Target="../diagrams/drawing7.xml"/><Relationship Id="rId11" Type="http://schemas.microsoft.com/office/2007/relationships/diagramDrawing" Target="../diagrams/drawing8.xml"/><Relationship Id="rId24" Type="http://schemas.openxmlformats.org/officeDocument/2006/relationships/diagramQuickStyle" Target="../diagrams/quickStyle11.xml"/><Relationship Id="rId32" Type="http://schemas.openxmlformats.org/officeDocument/2006/relationships/image" Target="../media/image1.png"/><Relationship Id="rId5" Type="http://schemas.openxmlformats.org/officeDocument/2006/relationships/diagramColors" Target="../diagrams/colors7.xml"/><Relationship Id="rId15" Type="http://schemas.openxmlformats.org/officeDocument/2006/relationships/diagramColors" Target="../diagrams/colors9.xml"/><Relationship Id="rId23" Type="http://schemas.openxmlformats.org/officeDocument/2006/relationships/diagramLayout" Target="../diagrams/layout11.xml"/><Relationship Id="rId28" Type="http://schemas.openxmlformats.org/officeDocument/2006/relationships/diagramLayout" Target="../diagrams/layout12.xml"/><Relationship Id="rId10" Type="http://schemas.openxmlformats.org/officeDocument/2006/relationships/diagramColors" Target="../diagrams/colors8.xml"/><Relationship Id="rId19" Type="http://schemas.openxmlformats.org/officeDocument/2006/relationships/diagramQuickStyle" Target="../diagrams/quickStyle10.xml"/><Relationship Id="rId31" Type="http://schemas.microsoft.com/office/2007/relationships/diagramDrawing" Target="../diagrams/drawing12.xml"/><Relationship Id="rId4" Type="http://schemas.openxmlformats.org/officeDocument/2006/relationships/diagramQuickStyle" Target="../diagrams/quickStyle7.xml"/><Relationship Id="rId9" Type="http://schemas.openxmlformats.org/officeDocument/2006/relationships/diagramQuickStyle" Target="../diagrams/quickStyle8.xml"/><Relationship Id="rId14" Type="http://schemas.openxmlformats.org/officeDocument/2006/relationships/diagramQuickStyle" Target="../diagrams/quickStyle9.xml"/><Relationship Id="rId22" Type="http://schemas.openxmlformats.org/officeDocument/2006/relationships/diagramData" Target="../diagrams/data11.xml"/><Relationship Id="rId27" Type="http://schemas.openxmlformats.org/officeDocument/2006/relationships/diagramData" Target="../diagrams/data12.xml"/><Relationship Id="rId30" Type="http://schemas.openxmlformats.org/officeDocument/2006/relationships/diagramColors" Target="../diagrams/colors1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11" name="直角三角形 10"/>
          <p:cNvSpPr/>
          <p:nvPr/>
        </p:nvSpPr>
        <p:spPr>
          <a:xfrm rot="16200000">
            <a:off x="7389439" y="5103439"/>
            <a:ext cx="1385395" cy="2123730"/>
          </a:xfrm>
          <a:prstGeom prst="rtTriangl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cap="none" spc="30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17" name="圆角矩形 16"/>
          <p:cNvSpPr/>
          <p:nvPr/>
        </p:nvSpPr>
        <p:spPr>
          <a:xfrm>
            <a:off x="-36512" y="6021288"/>
            <a:ext cx="8766722" cy="819283"/>
          </a:xfrm>
          <a:prstGeom prst="roundRect">
            <a:avLst>
              <a:gd name="adj" fmla="val 41000"/>
            </a:avLst>
          </a:prstGeom>
        </p:spPr>
        <p:style>
          <a:lnRef idx="1">
            <a:schemeClr val="accent1"/>
          </a:lnRef>
          <a:fillRef idx="2">
            <a:schemeClr val="accent1"/>
          </a:fillRef>
          <a:effectRef idx="1">
            <a:schemeClr val="accent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endParaRPr lang="zh-CN" altLang="en-US" sz="2800" b="1" dirty="0">
              <a:latin typeface="黑体" pitchFamily="49" charset="-122"/>
              <a:ea typeface="黑体" pitchFamily="49" charset="-122"/>
            </a:endParaRPr>
          </a:p>
        </p:txBody>
      </p:sp>
      <p:sp>
        <p:nvSpPr>
          <p:cNvPr id="2" name="标题 1"/>
          <p:cNvSpPr>
            <a:spLocks noGrp="1"/>
          </p:cNvSpPr>
          <p:nvPr>
            <p:ph type="ctrTitle"/>
          </p:nvPr>
        </p:nvSpPr>
        <p:spPr>
          <a:xfrm>
            <a:off x="179512" y="6093296"/>
            <a:ext cx="7772400" cy="576064"/>
          </a:xfrm>
        </p:spPr>
        <p:txBody>
          <a:bodyPr>
            <a:noAutofit/>
          </a:bodyPr>
          <a:lstStyle>
            <a:lvl1pPr>
              <a:defRPr sz="4000" b="1"/>
            </a:lvl1pPr>
          </a:lstStyle>
          <a:p>
            <a:r>
              <a:rPr lang="zh-CN" altLang="en-US"/>
              <a:t>单击此处编辑母版标题样式</a:t>
            </a:r>
            <a:endParaRPr lang="zh-CN" altLang="en-US" dirty="0"/>
          </a:p>
        </p:txBody>
      </p:sp>
      <p:sp>
        <p:nvSpPr>
          <p:cNvPr id="12" name="圆角矩形 11"/>
          <p:cNvSpPr/>
          <p:nvPr/>
        </p:nvSpPr>
        <p:spPr>
          <a:xfrm>
            <a:off x="8316416" y="-1"/>
            <a:ext cx="827586" cy="6430930"/>
          </a:xfrm>
          <a:prstGeom prst="roundRect">
            <a:avLst>
              <a:gd name="adj" fmla="val 37039"/>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3" name="副标题 2"/>
          <p:cNvSpPr>
            <a:spLocks noGrp="1"/>
          </p:cNvSpPr>
          <p:nvPr>
            <p:ph type="subTitle" idx="1"/>
          </p:nvPr>
        </p:nvSpPr>
        <p:spPr>
          <a:xfrm>
            <a:off x="8460432" y="176436"/>
            <a:ext cx="504057" cy="5412804"/>
          </a:xfrm>
        </p:spPr>
        <p:txBody>
          <a:bodyPr>
            <a:noAutofit/>
          </a:bodyPr>
          <a:lstStyle>
            <a:lvl1pPr marL="0" indent="0" algn="ctr">
              <a:buNone/>
              <a:defRPr sz="32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dirty="0"/>
          </a:p>
        </p:txBody>
      </p:sp>
      <p:grpSp>
        <p:nvGrpSpPr>
          <p:cNvPr id="18" name="组合 17"/>
          <p:cNvGrpSpPr/>
          <p:nvPr/>
        </p:nvGrpSpPr>
        <p:grpSpPr>
          <a:xfrm>
            <a:off x="7671772" y="5517232"/>
            <a:ext cx="1508740" cy="1462473"/>
            <a:chOff x="7668345" y="5566926"/>
            <a:chExt cx="1508740" cy="1462473"/>
          </a:xfrm>
        </p:grpSpPr>
        <p:grpSp>
          <p:nvGrpSpPr>
            <p:cNvPr id="19" name="组合 18"/>
            <p:cNvGrpSpPr/>
            <p:nvPr/>
          </p:nvGrpSpPr>
          <p:grpSpPr>
            <a:xfrm>
              <a:off x="7668345" y="5566926"/>
              <a:ext cx="1508740" cy="1462473"/>
              <a:chOff x="6001844" y="2223042"/>
              <a:chExt cx="1218598" cy="766058"/>
            </a:xfrm>
          </p:grpSpPr>
          <p:graphicFrame>
            <p:nvGraphicFramePr>
              <p:cNvPr id="21" name="图示 20"/>
              <p:cNvGraphicFramePr/>
              <p:nvPr userDrawn="1">
                <p:extLst>
                  <p:ext uri="{D42A27DB-BD31-4B8C-83A1-F6EECF244321}">
                    <p14:modId xmlns:p14="http://schemas.microsoft.com/office/powerpoint/2010/main" val="3260491645"/>
                  </p:ext>
                </p:extLst>
              </p:nvPr>
            </p:nvGraphicFramePr>
            <p:xfrm>
              <a:off x="6118165" y="2619768"/>
              <a:ext cx="316745" cy="369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2" name="图示 21"/>
              <p:cNvGraphicFramePr/>
              <p:nvPr userDrawn="1">
                <p:extLst>
                  <p:ext uri="{D42A27DB-BD31-4B8C-83A1-F6EECF244321}">
                    <p14:modId xmlns:p14="http://schemas.microsoft.com/office/powerpoint/2010/main" val="2595250747"/>
                  </p:ext>
                </p:extLst>
              </p:nvPr>
            </p:nvGraphicFramePr>
            <p:xfrm>
              <a:off x="6001844" y="2393457"/>
              <a:ext cx="348524" cy="3693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4" name="图示 23"/>
              <p:cNvGraphicFramePr/>
              <p:nvPr userDrawn="1">
                <p:extLst>
                  <p:ext uri="{D42A27DB-BD31-4B8C-83A1-F6EECF244321}">
                    <p14:modId xmlns:p14="http://schemas.microsoft.com/office/powerpoint/2010/main" val="731631201"/>
                  </p:ext>
                </p:extLst>
              </p:nvPr>
            </p:nvGraphicFramePr>
            <p:xfrm>
              <a:off x="6358644" y="2223042"/>
              <a:ext cx="399284" cy="31343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3" name="图示 22"/>
              <p:cNvGraphicFramePr/>
              <p:nvPr userDrawn="1">
                <p:extLst>
                  <p:ext uri="{D42A27DB-BD31-4B8C-83A1-F6EECF244321}">
                    <p14:modId xmlns:p14="http://schemas.microsoft.com/office/powerpoint/2010/main" val="1011916604"/>
                  </p:ext>
                </p:extLst>
              </p:nvPr>
            </p:nvGraphicFramePr>
            <p:xfrm>
              <a:off x="6060004" y="2327312"/>
              <a:ext cx="407123" cy="36004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5" name="图示 24"/>
              <p:cNvGraphicFramePr/>
              <p:nvPr userDrawn="1">
                <p:extLst>
                  <p:ext uri="{D42A27DB-BD31-4B8C-83A1-F6EECF244321}">
                    <p14:modId xmlns:p14="http://schemas.microsoft.com/office/powerpoint/2010/main" val="610226036"/>
                  </p:ext>
                </p:extLst>
              </p:nvPr>
            </p:nvGraphicFramePr>
            <p:xfrm>
              <a:off x="6641608" y="2234731"/>
              <a:ext cx="440027" cy="369332"/>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图示 25"/>
              <p:cNvGraphicFramePr/>
              <p:nvPr userDrawn="1">
                <p:extLst>
                  <p:ext uri="{D42A27DB-BD31-4B8C-83A1-F6EECF244321}">
                    <p14:modId xmlns:p14="http://schemas.microsoft.com/office/powerpoint/2010/main" val="240961751"/>
                  </p:ext>
                </p:extLst>
              </p:nvPr>
            </p:nvGraphicFramePr>
            <p:xfrm>
              <a:off x="6859504" y="2347885"/>
              <a:ext cx="360938" cy="369332"/>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pSp>
        <p:pic>
          <p:nvPicPr>
            <p:cNvPr id="20" name="Picture 4" descr="C:\Users\bie\Desktop\线性代数\线性母版\海大校徽.jpg"/>
            <p:cNvPicPr>
              <a:picLocks noChangeAspect="1" noChangeArrowheads="1"/>
            </p:cNvPicPr>
            <p:nvPr userDrawn="1"/>
          </p:nvPicPr>
          <p:blipFill>
            <a:blip r:embed="rId32" cstate="print">
              <a:extLst>
                <a:ext uri="{BEBA8EAE-BF5A-486C-A8C5-ECC9F3942E4B}">
                  <a14:imgProps xmlns:a14="http://schemas.microsoft.com/office/drawing/2010/main">
                    <a14:imgLayer r:embed="rId33">
                      <a14:imgEffect>
                        <a14:backgroundRemoval t="3632" b="96852" l="3052" r="95775">
                          <a14:foregroundMark x1="43897" y1="6538" x2="46479" y2="95157"/>
                          <a14:foregroundMark x1="6808" y1="48668" x2="90610" y2="51332"/>
                        </a14:backgroundRemoval>
                      </a14:imgEffect>
                    </a14:imgLayer>
                  </a14:imgProps>
                </a:ext>
                <a:ext uri="{28A0092B-C50C-407E-A947-70E740481C1C}">
                  <a14:useLocalDpi xmlns:a14="http://schemas.microsoft.com/office/drawing/2010/main" val="0"/>
                </a:ext>
              </a:extLst>
            </a:blip>
            <a:srcRect/>
            <a:stretch>
              <a:fillRect/>
            </a:stretch>
          </p:blipFill>
          <p:spPr bwMode="auto">
            <a:xfrm>
              <a:off x="7884368" y="5805264"/>
              <a:ext cx="1240223" cy="120237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grpSp>
      <p:sp>
        <p:nvSpPr>
          <p:cNvPr id="32" name="内容占位符 31"/>
          <p:cNvSpPr>
            <a:spLocks noGrp="1"/>
          </p:cNvSpPr>
          <p:nvPr>
            <p:ph sz="quarter" idx="10"/>
          </p:nvPr>
        </p:nvSpPr>
        <p:spPr>
          <a:xfrm>
            <a:off x="116592" y="116632"/>
            <a:ext cx="8055807" cy="568863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2698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5" name="直角三角形 10"/>
          <p:cNvSpPr/>
          <p:nvPr/>
        </p:nvSpPr>
        <p:spPr>
          <a:xfrm rot="16200000">
            <a:off x="7389019" y="5103019"/>
            <a:ext cx="1385887" cy="2124075"/>
          </a:xfrm>
          <a:prstGeom prst="rtTriangl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b="1" spc="30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6" name="圆角矩形 16"/>
          <p:cNvSpPr/>
          <p:nvPr/>
        </p:nvSpPr>
        <p:spPr>
          <a:xfrm>
            <a:off x="-36513" y="6021388"/>
            <a:ext cx="8766176" cy="819150"/>
          </a:xfrm>
          <a:prstGeom prst="roundRect">
            <a:avLst>
              <a:gd name="adj" fmla="val 41000"/>
            </a:avLst>
          </a:prstGeom>
        </p:spPr>
        <p:style>
          <a:lnRef idx="1">
            <a:schemeClr val="accent1"/>
          </a:lnRef>
          <a:fillRef idx="2">
            <a:schemeClr val="accent1"/>
          </a:fillRef>
          <a:effectRef idx="1">
            <a:schemeClr val="accent1"/>
          </a:effectRef>
          <a:fontRef idx="minor">
            <a:schemeClr val="dk1"/>
          </a:fontRef>
        </p:style>
        <p:txBody>
          <a:bodyPr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fontAlgn="auto">
              <a:spcBef>
                <a:spcPts val="0"/>
              </a:spcBef>
              <a:spcAft>
                <a:spcPts val="0"/>
              </a:spcAft>
              <a:defRPr/>
            </a:pPr>
            <a:endParaRPr lang="zh-CN" altLang="en-US" sz="2800" b="1" dirty="0">
              <a:latin typeface="黑体" pitchFamily="49" charset="-122"/>
              <a:ea typeface="黑体" pitchFamily="49" charset="-122"/>
            </a:endParaRPr>
          </a:p>
        </p:txBody>
      </p:sp>
      <p:sp>
        <p:nvSpPr>
          <p:cNvPr id="7" name="圆角矩形 11"/>
          <p:cNvSpPr/>
          <p:nvPr/>
        </p:nvSpPr>
        <p:spPr>
          <a:xfrm>
            <a:off x="8316913" y="0"/>
            <a:ext cx="827087" cy="6430963"/>
          </a:xfrm>
          <a:prstGeom prst="roundRect">
            <a:avLst>
              <a:gd name="adj" fmla="val 37039"/>
            </a:avLst>
          </a:prstGeom>
          <a:ln/>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endParaRPr lang="zh-CN" altLang="en-US"/>
          </a:p>
        </p:txBody>
      </p:sp>
      <p:grpSp>
        <p:nvGrpSpPr>
          <p:cNvPr id="8" name="组合 17"/>
          <p:cNvGrpSpPr>
            <a:grpSpLocks/>
          </p:cNvGrpSpPr>
          <p:nvPr/>
        </p:nvGrpSpPr>
        <p:grpSpPr bwMode="auto">
          <a:xfrm>
            <a:off x="7672388" y="5516563"/>
            <a:ext cx="1508125" cy="1463675"/>
            <a:chOff x="7668345" y="5566926"/>
            <a:chExt cx="1508740" cy="1462473"/>
          </a:xfrm>
        </p:grpSpPr>
        <p:grpSp>
          <p:nvGrpSpPr>
            <p:cNvPr id="9" name="组合 18"/>
            <p:cNvGrpSpPr>
              <a:grpSpLocks/>
            </p:cNvGrpSpPr>
            <p:nvPr/>
          </p:nvGrpSpPr>
          <p:grpSpPr bwMode="auto">
            <a:xfrm>
              <a:off x="7668345" y="5566926"/>
              <a:ext cx="1508740" cy="1462473"/>
              <a:chOff x="6001844" y="2223042"/>
              <a:chExt cx="1218598" cy="766058"/>
            </a:xfrm>
          </p:grpSpPr>
          <p:graphicFrame>
            <p:nvGraphicFramePr>
              <p:cNvPr id="11" name="图示 20"/>
              <p:cNvGraphicFramePr/>
              <p:nvPr userDrawn="1"/>
            </p:nvGraphicFramePr>
            <p:xfrm>
              <a:off x="6118165" y="2619768"/>
              <a:ext cx="316745" cy="3693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图示 21"/>
              <p:cNvGraphicFramePr/>
              <p:nvPr userDrawn="1"/>
            </p:nvGraphicFramePr>
            <p:xfrm>
              <a:off x="6001844" y="2393457"/>
              <a:ext cx="348524" cy="3693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3" name="图示 23"/>
              <p:cNvGraphicFramePr/>
              <p:nvPr userDrawn="1"/>
            </p:nvGraphicFramePr>
            <p:xfrm>
              <a:off x="6358644" y="2223042"/>
              <a:ext cx="399284" cy="31343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4" name="图示 22"/>
              <p:cNvGraphicFramePr/>
              <p:nvPr userDrawn="1"/>
            </p:nvGraphicFramePr>
            <p:xfrm>
              <a:off x="6060004" y="2327312"/>
              <a:ext cx="407123" cy="36004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5" name="图示 24"/>
              <p:cNvGraphicFramePr/>
              <p:nvPr userDrawn="1"/>
            </p:nvGraphicFramePr>
            <p:xfrm>
              <a:off x="6641608" y="2234731"/>
              <a:ext cx="440027" cy="369332"/>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16" name="图示 25"/>
              <p:cNvGraphicFramePr/>
              <p:nvPr userDrawn="1"/>
            </p:nvGraphicFramePr>
            <p:xfrm>
              <a:off x="6859504" y="2347885"/>
              <a:ext cx="360938" cy="369332"/>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pSp>
        <p:pic>
          <p:nvPicPr>
            <p:cNvPr id="10" name="Picture 4" descr="C:\Users\bie\Desktop\线性代数\线性母版\海大校徽.jpg"/>
            <p:cNvPicPr>
              <a:picLocks noChangeAspect="1" noChangeArrowheads="1"/>
            </p:cNvPicPr>
            <p:nvPr userDrawn="1"/>
          </p:nvPicPr>
          <p:blipFill>
            <a:blip r:embed="rId32" cstate="print"/>
            <a:srcRect/>
            <a:stretch>
              <a:fillRect/>
            </a:stretch>
          </p:blipFill>
          <p:spPr bwMode="auto">
            <a:xfrm>
              <a:off x="7884368" y="5805264"/>
              <a:ext cx="1240223" cy="1202376"/>
            </a:xfrm>
            <a:prstGeom prst="ellipse">
              <a:avLst/>
            </a:prstGeom>
            <a:ln>
              <a:noFill/>
            </a:ln>
            <a:effectLst>
              <a:softEdge rad="112500"/>
            </a:effectLst>
          </p:spPr>
        </p:pic>
      </p:grpSp>
      <p:sp>
        <p:nvSpPr>
          <p:cNvPr id="2" name="标题 1"/>
          <p:cNvSpPr>
            <a:spLocks noGrp="1"/>
          </p:cNvSpPr>
          <p:nvPr>
            <p:ph type="ctrTitle"/>
          </p:nvPr>
        </p:nvSpPr>
        <p:spPr>
          <a:xfrm>
            <a:off x="179512" y="6093296"/>
            <a:ext cx="7772400" cy="576064"/>
          </a:xfrm>
        </p:spPr>
        <p:txBody>
          <a:bodyPr>
            <a:noAutofit/>
          </a:bodyPr>
          <a:lstStyle>
            <a:lvl1pPr>
              <a:defRPr sz="4000" b="1"/>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8460432" y="176436"/>
            <a:ext cx="504057" cy="5412804"/>
          </a:xfrm>
        </p:spPr>
        <p:txBody>
          <a:bodyPr>
            <a:noAutofit/>
          </a:bodyPr>
          <a:lstStyle>
            <a:lvl1pPr marL="0" indent="0" algn="ctr">
              <a:buNone/>
              <a:defRPr sz="32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dirty="0"/>
          </a:p>
        </p:txBody>
      </p:sp>
      <p:sp>
        <p:nvSpPr>
          <p:cNvPr id="32" name="内容占位符 31"/>
          <p:cNvSpPr>
            <a:spLocks noGrp="1"/>
          </p:cNvSpPr>
          <p:nvPr>
            <p:ph sz="quarter" idx="10"/>
          </p:nvPr>
        </p:nvSpPr>
        <p:spPr>
          <a:xfrm>
            <a:off x="116592" y="116632"/>
            <a:ext cx="8055807" cy="568863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6606381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91C718-8074-413F-8E06-7EFF3763FEFE}" type="datetimeFigureOut">
              <a:rPr lang="zh-CN" altLang="en-US" smtClean="0"/>
              <a:pPr/>
              <a:t>2020/10/26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2394F5-9B9D-49DF-9FEC-C2A214EB7C66}" type="slidenum">
              <a:rPr lang="zh-CN" altLang="en-US" smtClean="0"/>
              <a:pPr/>
              <a:t>‹#›</a:t>
            </a:fld>
            <a:endParaRPr lang="zh-CN" altLang="en-US"/>
          </a:p>
        </p:txBody>
      </p:sp>
    </p:spTree>
    <p:extLst>
      <p:ext uri="{BB962C8B-B14F-4D97-AF65-F5344CB8AC3E}">
        <p14:creationId xmlns:p14="http://schemas.microsoft.com/office/powerpoint/2010/main" val="178255167"/>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9CBD4598-ACA7-4851-886E-F93D7B0A57AA}" type="datetimeFigureOut">
              <a:rPr lang="zh-CN" altLang="en-US"/>
              <a:pPr>
                <a:defRPr/>
              </a:pPr>
              <a:t>2020/10/26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2584F908-A230-47A8-83CF-D8F4CE355645}" type="slidenum">
              <a:rPr lang="zh-CN" altLang="en-US"/>
              <a:pPr>
                <a:defRPr/>
              </a:pPr>
              <a:t>‹#›</a:t>
            </a:fld>
            <a:endParaRPr lang="zh-CN" altLang="en-US"/>
          </a:p>
        </p:txBody>
      </p:sp>
    </p:spTree>
    <p:extLst>
      <p:ext uri="{BB962C8B-B14F-4D97-AF65-F5344CB8AC3E}">
        <p14:creationId xmlns:p14="http://schemas.microsoft.com/office/powerpoint/2010/main" val="262148824"/>
      </p:ext>
    </p:extLst>
  </p:cSld>
  <p:clrMap bg1="lt1" tx1="dk1" bg2="lt2" tx2="dk2" accent1="accent1" accent2="accent2" accent3="accent3" accent4="accent4" accent5="accent5" accent6="accent6" hlink="hlink" folHlink="folHlink"/>
  <p:sldLayoutIdLst>
    <p:sldLayoutId id="2147483663" r:id="rId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charset="-122"/>
        </a:defRPr>
      </a:lvl2pPr>
      <a:lvl3pPr algn="ctr" rtl="0" fontAlgn="base">
        <a:spcBef>
          <a:spcPct val="0"/>
        </a:spcBef>
        <a:spcAft>
          <a:spcPct val="0"/>
        </a:spcAft>
        <a:defRPr sz="4400">
          <a:solidFill>
            <a:schemeClr val="tx1"/>
          </a:solidFill>
          <a:latin typeface="Calibri" pitchFamily="34" charset="0"/>
          <a:ea typeface="宋体" charset="-122"/>
        </a:defRPr>
      </a:lvl3pPr>
      <a:lvl4pPr algn="ctr" rtl="0" fontAlgn="base">
        <a:spcBef>
          <a:spcPct val="0"/>
        </a:spcBef>
        <a:spcAft>
          <a:spcPct val="0"/>
        </a:spcAft>
        <a:defRPr sz="4400">
          <a:solidFill>
            <a:schemeClr val="tx1"/>
          </a:solidFill>
          <a:latin typeface="Calibri" pitchFamily="34" charset="0"/>
          <a:ea typeface="宋体" charset="-122"/>
        </a:defRPr>
      </a:lvl4pPr>
      <a:lvl5pPr algn="ctr" rtl="0" fontAlgn="base">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6.bin"/><Relationship Id="rId18" Type="http://schemas.openxmlformats.org/officeDocument/2006/relationships/image" Target="../media/image9.w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6.wmf"/><Relationship Id="rId17" Type="http://schemas.openxmlformats.org/officeDocument/2006/relationships/oleObject" Target="../embeddings/oleObject8.bin"/><Relationship Id="rId2" Type="http://schemas.openxmlformats.org/officeDocument/2006/relationships/slideLayout" Target="../slideLayouts/slideLayout2.xml"/><Relationship Id="rId16" Type="http://schemas.openxmlformats.org/officeDocument/2006/relationships/image" Target="../media/image8.wmf"/><Relationship Id="rId20" Type="http://schemas.openxmlformats.org/officeDocument/2006/relationships/image" Target="../media/image10.wmf"/><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5.wmf"/><Relationship Id="rId19" Type="http://schemas.openxmlformats.org/officeDocument/2006/relationships/oleObject" Target="../embeddings/oleObject9.bin"/><Relationship Id="rId4" Type="http://schemas.openxmlformats.org/officeDocument/2006/relationships/image" Target="../media/image2.wmf"/><Relationship Id="rId9" Type="http://schemas.openxmlformats.org/officeDocument/2006/relationships/oleObject" Target="../embeddings/oleObject4.bin"/><Relationship Id="rId14" Type="http://schemas.openxmlformats.org/officeDocument/2006/relationships/image" Target="../media/image7.wmf"/><Relationship Id="rId22" Type="http://schemas.openxmlformats.org/officeDocument/2006/relationships/image" Target="../media/image11.wmf"/></Relationships>
</file>

<file path=ppt/slides/_rels/slide3.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1.bin"/><Relationship Id="rId7" Type="http://schemas.openxmlformats.org/officeDocument/2006/relationships/oleObject" Target="../embeddings/oleObject13.bin"/><Relationship Id="rId12" Type="http://schemas.openxmlformats.org/officeDocument/2006/relationships/image" Target="../media/image16.w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13.wmf"/><Relationship Id="rId11" Type="http://schemas.openxmlformats.org/officeDocument/2006/relationships/oleObject" Target="../embeddings/oleObject15.bin"/><Relationship Id="rId5" Type="http://schemas.openxmlformats.org/officeDocument/2006/relationships/oleObject" Target="../embeddings/oleObject12.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4.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5.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21.wmf"/><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18.wmf"/><Relationship Id="rId11" Type="http://schemas.openxmlformats.org/officeDocument/2006/relationships/oleObject" Target="../embeddings/oleObject21.bin"/><Relationship Id="rId5" Type="http://schemas.openxmlformats.org/officeDocument/2006/relationships/oleObject" Target="../embeddings/oleObject18.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20.bin"/></Relationships>
</file>

<file path=ppt/slides/_rels/slide6.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19.wmf"/><Relationship Id="rId5" Type="http://schemas.openxmlformats.org/officeDocument/2006/relationships/oleObject" Target="../embeddings/oleObject23.bin"/><Relationship Id="rId4" Type="http://schemas.openxmlformats.org/officeDocument/2006/relationships/image" Target="../media/image14.wmf"/><Relationship Id="rId9" Type="http://schemas.openxmlformats.org/officeDocument/2006/relationships/oleObject" Target="../embeddings/oleObject25.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image" Target="../media/image24.wmf"/><Relationship Id="rId5" Type="http://schemas.openxmlformats.org/officeDocument/2006/relationships/oleObject" Target="../embeddings/oleObject27.bin"/><Relationship Id="rId4" Type="http://schemas.openxmlformats.org/officeDocument/2006/relationships/image" Target="../media/image23.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9512" y="6139084"/>
            <a:ext cx="7772400" cy="576064"/>
          </a:xfrm>
        </p:spPr>
        <p:txBody>
          <a:bodyPr/>
          <a:lstStyle/>
          <a:p>
            <a:r>
              <a:rPr lang="zh-CN" altLang="zh-CN" sz="3200" dirty="0">
                <a:latin typeface="黑体" pitchFamily="49" charset="-122"/>
                <a:ea typeface="黑体" pitchFamily="49" charset="-122"/>
                <a:cs typeface="Times New Roman" pitchFamily="18" charset="0"/>
              </a:rPr>
              <a:t>第</a:t>
            </a:r>
            <a:r>
              <a:rPr lang="en-US" altLang="zh-CN" sz="3200" dirty="0">
                <a:latin typeface="黑体" pitchFamily="49" charset="-122"/>
                <a:ea typeface="黑体" pitchFamily="49" charset="-122"/>
                <a:cs typeface="Times New Roman" pitchFamily="18" charset="0"/>
              </a:rPr>
              <a:t>2</a:t>
            </a:r>
            <a:r>
              <a:rPr lang="zh-CN" altLang="zh-CN" sz="3200" dirty="0">
                <a:latin typeface="黑体" pitchFamily="49" charset="-122"/>
                <a:ea typeface="黑体" pitchFamily="49" charset="-122"/>
                <a:cs typeface="Times New Roman" pitchFamily="18" charset="0"/>
              </a:rPr>
              <a:t>章</a:t>
            </a:r>
            <a:r>
              <a:rPr lang="en-US" altLang="zh-CN" sz="3200" dirty="0">
                <a:latin typeface="黑体" pitchFamily="49" charset="-122"/>
                <a:ea typeface="黑体" pitchFamily="49" charset="-122"/>
                <a:cs typeface="Times New Roman" pitchFamily="18" charset="0"/>
              </a:rPr>
              <a:t>  </a:t>
            </a:r>
            <a:r>
              <a:rPr lang="zh-CN" altLang="en-US" sz="3200" dirty="0">
                <a:latin typeface="黑体" pitchFamily="49" charset="-122"/>
                <a:ea typeface="黑体" pitchFamily="49" charset="-122"/>
                <a:cs typeface="Times New Roman" pitchFamily="18" charset="0"/>
              </a:rPr>
              <a:t>矩阵及其运算</a:t>
            </a:r>
            <a:endParaRPr lang="zh-CN" altLang="en-US" sz="3200" dirty="0">
              <a:latin typeface="黑体" pitchFamily="49" charset="-122"/>
              <a:ea typeface="黑体" pitchFamily="49" charset="-122"/>
            </a:endParaRPr>
          </a:p>
        </p:txBody>
      </p:sp>
      <p:sp>
        <p:nvSpPr>
          <p:cNvPr id="3" name="副标题 2"/>
          <p:cNvSpPr>
            <a:spLocks noGrp="1"/>
          </p:cNvSpPr>
          <p:nvPr>
            <p:ph type="subTitle" idx="1"/>
          </p:nvPr>
        </p:nvSpPr>
        <p:spPr>
          <a:xfrm>
            <a:off x="8358214" y="176436"/>
            <a:ext cx="785786" cy="5412804"/>
          </a:xfrm>
        </p:spPr>
        <p:txBody>
          <a:bodyPr/>
          <a:lstStyle/>
          <a:p>
            <a:r>
              <a:rPr lang="en-US" altLang="zh-CN" sz="2800" dirty="0">
                <a:solidFill>
                  <a:prstClr val="black"/>
                </a:solidFill>
                <a:latin typeface="黑体" pitchFamily="49" charset="-122"/>
                <a:ea typeface="黑体" pitchFamily="49" charset="-122"/>
                <a:cs typeface="Times New Roman" pitchFamily="18" charset="0"/>
              </a:rPr>
              <a:t>2.4</a:t>
            </a:r>
          </a:p>
          <a:p>
            <a:r>
              <a:rPr lang="en-US" altLang="zh-CN" sz="2800" dirty="0">
                <a:solidFill>
                  <a:prstClr val="black"/>
                </a:solidFill>
                <a:latin typeface="黑体" pitchFamily="49" charset="-122"/>
                <a:ea typeface="黑体" pitchFamily="49" charset="-122"/>
                <a:cs typeface="Times New Roman" pitchFamily="18" charset="0"/>
              </a:rPr>
              <a:t>  </a:t>
            </a:r>
            <a:r>
              <a:rPr lang="zh-CN" altLang="en-US" sz="2800" dirty="0">
                <a:solidFill>
                  <a:prstClr val="black"/>
                </a:solidFill>
                <a:latin typeface="黑体" pitchFamily="49" charset="-122"/>
                <a:ea typeface="黑体" pitchFamily="49" charset="-122"/>
                <a:cs typeface="Times New Roman" pitchFamily="18" charset="0"/>
              </a:rPr>
              <a:t>克莱姆法则</a:t>
            </a:r>
            <a:endParaRPr lang="zh-CN" altLang="zh-CN" sz="2800" dirty="0">
              <a:solidFill>
                <a:prstClr val="black"/>
              </a:solidFill>
              <a:latin typeface="黑体" pitchFamily="49" charset="-122"/>
              <a:ea typeface="黑体" pitchFamily="49" charset="-122"/>
              <a:cs typeface="Times New Roman" pitchFamily="18" charset="0"/>
            </a:endParaRPr>
          </a:p>
          <a:p>
            <a:endParaRPr lang="zh-CN" altLang="en-US" sz="2800" dirty="0">
              <a:latin typeface="黑体" pitchFamily="49" charset="-122"/>
              <a:ea typeface="黑体" pitchFamily="49" charset="-122"/>
              <a:cs typeface="Times New Roman" pitchFamily="18" charset="0"/>
            </a:endParaRPr>
          </a:p>
        </p:txBody>
      </p:sp>
      <p:sp>
        <p:nvSpPr>
          <p:cNvPr id="5" name="圆角矩形 4"/>
          <p:cNvSpPr/>
          <p:nvPr/>
        </p:nvSpPr>
        <p:spPr>
          <a:xfrm>
            <a:off x="1199183" y="2345193"/>
            <a:ext cx="6534940" cy="93979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Group 17"/>
          <p:cNvGrpSpPr>
            <a:grpSpLocks/>
          </p:cNvGrpSpPr>
          <p:nvPr/>
        </p:nvGrpSpPr>
        <p:grpSpPr bwMode="auto">
          <a:xfrm rot="5400000">
            <a:off x="1000125" y="2692400"/>
            <a:ext cx="4043363" cy="1420813"/>
            <a:chOff x="0" y="0"/>
            <a:chExt cx="2658" cy="984"/>
          </a:xfrm>
        </p:grpSpPr>
        <p:sp>
          <p:nvSpPr>
            <p:cNvPr id="8" name="Freeform 20"/>
            <p:cNvSpPr>
              <a:spLocks noChangeArrowheads="1"/>
            </p:cNvSpPr>
            <p:nvPr/>
          </p:nvSpPr>
          <p:spPr bwMode="auto">
            <a:xfrm>
              <a:off x="0" y="10"/>
              <a:ext cx="1197" cy="867"/>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35"/>
                <a:gd name="T43" fmla="*/ 0 h 532"/>
                <a:gd name="T44" fmla="*/ 735 w 735"/>
                <a:gd name="T45" fmla="*/ 532 h 53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custGeom>
            <a:gradFill rotWithShape="1">
              <a:gsLst>
                <a:gs pos="0">
                  <a:srgbClr val="FFFFFF"/>
                </a:gs>
                <a:gs pos="100000">
                  <a:srgbClr val="FFFF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zh-CN" altLang="zh-CN">
                <a:solidFill>
                  <a:srgbClr val="FFFFFF"/>
                </a:solidFill>
                <a:effectLst/>
                <a:ea typeface="宋体" pitchFamily="2" charset="-122"/>
                <a:sym typeface="Times New Roman" pitchFamily="18" charset="0"/>
              </a:endParaRPr>
            </a:p>
          </p:txBody>
        </p:sp>
        <p:sp>
          <p:nvSpPr>
            <p:cNvPr id="9" name="Freeform 21"/>
            <p:cNvSpPr>
              <a:spLocks noChangeArrowheads="1"/>
            </p:cNvSpPr>
            <p:nvPr/>
          </p:nvSpPr>
          <p:spPr bwMode="auto">
            <a:xfrm>
              <a:off x="1210" y="0"/>
              <a:ext cx="231" cy="984"/>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 name="T16" fmla="*/ 0 60000 65536"/>
                <a:gd name="T17" fmla="*/ 0 60000 65536"/>
                <a:gd name="T18" fmla="*/ 0 60000 65536"/>
                <a:gd name="T19" fmla="*/ 0 60000 65536"/>
                <a:gd name="T20" fmla="*/ 0 60000 65536"/>
                <a:gd name="T21" fmla="*/ 0 60000 65536"/>
                <a:gd name="T22" fmla="*/ 0 60000 65536"/>
                <a:gd name="T23" fmla="*/ 0 60000 65536"/>
                <a:gd name="T24" fmla="*/ 0 w 142"/>
                <a:gd name="T25" fmla="*/ 0 h 604"/>
                <a:gd name="T26" fmla="*/ 142 w 142"/>
                <a:gd name="T27" fmla="*/ 604 h 60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custGeom>
            <a:gradFill rotWithShape="1">
              <a:gsLst>
                <a:gs pos="0">
                  <a:srgbClr val="FFFFFF"/>
                </a:gs>
                <a:gs pos="100000">
                  <a:srgbClr val="FFFF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zh-CN" altLang="zh-CN">
                <a:solidFill>
                  <a:srgbClr val="FFFFFF"/>
                </a:solidFill>
                <a:effectLst/>
                <a:ea typeface="宋体" pitchFamily="2" charset="-122"/>
                <a:sym typeface="Times New Roman" pitchFamily="18" charset="0"/>
              </a:endParaRPr>
            </a:p>
          </p:txBody>
        </p:sp>
        <p:sp>
          <p:nvSpPr>
            <p:cNvPr id="10" name="Freeform 22"/>
            <p:cNvSpPr>
              <a:spLocks noChangeArrowheads="1"/>
            </p:cNvSpPr>
            <p:nvPr/>
          </p:nvSpPr>
          <p:spPr bwMode="auto">
            <a:xfrm flipH="1">
              <a:off x="1461" y="11"/>
              <a:ext cx="1197" cy="867"/>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35"/>
                <a:gd name="T43" fmla="*/ 0 h 532"/>
                <a:gd name="T44" fmla="*/ 735 w 735"/>
                <a:gd name="T45" fmla="*/ 532 h 53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custGeom>
            <a:gradFill rotWithShape="1">
              <a:gsLst>
                <a:gs pos="0">
                  <a:srgbClr val="FFFFFF"/>
                </a:gs>
                <a:gs pos="100000">
                  <a:srgbClr val="FFFF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0" hangingPunct="0"/>
              <a:endParaRPr lang="zh-CN" altLang="zh-CN">
                <a:solidFill>
                  <a:srgbClr val="FFFFFF"/>
                </a:solidFill>
                <a:effectLst/>
                <a:ea typeface="宋体" pitchFamily="2" charset="-122"/>
                <a:sym typeface="Times New Roman" pitchFamily="18" charset="0"/>
              </a:endParaRPr>
            </a:p>
          </p:txBody>
        </p:sp>
      </p:grpSp>
      <p:sp>
        <p:nvSpPr>
          <p:cNvPr id="13" name="矩形 12"/>
          <p:cNvSpPr/>
          <p:nvPr/>
        </p:nvSpPr>
        <p:spPr>
          <a:xfrm>
            <a:off x="1367613" y="2584255"/>
            <a:ext cx="5078893" cy="461665"/>
          </a:xfrm>
          <a:prstGeom prst="rect">
            <a:avLst/>
          </a:prstGeom>
        </p:spPr>
        <p:txBody>
          <a:bodyPr wrap="square">
            <a:spAutoFit/>
          </a:bodyPr>
          <a:lstStyle/>
          <a:p>
            <a:pPr algn="just"/>
            <a:r>
              <a:rPr lang="zh-CN" altLang="zh-CN" sz="2400" b="1" dirty="0">
                <a:latin typeface="Times New Roman" pitchFamily="18" charset="0"/>
                <a:cs typeface="Times New Roman" pitchFamily="18" charset="0"/>
              </a:rPr>
              <a:t>了解克莱姆法则的</a:t>
            </a:r>
            <a:r>
              <a:rPr lang="zh-CN" altLang="zh-CN" sz="2400" b="1" dirty="0">
                <a:solidFill>
                  <a:srgbClr val="FF0000"/>
                </a:solidFill>
                <a:latin typeface="Times New Roman" pitchFamily="18" charset="0"/>
                <a:cs typeface="Times New Roman" pitchFamily="18" charset="0"/>
              </a:rPr>
              <a:t>条件</a:t>
            </a:r>
            <a:r>
              <a:rPr lang="zh-CN" altLang="zh-CN" sz="2400" b="1" dirty="0">
                <a:latin typeface="Times New Roman" pitchFamily="18" charset="0"/>
                <a:cs typeface="Times New Roman" pitchFamily="18" charset="0"/>
              </a:rPr>
              <a:t>和</a:t>
            </a:r>
            <a:r>
              <a:rPr lang="zh-CN" altLang="zh-CN" sz="2400" b="1" dirty="0">
                <a:solidFill>
                  <a:srgbClr val="FF0000"/>
                </a:solidFill>
                <a:latin typeface="Times New Roman" pitchFamily="18" charset="0"/>
                <a:cs typeface="Times New Roman" pitchFamily="18" charset="0"/>
              </a:rPr>
              <a:t>结论</a:t>
            </a:r>
            <a:endParaRPr lang="zh-CN" altLang="zh-CN" sz="2400" b="1" dirty="0">
              <a:latin typeface="Times New Roman" pitchFamily="18" charset="0"/>
              <a:cs typeface="Times New Roman" pitchFamily="18" charset="0"/>
            </a:endParaRPr>
          </a:p>
        </p:txBody>
      </p:sp>
      <p:sp>
        <p:nvSpPr>
          <p:cNvPr id="4" name="矩形 3"/>
          <p:cNvSpPr/>
          <p:nvPr/>
        </p:nvSpPr>
        <p:spPr>
          <a:xfrm>
            <a:off x="1259632" y="1340768"/>
            <a:ext cx="1627369" cy="523220"/>
          </a:xfrm>
          <a:prstGeom prst="rect">
            <a:avLst/>
          </a:prstGeom>
        </p:spPr>
        <p:txBody>
          <a:bodyPr wrap="none">
            <a:spAutoFit/>
          </a:bodyPr>
          <a:lstStyle/>
          <a:p>
            <a:r>
              <a:rPr lang="zh-CN" altLang="en-US" sz="2800" b="1" dirty="0">
                <a:latin typeface="Times New Roman" pitchFamily="18" charset="0"/>
                <a:cs typeface="Times New Roman" pitchFamily="18" charset="0"/>
              </a:rPr>
              <a:t>教学要求</a:t>
            </a:r>
            <a:endParaRPr lang="zh-CN" altLang="zh-CN"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1979743113"/>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left)">
                                      <p:cBhvr>
                                        <p:cTn id="7" dur="500"/>
                                        <p:tgtEl>
                                          <p:spTgt spid="1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373688" y="3027363"/>
            <a:ext cx="2879725" cy="15144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矩形 11"/>
          <p:cNvSpPr>
            <a:spLocks noChangeArrowheads="1"/>
          </p:cNvSpPr>
          <p:nvPr/>
        </p:nvSpPr>
        <p:spPr bwMode="auto">
          <a:xfrm>
            <a:off x="107950" y="265113"/>
            <a:ext cx="6369050" cy="4248150"/>
          </a:xfrm>
          <a:prstGeom prst="rect">
            <a:avLst/>
          </a:prstGeom>
          <a:noFill/>
          <a:ln w="9525">
            <a:noFill/>
            <a:miter lim="800000"/>
            <a:headEnd/>
            <a:tailEnd/>
          </a:ln>
        </p:spPr>
        <p:txBody>
          <a:bodyPr>
            <a:spAutoFit/>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zh-CN" altLang="en-US" sz="2600" b="1" i="0" u="none" strike="noStrike" kern="1200" cap="none" spc="0" normalizeH="0" baseline="0" noProof="0">
                <a:ln>
                  <a:noFill/>
                </a:ln>
                <a:solidFill>
                  <a:prstClr val="black"/>
                </a:solidFill>
                <a:effectLst/>
                <a:uLnTx/>
                <a:uFillTx/>
                <a:latin typeface="Times New Roman" pitchFamily="18" charset="0"/>
                <a:ea typeface="宋体" charset="-122"/>
                <a:cs typeface="Times New Roman" pitchFamily="18" charset="0"/>
              </a:rPr>
              <a:t>引例  </a:t>
            </a:r>
            <a:r>
              <a:rPr kumimoji="0" lang="zh-CN" altLang="zh-CN" sz="2600" b="1" i="0" u="none" strike="noStrike" kern="1200" cap="none" spc="0" normalizeH="0" baseline="0" noProof="0">
                <a:ln>
                  <a:noFill/>
                </a:ln>
                <a:solidFill>
                  <a:prstClr val="black"/>
                </a:solidFill>
                <a:effectLst/>
                <a:uLnTx/>
                <a:uFillTx/>
                <a:latin typeface="Times New Roman" pitchFamily="18" charset="0"/>
                <a:ea typeface="宋体" charset="-122"/>
                <a:cs typeface="Times New Roman" pitchFamily="18" charset="0"/>
              </a:rPr>
              <a:t>用消元法求解二元一次线性方程组</a:t>
            </a:r>
            <a:endParaRPr kumimoji="0" lang="en-US" altLang="zh-CN" sz="2600" b="1" i="0" u="none" strike="noStrike" kern="1200" cap="none" spc="0" normalizeH="0" baseline="0" noProof="0">
              <a:ln>
                <a:noFill/>
              </a:ln>
              <a:solidFill>
                <a:prstClr val="black"/>
              </a:solidFill>
              <a:effectLst/>
              <a:uLnTx/>
              <a:uFillTx/>
              <a:latin typeface="Times New Roman" pitchFamily="18" charset="0"/>
              <a:ea typeface="宋体"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600" b="1" i="0" u="none" strike="noStrike" kern="1200" cap="none" spc="0" normalizeH="0" baseline="0" noProof="0">
              <a:ln>
                <a:noFill/>
              </a:ln>
              <a:solidFill>
                <a:prstClr val="black"/>
              </a:solidFill>
              <a:effectLst/>
              <a:uLnTx/>
              <a:uFillTx/>
              <a:latin typeface="Times New Roman" pitchFamily="18" charset="0"/>
              <a:ea typeface="宋体"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600" b="1" i="0" u="none" strike="noStrike" kern="1200" cap="none" spc="0" normalizeH="0" baseline="0" noProof="0">
              <a:ln>
                <a:noFill/>
              </a:ln>
              <a:solidFill>
                <a:prstClr val="black"/>
              </a:solidFill>
              <a:effectLst/>
              <a:uLnTx/>
              <a:uFillTx/>
              <a:latin typeface="Times New Roman" pitchFamily="18" charset="0"/>
              <a:ea typeface="宋体"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600" b="1" i="0" u="none" strike="noStrike" kern="1200" cap="none" spc="0" normalizeH="0" baseline="0" noProof="0">
              <a:ln>
                <a:noFill/>
              </a:ln>
              <a:solidFill>
                <a:prstClr val="black"/>
              </a:solidFill>
              <a:effectLst/>
              <a:uLnTx/>
              <a:uFillTx/>
              <a:latin typeface="Times New Roman" pitchFamily="18" charset="0"/>
              <a:ea typeface="宋体"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zh-CN" sz="2600" b="1" i="0" u="none" strike="noStrike" kern="1200" cap="none" spc="0" normalizeH="0" baseline="0" noProof="0">
                <a:ln>
                  <a:noFill/>
                </a:ln>
                <a:solidFill>
                  <a:prstClr val="black"/>
                </a:solidFill>
                <a:effectLst/>
                <a:uLnTx/>
                <a:uFillTx/>
                <a:latin typeface="Times New Roman" pitchFamily="18" charset="0"/>
                <a:ea typeface="宋体" charset="-122"/>
                <a:cs typeface="Times New Roman" pitchFamily="18" charset="0"/>
              </a:rPr>
              <a:t>解：</a:t>
            </a:r>
            <a:r>
              <a:rPr kumimoji="0" lang="en-US" altLang="zh-CN" sz="2600" b="1" i="0" u="none" strike="noStrike" kern="1200" cap="none" spc="0" normalizeH="0" baseline="0" noProof="0">
                <a:ln>
                  <a:noFill/>
                </a:ln>
                <a:solidFill>
                  <a:prstClr val="black"/>
                </a:solidFill>
                <a:effectLst/>
                <a:uLnTx/>
                <a:uFillTx/>
                <a:latin typeface="Times New Roman" pitchFamily="18" charset="0"/>
                <a:ea typeface="宋体" charset="-122"/>
                <a:cs typeface="Times New Roman" pitchFamily="18" charset="0"/>
              </a:rPr>
              <a:t>                                                            </a:t>
            </a:r>
          </a:p>
          <a:p>
            <a:pPr marL="0" marR="0" lvl="0" indent="0" algn="l" defTabSz="914400" rtl="0" eaLnBrk="1" fontAlgn="base" latinLnBrk="0" hangingPunct="1">
              <a:lnSpc>
                <a:spcPct val="100000"/>
              </a:lnSpc>
              <a:spcBef>
                <a:spcPts val="1200"/>
              </a:spcBef>
              <a:spcAft>
                <a:spcPct val="0"/>
              </a:spcAft>
              <a:buClrTx/>
              <a:buSzTx/>
              <a:buFontTx/>
              <a:buNone/>
              <a:tabLst/>
              <a:defRPr/>
            </a:pPr>
            <a:r>
              <a:rPr kumimoji="0" lang="zh-CN" altLang="zh-CN" sz="2600" b="1" i="0" u="none" strike="noStrike" kern="1200" cap="none" spc="0" normalizeH="0" baseline="0" noProof="0">
                <a:ln>
                  <a:noFill/>
                </a:ln>
                <a:solidFill>
                  <a:prstClr val="black"/>
                </a:solidFill>
                <a:effectLst/>
                <a:uLnTx/>
                <a:uFillTx/>
                <a:latin typeface="Times New Roman" pitchFamily="18" charset="0"/>
                <a:ea typeface="宋体" charset="-122"/>
                <a:cs typeface="Times New Roman" pitchFamily="18" charset="0"/>
              </a:rPr>
              <a:t>得：</a:t>
            </a:r>
            <a:endParaRPr kumimoji="0" lang="en-US" altLang="zh-CN" sz="2600" b="1" i="0" u="none" strike="noStrike" kern="1200" cap="none" spc="0" normalizeH="0" baseline="0" noProof="0">
              <a:ln>
                <a:noFill/>
              </a:ln>
              <a:solidFill>
                <a:prstClr val="black"/>
              </a:solidFill>
              <a:effectLst/>
              <a:uLnTx/>
              <a:uFillTx/>
              <a:latin typeface="Times New Roman" pitchFamily="18" charset="0"/>
              <a:ea typeface="宋体"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600" b="1" i="0" u="none" strike="noStrike" kern="1200" cap="none" spc="0" normalizeH="0" baseline="0" noProof="0">
              <a:ln>
                <a:noFill/>
              </a:ln>
              <a:solidFill>
                <a:prstClr val="black"/>
              </a:solidFill>
              <a:effectLst/>
              <a:uLnTx/>
              <a:uFillTx/>
              <a:latin typeface="Times New Roman" pitchFamily="18" charset="0"/>
              <a:ea typeface="宋体"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600" b="1" i="0" u="none" strike="noStrike" kern="1200" cap="none" spc="0" normalizeH="0" baseline="0" noProof="0">
              <a:ln>
                <a:noFill/>
              </a:ln>
              <a:solidFill>
                <a:prstClr val="black"/>
              </a:solidFill>
              <a:effectLst/>
              <a:uLnTx/>
              <a:uFillTx/>
              <a:latin typeface="Times New Roman" pitchFamily="18" charset="0"/>
              <a:ea typeface="宋体"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600" b="1" i="0" u="none" strike="noStrike" kern="1200" cap="none" spc="0" normalizeH="0" baseline="0" noProof="0">
                <a:ln>
                  <a:noFill/>
                </a:ln>
                <a:solidFill>
                  <a:prstClr val="black"/>
                </a:solidFill>
                <a:effectLst/>
                <a:uLnTx/>
                <a:uFillTx/>
                <a:latin typeface="Times New Roman" pitchFamily="18" charset="0"/>
                <a:ea typeface="宋体" charset="-122"/>
                <a:cs typeface="Times New Roman" pitchFamily="18" charset="0"/>
              </a:rPr>
              <a:t>记</a:t>
            </a:r>
            <a:endParaRPr kumimoji="0" lang="en-US" altLang="zh-CN" sz="2600" b="1" i="0" u="none" strike="noStrike" kern="1200" cap="none" spc="0" normalizeH="0" baseline="0" noProof="0">
              <a:ln>
                <a:noFill/>
              </a:ln>
              <a:solidFill>
                <a:prstClr val="black"/>
              </a:solidFill>
              <a:effectLst/>
              <a:uLnTx/>
              <a:uFillTx/>
              <a:latin typeface="Times New Roman" pitchFamily="18" charset="0"/>
              <a:ea typeface="宋体"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2600" b="1" i="0" u="none" strike="noStrike" kern="1200" cap="none" spc="0" normalizeH="0" baseline="0" noProof="0">
              <a:ln>
                <a:noFill/>
              </a:ln>
              <a:solidFill>
                <a:prstClr val="black"/>
              </a:solidFill>
              <a:effectLst/>
              <a:uLnTx/>
              <a:uFillTx/>
              <a:latin typeface="Times New Roman" pitchFamily="18" charset="0"/>
              <a:ea typeface="宋体" charset="-122"/>
              <a:cs typeface="Times New Roman" pitchFamily="18" charset="0"/>
            </a:endParaRPr>
          </a:p>
        </p:txBody>
      </p:sp>
      <p:graphicFrame>
        <p:nvGraphicFramePr>
          <p:cNvPr id="13" name="Object 696"/>
          <p:cNvGraphicFramePr>
            <a:graphicFrameLocks noChangeAspect="1"/>
          </p:cNvGraphicFramePr>
          <p:nvPr/>
        </p:nvGraphicFramePr>
        <p:xfrm>
          <a:off x="1366838" y="692150"/>
          <a:ext cx="3536950" cy="971550"/>
        </p:xfrm>
        <a:graphic>
          <a:graphicData uri="http://schemas.openxmlformats.org/presentationml/2006/ole">
            <mc:AlternateContent xmlns:mc="http://schemas.openxmlformats.org/markup-compatibility/2006">
              <mc:Choice xmlns:v="urn:schemas-microsoft-com:vml" Requires="v">
                <p:oleObj spid="_x0000_s183308" name="Equation" r:id="rId3" imgW="3543300" imgH="965200" progId="">
                  <p:embed/>
                </p:oleObj>
              </mc:Choice>
              <mc:Fallback>
                <p:oleObj name="Equation" r:id="rId3" imgW="3543300" imgH="965200" progId="">
                  <p:embed/>
                  <p:pic>
                    <p:nvPicPr>
                      <p:cNvPr id="13" name="Object 69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6838" y="692150"/>
                        <a:ext cx="3536950" cy="971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697"/>
          <p:cNvGraphicFramePr>
            <a:graphicFrameLocks noChangeAspect="1"/>
          </p:cNvGraphicFramePr>
          <p:nvPr/>
        </p:nvGraphicFramePr>
        <p:xfrm>
          <a:off x="906463" y="1773238"/>
          <a:ext cx="2355850" cy="406400"/>
        </p:xfrm>
        <a:graphic>
          <a:graphicData uri="http://schemas.openxmlformats.org/presentationml/2006/ole">
            <mc:AlternateContent xmlns:mc="http://schemas.openxmlformats.org/markup-compatibility/2006">
              <mc:Choice xmlns:v="urn:schemas-microsoft-com:vml" Requires="v">
                <p:oleObj spid="_x0000_s183309" name="Equation" r:id="rId5" imgW="2349500" imgH="406400" progId="">
                  <p:embed/>
                </p:oleObj>
              </mc:Choice>
              <mc:Fallback>
                <p:oleObj name="Equation" r:id="rId5" imgW="2349500" imgH="406400" progId="">
                  <p:embed/>
                  <p:pic>
                    <p:nvPicPr>
                      <p:cNvPr id="14" name="Object 69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6463" y="1773238"/>
                        <a:ext cx="235585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698"/>
          <p:cNvGraphicFramePr>
            <a:graphicFrameLocks noChangeAspect="1"/>
          </p:cNvGraphicFramePr>
          <p:nvPr/>
        </p:nvGraphicFramePr>
        <p:xfrm>
          <a:off x="3584575" y="1773238"/>
          <a:ext cx="2305050" cy="406400"/>
        </p:xfrm>
        <a:graphic>
          <a:graphicData uri="http://schemas.openxmlformats.org/presentationml/2006/ole">
            <mc:AlternateContent xmlns:mc="http://schemas.openxmlformats.org/markup-compatibility/2006">
              <mc:Choice xmlns:v="urn:schemas-microsoft-com:vml" Requires="v">
                <p:oleObj spid="_x0000_s183310" name="Equation" r:id="rId7" imgW="2311400" imgH="406400" progId="">
                  <p:embed/>
                </p:oleObj>
              </mc:Choice>
              <mc:Fallback>
                <p:oleObj name="Equation" r:id="rId7" imgW="2311400" imgH="406400" progId="">
                  <p:embed/>
                  <p:pic>
                    <p:nvPicPr>
                      <p:cNvPr id="15" name="Object 69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4575" y="1773238"/>
                        <a:ext cx="230505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699"/>
          <p:cNvGraphicFramePr>
            <a:graphicFrameLocks noChangeAspect="1"/>
          </p:cNvGraphicFramePr>
          <p:nvPr/>
        </p:nvGraphicFramePr>
        <p:xfrm>
          <a:off x="900113" y="2363788"/>
          <a:ext cx="4260850" cy="914400"/>
        </p:xfrm>
        <a:graphic>
          <a:graphicData uri="http://schemas.openxmlformats.org/presentationml/2006/ole">
            <mc:AlternateContent xmlns:mc="http://schemas.openxmlformats.org/markup-compatibility/2006">
              <mc:Choice xmlns:v="urn:schemas-microsoft-com:vml" Requires="v">
                <p:oleObj spid="_x0000_s183311" name="Equation" r:id="rId9" imgW="4267200" imgH="914400" progId="">
                  <p:embed/>
                </p:oleObj>
              </mc:Choice>
              <mc:Fallback>
                <p:oleObj name="Equation" r:id="rId9" imgW="4267200" imgH="914400" progId="">
                  <p:embed/>
                  <p:pic>
                    <p:nvPicPr>
                      <p:cNvPr id="16" name="Object 69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0113" y="2363788"/>
                        <a:ext cx="426085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700"/>
          <p:cNvGraphicFramePr>
            <a:graphicFrameLocks noChangeAspect="1"/>
          </p:cNvGraphicFramePr>
          <p:nvPr/>
        </p:nvGraphicFramePr>
        <p:xfrm>
          <a:off x="768350" y="3306763"/>
          <a:ext cx="3962400" cy="965200"/>
        </p:xfrm>
        <a:graphic>
          <a:graphicData uri="http://schemas.openxmlformats.org/presentationml/2006/ole">
            <mc:AlternateContent xmlns:mc="http://schemas.openxmlformats.org/markup-compatibility/2006">
              <mc:Choice xmlns:v="urn:schemas-microsoft-com:vml" Requires="v">
                <p:oleObj spid="_x0000_s183312" name="Equation" r:id="rId11" imgW="3962400" imgH="965200" progId="">
                  <p:embed/>
                </p:oleObj>
              </mc:Choice>
              <mc:Fallback>
                <p:oleObj name="Equation" r:id="rId11" imgW="3962400" imgH="965200" progId="">
                  <p:embed/>
                  <p:pic>
                    <p:nvPicPr>
                      <p:cNvPr id="18" name="Object 70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8350" y="3306763"/>
                        <a:ext cx="3962400"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92" name="Object 701"/>
          <p:cNvGraphicFramePr>
            <a:graphicFrameLocks noChangeAspect="1"/>
          </p:cNvGraphicFramePr>
          <p:nvPr/>
        </p:nvGraphicFramePr>
        <p:xfrm>
          <a:off x="1117600" y="4214813"/>
          <a:ext cx="3454400" cy="889000"/>
        </p:xfrm>
        <a:graphic>
          <a:graphicData uri="http://schemas.openxmlformats.org/presentationml/2006/ole">
            <mc:AlternateContent xmlns:mc="http://schemas.openxmlformats.org/markup-compatibility/2006">
              <mc:Choice xmlns:v="urn:schemas-microsoft-com:vml" Requires="v">
                <p:oleObj spid="_x0000_s183313" name="Equation" r:id="rId13" imgW="3454400" imgH="889000" progId="">
                  <p:embed/>
                </p:oleObj>
              </mc:Choice>
              <mc:Fallback>
                <p:oleObj name="Equation" r:id="rId13" imgW="3454400" imgH="889000" progId="">
                  <p:embed/>
                  <p:pic>
                    <p:nvPicPr>
                      <p:cNvPr id="67592" name="Object 70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17600" y="4214813"/>
                        <a:ext cx="3454400"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93" name="Object 702"/>
          <p:cNvGraphicFramePr>
            <a:graphicFrameLocks noChangeAspect="1"/>
          </p:cNvGraphicFramePr>
          <p:nvPr/>
        </p:nvGraphicFramePr>
        <p:xfrm>
          <a:off x="1071563" y="5143500"/>
          <a:ext cx="3500437" cy="914400"/>
        </p:xfrm>
        <a:graphic>
          <a:graphicData uri="http://schemas.openxmlformats.org/presentationml/2006/ole">
            <mc:AlternateContent xmlns:mc="http://schemas.openxmlformats.org/markup-compatibility/2006">
              <mc:Choice xmlns:v="urn:schemas-microsoft-com:vml" Requires="v">
                <p:oleObj spid="_x0000_s183314" name="Equation" r:id="rId15" imgW="3759200" imgH="914400" progId="">
                  <p:embed/>
                </p:oleObj>
              </mc:Choice>
              <mc:Fallback>
                <p:oleObj name="Equation" r:id="rId15" imgW="3759200" imgH="914400" progId="">
                  <p:embed/>
                  <p:pic>
                    <p:nvPicPr>
                      <p:cNvPr id="67593" name="Object 70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71563" y="5143500"/>
                        <a:ext cx="3500437"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703"/>
          <p:cNvGraphicFramePr>
            <a:graphicFrameLocks noChangeAspect="1"/>
          </p:cNvGraphicFramePr>
          <p:nvPr/>
        </p:nvGraphicFramePr>
        <p:xfrm>
          <a:off x="5411788" y="2708275"/>
          <a:ext cx="673100" cy="227013"/>
        </p:xfrm>
        <a:graphic>
          <a:graphicData uri="http://schemas.openxmlformats.org/presentationml/2006/ole">
            <mc:AlternateContent xmlns:mc="http://schemas.openxmlformats.org/markup-compatibility/2006">
              <mc:Choice xmlns:v="urn:schemas-microsoft-com:vml" Requires="v">
                <p:oleObj spid="_x0000_s183315" name="Equation" r:id="rId17" imgW="799753" imgH="291973" progId="">
                  <p:embed/>
                </p:oleObj>
              </mc:Choice>
              <mc:Fallback>
                <p:oleObj name="Equation" r:id="rId17" imgW="799753" imgH="291973" progId="">
                  <p:embed/>
                  <p:pic>
                    <p:nvPicPr>
                      <p:cNvPr id="25" name="Object 70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411788" y="2708275"/>
                        <a:ext cx="673100" cy="227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018" name="Object 704"/>
          <p:cNvGraphicFramePr>
            <a:graphicFrameLocks noChangeAspect="1"/>
          </p:cNvGraphicFramePr>
          <p:nvPr/>
        </p:nvGraphicFramePr>
        <p:xfrm>
          <a:off x="5721350" y="3224213"/>
          <a:ext cx="1824038" cy="560387"/>
        </p:xfrm>
        <a:graphic>
          <a:graphicData uri="http://schemas.openxmlformats.org/presentationml/2006/ole">
            <mc:AlternateContent xmlns:mc="http://schemas.openxmlformats.org/markup-compatibility/2006">
              <mc:Choice xmlns:v="urn:schemas-microsoft-com:vml" Requires="v">
                <p:oleObj spid="_x0000_s183316" name="Equation" r:id="rId19" imgW="2527300" imgH="787400" progId="">
                  <p:embed/>
                </p:oleObj>
              </mc:Choice>
              <mc:Fallback>
                <p:oleObj name="Equation" r:id="rId19" imgW="2527300" imgH="787400" progId="">
                  <p:embed/>
                  <p:pic>
                    <p:nvPicPr>
                      <p:cNvPr id="68018" name="Object 70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721350" y="3224213"/>
                        <a:ext cx="1824038" cy="560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矩形 26"/>
          <p:cNvSpPr>
            <a:spLocks noChangeArrowheads="1"/>
          </p:cNvSpPr>
          <p:nvPr/>
        </p:nvSpPr>
        <p:spPr bwMode="auto">
          <a:xfrm>
            <a:off x="6053138" y="2632075"/>
            <a:ext cx="415925" cy="369888"/>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srgbClr val="FF0000"/>
                </a:solidFill>
                <a:effectLst/>
                <a:uLnTx/>
                <a:uFillTx/>
                <a:latin typeface="Times New Roman" pitchFamily="18" charset="0"/>
                <a:ea typeface="宋体" charset="-122"/>
                <a:cs typeface="Times New Roman" pitchFamily="18" charset="0"/>
              </a:rPr>
              <a:t>时</a:t>
            </a:r>
            <a:endParaRPr kumimoji="0" lang="zh-CN" altLang="en-US" sz="1800" b="0" i="0" u="none" strike="noStrike" kern="1200" cap="none" spc="0" normalizeH="0" baseline="0" noProof="0">
              <a:ln>
                <a:noFill/>
              </a:ln>
              <a:solidFill>
                <a:srgbClr val="FF0000"/>
              </a:solidFill>
              <a:effectLst/>
              <a:uLnTx/>
              <a:uFillTx/>
              <a:latin typeface="Calibri" pitchFamily="34" charset="0"/>
              <a:ea typeface="宋体" charset="-122"/>
              <a:cs typeface="+mn-cs"/>
            </a:endParaRPr>
          </a:p>
        </p:txBody>
      </p:sp>
      <p:grpSp>
        <p:nvGrpSpPr>
          <p:cNvPr id="32" name="组合 31"/>
          <p:cNvGrpSpPr>
            <a:grpSpLocks/>
          </p:cNvGrpSpPr>
          <p:nvPr/>
        </p:nvGrpSpPr>
        <p:grpSpPr bwMode="auto">
          <a:xfrm>
            <a:off x="5430838" y="3867150"/>
            <a:ext cx="2693987" cy="646113"/>
            <a:chOff x="5500694" y="4068553"/>
            <a:chExt cx="2571768" cy="646331"/>
          </a:xfrm>
        </p:grpSpPr>
        <p:graphicFrame>
          <p:nvGraphicFramePr>
            <p:cNvPr id="68289" name="Object 705"/>
            <p:cNvGraphicFramePr>
              <a:graphicFrameLocks noChangeAspect="1"/>
            </p:cNvGraphicFramePr>
            <p:nvPr/>
          </p:nvGraphicFramePr>
          <p:xfrm>
            <a:off x="5500694" y="4143380"/>
            <a:ext cx="650875" cy="225425"/>
          </p:xfrm>
          <a:graphic>
            <a:graphicData uri="http://schemas.openxmlformats.org/presentationml/2006/ole">
              <mc:AlternateContent xmlns:mc="http://schemas.openxmlformats.org/markup-compatibility/2006">
                <mc:Choice xmlns:v="urn:schemas-microsoft-com:vml" Requires="v">
                  <p:oleObj spid="_x0000_s183317" name="Equation" r:id="rId21" imgW="799753" imgH="291973" progId="">
                    <p:embed/>
                  </p:oleObj>
                </mc:Choice>
                <mc:Fallback>
                  <p:oleObj name="Equation" r:id="rId21" imgW="799753" imgH="291973" progId="">
                    <p:embed/>
                    <p:pic>
                      <p:nvPicPr>
                        <p:cNvPr id="68289" name="Object 70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500694" y="4143380"/>
                          <a:ext cx="650875" cy="225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8298" name="矩形 27"/>
            <p:cNvSpPr>
              <a:spLocks noChangeArrowheads="1"/>
            </p:cNvSpPr>
            <p:nvPr/>
          </p:nvSpPr>
          <p:spPr bwMode="auto">
            <a:xfrm>
              <a:off x="6143637" y="4068553"/>
              <a:ext cx="428627" cy="369332"/>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Times New Roman" pitchFamily="18" charset="0"/>
                  <a:ea typeface="宋体" charset="-122"/>
                  <a:cs typeface="Times New Roman" pitchFamily="18" charset="0"/>
                </a:rPr>
                <a:t>时</a:t>
              </a: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
          <p:nvSpPr>
            <p:cNvPr id="68299" name="矩形 28"/>
            <p:cNvSpPr>
              <a:spLocks noChangeArrowheads="1"/>
            </p:cNvSpPr>
            <p:nvPr/>
          </p:nvSpPr>
          <p:spPr bwMode="auto">
            <a:xfrm>
              <a:off x="6500826" y="4068553"/>
              <a:ext cx="1571636" cy="646331"/>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a:ln>
                    <a:noFill/>
                  </a:ln>
                  <a:solidFill>
                    <a:prstClr val="black"/>
                  </a:solidFill>
                  <a:effectLst/>
                  <a:uLnTx/>
                  <a:uFillTx/>
                  <a:latin typeface="Times New Roman" pitchFamily="18" charset="0"/>
                  <a:ea typeface="宋体" charset="-122"/>
                  <a:cs typeface="Times New Roman" pitchFamily="18" charset="0"/>
                </a:rPr>
                <a:t>可能无解，可  能无穷多解</a:t>
              </a: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grpSp>
      <p:sp>
        <p:nvSpPr>
          <p:cNvPr id="6" name="矩形 5"/>
          <p:cNvSpPr/>
          <p:nvPr/>
        </p:nvSpPr>
        <p:spPr>
          <a:xfrm>
            <a:off x="6478588" y="2708275"/>
            <a:ext cx="334962" cy="107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下箭头 7"/>
          <p:cNvSpPr/>
          <p:nvPr/>
        </p:nvSpPr>
        <p:spPr>
          <a:xfrm>
            <a:off x="6645275" y="2708275"/>
            <a:ext cx="230188" cy="2936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8297" name="副标题 3"/>
          <p:cNvSpPr>
            <a:spLocks noGrp="1"/>
          </p:cNvSpPr>
          <p:nvPr>
            <p:ph type="subTitle" idx="1"/>
          </p:nvPr>
        </p:nvSpPr>
        <p:spPr>
          <a:xfrm>
            <a:off x="8459788" y="176213"/>
            <a:ext cx="504825" cy="5413375"/>
          </a:xfrm>
        </p:spPr>
        <p:txBody>
          <a:bodyPr/>
          <a:lstStyle/>
          <a:p>
            <a:endParaRPr lang="en-US" altLang="zh-CN"/>
          </a:p>
          <a:p>
            <a:endParaRPr lang="en-US" altLang="zh-CN"/>
          </a:p>
          <a:p>
            <a:r>
              <a:rPr lang="zh-CN" altLang="en-US"/>
              <a:t>引</a:t>
            </a:r>
            <a:endParaRPr lang="en-US" altLang="zh-CN"/>
          </a:p>
          <a:p>
            <a:endParaRPr lang="en-US" altLang="zh-CN"/>
          </a:p>
          <a:p>
            <a:endParaRPr lang="en-US" altLang="zh-CN"/>
          </a:p>
          <a:p>
            <a:endParaRPr lang="en-US" altLang="zh-CN"/>
          </a:p>
          <a:p>
            <a:r>
              <a:rPr lang="zh-CN" altLang="en-US"/>
              <a:t>例</a:t>
            </a:r>
          </a:p>
        </p:txBody>
      </p:sp>
      <p:sp>
        <p:nvSpPr>
          <p:cNvPr id="24" name="标题 1">
            <a:extLst>
              <a:ext uri="{FF2B5EF4-FFF2-40B4-BE49-F238E27FC236}">
                <a16:creationId xmlns:a16="http://schemas.microsoft.com/office/drawing/2014/main" id="{C748F723-1A87-4466-A6CE-10CF720E8774}"/>
              </a:ext>
            </a:extLst>
          </p:cNvPr>
          <p:cNvSpPr>
            <a:spLocks noGrp="1"/>
          </p:cNvSpPr>
          <p:nvPr>
            <p:ph type="ctrTitle"/>
          </p:nvPr>
        </p:nvSpPr>
        <p:spPr>
          <a:xfrm>
            <a:off x="179512" y="6093296"/>
            <a:ext cx="7772400" cy="576064"/>
          </a:xfrm>
        </p:spPr>
        <p:txBody>
          <a:bodyPr/>
          <a:lstStyle/>
          <a:p>
            <a:r>
              <a:rPr lang="en-US" altLang="zh-CN" sz="3200" dirty="0">
                <a:latin typeface="黑体" pitchFamily="49" charset="-122"/>
                <a:ea typeface="黑体" pitchFamily="49" charset="-122"/>
              </a:rPr>
              <a:t>2.4  </a:t>
            </a:r>
            <a:r>
              <a:rPr lang="zh-CN" altLang="en-US" sz="3200" dirty="0">
                <a:latin typeface="黑体" pitchFamily="49" charset="-122"/>
                <a:ea typeface="黑体" pitchFamily="49" charset="-122"/>
              </a:rPr>
              <a:t>克莱姆法则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animEffect transition="in" filter="wipe(left)">
                                      <p:cBhvr>
                                        <p:cTn id="17" dur="500"/>
                                        <p:tgtEl>
                                          <p:spTgt spid="12">
                                            <p:txEl>
                                              <p:pRg st="4" end="4"/>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left)">
                                      <p:cBhvr>
                                        <p:cTn id="20" dur="500"/>
                                        <p:tgtEl>
                                          <p:spTgt spid="14"/>
                                        </p:tgtEl>
                                      </p:cBhvr>
                                    </p:animEffect>
                                  </p:childTnLst>
                                </p:cTn>
                              </p:par>
                              <p:par>
                                <p:cTn id="21" presetID="22" presetClass="entr" presetSubtype="8"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2">
                                            <p:txEl>
                                              <p:pRg st="5" end="5"/>
                                            </p:txEl>
                                          </p:spTgt>
                                        </p:tgtEl>
                                        <p:attrNameLst>
                                          <p:attrName>style.visibility</p:attrName>
                                        </p:attrNameLst>
                                      </p:cBhvr>
                                      <p:to>
                                        <p:strVal val="visible"/>
                                      </p:to>
                                    </p:set>
                                    <p:animEffect transition="in" filter="wipe(left)">
                                      <p:cBhvr>
                                        <p:cTn id="28" dur="500"/>
                                        <p:tgtEl>
                                          <p:spTgt spid="12">
                                            <p:txEl>
                                              <p:pRg st="5" end="5"/>
                                            </p:txEl>
                                          </p:spTgt>
                                        </p:tgtEl>
                                      </p:cBhvr>
                                    </p:animEffect>
                                  </p:childTnLst>
                                </p:cTn>
                              </p:par>
                              <p:par>
                                <p:cTn id="29" presetID="22" presetClass="entr" presetSubtype="8"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1000"/>
                                        <p:tgtEl>
                                          <p:spTgt spid="1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2">
                                            <p:txEl>
                                              <p:pRg st="8" end="8"/>
                                            </p:txEl>
                                          </p:spTgt>
                                        </p:tgtEl>
                                        <p:attrNameLst>
                                          <p:attrName>style.visibility</p:attrName>
                                        </p:attrNameLst>
                                      </p:cBhvr>
                                      <p:to>
                                        <p:strVal val="visible"/>
                                      </p:to>
                                    </p:set>
                                    <p:animEffect transition="in" filter="wipe(left)">
                                      <p:cBhvr>
                                        <p:cTn id="36" dur="500"/>
                                        <p:tgtEl>
                                          <p:spTgt spid="12">
                                            <p:txEl>
                                              <p:pRg st="8" end="8"/>
                                            </p:txEl>
                                          </p:spTgt>
                                        </p:tgtEl>
                                      </p:cBhvr>
                                    </p:animEffect>
                                  </p:childTnLst>
                                </p:cTn>
                              </p:par>
                              <p:par>
                                <p:cTn id="37" presetID="22" presetClass="entr" presetSubtype="8"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67592"/>
                                        </p:tgtEl>
                                        <p:attrNameLst>
                                          <p:attrName>style.visibility</p:attrName>
                                        </p:attrNameLst>
                                      </p:cBhvr>
                                      <p:to>
                                        <p:strVal val="visible"/>
                                      </p:to>
                                    </p:set>
                                    <p:animEffect transition="in" filter="wipe(left)">
                                      <p:cBhvr>
                                        <p:cTn id="44" dur="500"/>
                                        <p:tgtEl>
                                          <p:spTgt spid="6759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67593"/>
                                        </p:tgtEl>
                                        <p:attrNameLst>
                                          <p:attrName>style.visibility</p:attrName>
                                        </p:attrNameLst>
                                      </p:cBhvr>
                                      <p:to>
                                        <p:strVal val="visible"/>
                                      </p:to>
                                    </p:set>
                                    <p:animEffect transition="in" filter="wipe(left)">
                                      <p:cBhvr>
                                        <p:cTn id="49" dur="500"/>
                                        <p:tgtEl>
                                          <p:spTgt spid="6759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left)">
                                      <p:cBhvr>
                                        <p:cTn id="54" dur="500"/>
                                        <p:tgtEl>
                                          <p:spTgt spid="25"/>
                                        </p:tgtEl>
                                      </p:cBhvr>
                                    </p:animEffect>
                                  </p:childTnLst>
                                </p:cTn>
                              </p:par>
                            </p:childTnLst>
                          </p:cTn>
                        </p:par>
                        <p:par>
                          <p:cTn id="55" fill="hold">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wipe(left)">
                                      <p:cBhvr>
                                        <p:cTn id="58" dur="500"/>
                                        <p:tgtEl>
                                          <p:spTgt spid="27"/>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wipe(left)">
                                      <p:cBhvr>
                                        <p:cTn id="61" dur="500"/>
                                        <p:tgtEl>
                                          <p:spTgt spid="6"/>
                                        </p:tgtEl>
                                      </p:cBhvr>
                                    </p:animEffect>
                                  </p:childTnLst>
                                </p:cTn>
                              </p:par>
                            </p:childTnLst>
                          </p:cTn>
                        </p:par>
                        <p:par>
                          <p:cTn id="62" fill="hold">
                            <p:stCondLst>
                              <p:cond delay="1000"/>
                            </p:stCondLst>
                            <p:childTnLst>
                              <p:par>
                                <p:cTn id="63" presetID="22" presetClass="entr" presetSubtype="1" fill="hold" grpId="0" nodeType="after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wipe(up)">
                                      <p:cBhvr>
                                        <p:cTn id="65" dur="500"/>
                                        <p:tgtEl>
                                          <p:spTgt spid="8"/>
                                        </p:tgtEl>
                                      </p:cBhvr>
                                    </p:animEffect>
                                  </p:childTnLst>
                                </p:cTn>
                              </p:par>
                              <p:par>
                                <p:cTn id="66" presetID="22" presetClass="entr" presetSubtype="4" fill="hold" nodeType="withEffect">
                                  <p:stCondLst>
                                    <p:cond delay="0"/>
                                  </p:stCondLst>
                                  <p:childTnLst>
                                    <p:set>
                                      <p:cBhvr>
                                        <p:cTn id="67" dur="1" fill="hold">
                                          <p:stCondLst>
                                            <p:cond delay="0"/>
                                          </p:stCondLst>
                                        </p:cTn>
                                        <p:tgtEl>
                                          <p:spTgt spid="68018"/>
                                        </p:tgtEl>
                                        <p:attrNameLst>
                                          <p:attrName>style.visibility</p:attrName>
                                        </p:attrNameLst>
                                      </p:cBhvr>
                                      <p:to>
                                        <p:strVal val="visible"/>
                                      </p:to>
                                    </p:set>
                                    <p:animEffect transition="in" filter="wipe(down)">
                                      <p:cBhvr>
                                        <p:cTn id="68" dur="500"/>
                                        <p:tgtEl>
                                          <p:spTgt spid="68018"/>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wipe(left)">
                                      <p:cBhvr>
                                        <p:cTn id="73" dur="500"/>
                                        <p:tgtEl>
                                          <p:spTgt spid="32"/>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wipe(down)">
                                      <p:cBhvr>
                                        <p:cTn id="7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7" grpId="0"/>
      <p:bldP spid="6"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2269384" y="5279968"/>
            <a:ext cx="432048" cy="395567"/>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p:nvSpPr>
        <p:spPr>
          <a:xfrm>
            <a:off x="3695702" y="5279968"/>
            <a:ext cx="432048" cy="395567"/>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5509744" y="5279968"/>
            <a:ext cx="432048" cy="395567"/>
          </a:xfrm>
          <a:prstGeom prst="round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2" name="对象 11"/>
          <p:cNvGraphicFramePr>
            <a:graphicFrameLocks noChangeAspect="1"/>
          </p:cNvGraphicFramePr>
          <p:nvPr>
            <p:extLst>
              <p:ext uri="{D42A27DB-BD31-4B8C-83A1-F6EECF244321}">
                <p14:modId xmlns:p14="http://schemas.microsoft.com/office/powerpoint/2010/main" val="3464037800"/>
              </p:ext>
            </p:extLst>
          </p:nvPr>
        </p:nvGraphicFramePr>
        <p:xfrm>
          <a:off x="1661650" y="5229200"/>
          <a:ext cx="4318000" cy="781050"/>
        </p:xfrm>
        <a:graphic>
          <a:graphicData uri="http://schemas.openxmlformats.org/presentationml/2006/ole">
            <mc:AlternateContent xmlns:mc="http://schemas.openxmlformats.org/markup-compatibility/2006">
              <mc:Choice xmlns:v="urn:schemas-microsoft-com:vml" Requires="v">
                <p:oleObj spid="_x0000_s181432" name="Equation" r:id="rId3" imgW="4318000" imgH="787400" progId="Equation.DSMT4">
                  <p:embed/>
                </p:oleObj>
              </mc:Choice>
              <mc:Fallback>
                <p:oleObj name="Equation" r:id="rId3" imgW="4318000" imgH="787400" progId="Equation.DSMT4">
                  <p:embed/>
                  <p:pic>
                    <p:nvPicPr>
                      <p:cNvPr id="0" name="Picture 1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1650" y="5229200"/>
                        <a:ext cx="4318000" cy="78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组合 3"/>
          <p:cNvGrpSpPr/>
          <p:nvPr/>
        </p:nvGrpSpPr>
        <p:grpSpPr>
          <a:xfrm>
            <a:off x="428596" y="207189"/>
            <a:ext cx="7996426" cy="936667"/>
            <a:chOff x="428596" y="207189"/>
            <a:chExt cx="7996426" cy="936667"/>
          </a:xfrm>
        </p:grpSpPr>
        <p:sp>
          <p:nvSpPr>
            <p:cNvPr id="8" name="矩形 7"/>
            <p:cNvSpPr/>
            <p:nvPr/>
          </p:nvSpPr>
          <p:spPr>
            <a:xfrm>
              <a:off x="428596" y="207189"/>
              <a:ext cx="7996426" cy="936667"/>
            </a:xfrm>
            <a:prstGeom prst="rect">
              <a:avLst/>
            </a:prstGeom>
          </p:spPr>
          <p:txBody>
            <a:bodyPr wrap="square">
              <a:spAutoFit/>
            </a:bodyPr>
            <a:lstStyle/>
            <a:p>
              <a:pPr>
                <a:lnSpc>
                  <a:spcPct val="110000"/>
                </a:lnSpc>
              </a:pPr>
              <a:endParaRPr lang="en-US" altLang="zh-CN" sz="2600" b="1" dirty="0">
                <a:latin typeface="Times New Roman" pitchFamily="18" charset="0"/>
                <a:cs typeface="Times New Roman" pitchFamily="18" charset="0"/>
              </a:endParaRPr>
            </a:p>
            <a:p>
              <a:pPr>
                <a:lnSpc>
                  <a:spcPct val="110000"/>
                </a:lnSpc>
              </a:pPr>
              <a:r>
                <a:rPr lang="zh-CN" altLang="en-US" sz="2600" b="1" dirty="0">
                  <a:latin typeface="Times New Roman" pitchFamily="18" charset="0"/>
                  <a:cs typeface="Times New Roman" pitchFamily="18" charset="0"/>
                </a:rPr>
                <a:t>如果含有 </a:t>
              </a:r>
              <a:r>
                <a:rPr lang="en-US" altLang="zh-CN" sz="2600" b="1" i="1" dirty="0">
                  <a:solidFill>
                    <a:srgbClr val="FF0000"/>
                  </a:solidFill>
                  <a:latin typeface="Times New Roman" pitchFamily="18" charset="0"/>
                  <a:cs typeface="Times New Roman" pitchFamily="18" charset="0"/>
                </a:rPr>
                <a:t>n</a:t>
              </a:r>
              <a:r>
                <a:rPr lang="en-US" altLang="zh-CN" sz="2600" b="1" dirty="0">
                  <a:solidFill>
                    <a:srgbClr val="FF0000"/>
                  </a:solidFill>
                  <a:latin typeface="Times New Roman" pitchFamily="18" charset="0"/>
                  <a:cs typeface="Times New Roman" pitchFamily="18" charset="0"/>
                </a:rPr>
                <a:t> </a:t>
              </a:r>
              <a:r>
                <a:rPr lang="zh-CN" altLang="en-US" sz="2600" b="1" dirty="0">
                  <a:solidFill>
                    <a:srgbClr val="FF0000"/>
                  </a:solidFill>
                  <a:latin typeface="Times New Roman" pitchFamily="18" charset="0"/>
                  <a:cs typeface="Times New Roman" pitchFamily="18" charset="0"/>
                </a:rPr>
                <a:t>个未知数</a:t>
              </a:r>
              <a:r>
                <a:rPr lang="zh-CN" altLang="en-US" sz="2600" b="1" dirty="0">
                  <a:latin typeface="Times New Roman" pitchFamily="18" charset="0"/>
                  <a:cs typeface="Times New Roman" pitchFamily="18" charset="0"/>
                </a:rPr>
                <a:t> </a:t>
              </a:r>
              <a:r>
                <a:rPr lang="en-US" altLang="zh-CN" sz="2600" b="1" i="1" dirty="0">
                  <a:latin typeface="Times New Roman" pitchFamily="18" charset="0"/>
                  <a:cs typeface="Times New Roman" pitchFamily="18" charset="0"/>
                </a:rPr>
                <a:t>                       </a:t>
              </a:r>
              <a:r>
                <a:rPr lang="zh-CN" altLang="en-US" sz="2600" b="1" dirty="0">
                  <a:latin typeface="Times New Roman" pitchFamily="18" charset="0"/>
                  <a:cs typeface="Times New Roman" pitchFamily="18" charset="0"/>
                </a:rPr>
                <a:t>的 </a:t>
              </a:r>
              <a:r>
                <a:rPr lang="en-US" altLang="zh-CN" sz="2600" b="1" i="1" dirty="0">
                  <a:solidFill>
                    <a:srgbClr val="FF0000"/>
                  </a:solidFill>
                  <a:latin typeface="Times New Roman" pitchFamily="18" charset="0"/>
                  <a:cs typeface="Times New Roman" pitchFamily="18" charset="0"/>
                </a:rPr>
                <a:t>n</a:t>
              </a:r>
              <a:r>
                <a:rPr lang="en-US" altLang="zh-CN" sz="2600" b="1" dirty="0">
                  <a:solidFill>
                    <a:srgbClr val="FF0000"/>
                  </a:solidFill>
                  <a:latin typeface="Times New Roman" pitchFamily="18" charset="0"/>
                  <a:cs typeface="Times New Roman" pitchFamily="18" charset="0"/>
                </a:rPr>
                <a:t> </a:t>
              </a:r>
              <a:r>
                <a:rPr lang="zh-CN" altLang="en-US" sz="2600" b="1" dirty="0">
                  <a:solidFill>
                    <a:srgbClr val="FF0000"/>
                  </a:solidFill>
                  <a:latin typeface="Times New Roman" pitchFamily="18" charset="0"/>
                  <a:cs typeface="Times New Roman" pitchFamily="18" charset="0"/>
                </a:rPr>
                <a:t>个</a:t>
              </a:r>
              <a:r>
                <a:rPr lang="zh-CN" altLang="en-US" sz="2600" b="1" dirty="0">
                  <a:latin typeface="Times New Roman" pitchFamily="18" charset="0"/>
                  <a:cs typeface="Times New Roman" pitchFamily="18" charset="0"/>
                </a:rPr>
                <a:t>线性</a:t>
              </a:r>
              <a:r>
                <a:rPr lang="zh-CN" altLang="en-US" sz="2600" b="1" dirty="0">
                  <a:solidFill>
                    <a:srgbClr val="FF0000"/>
                  </a:solidFill>
                  <a:latin typeface="Times New Roman" pitchFamily="18" charset="0"/>
                  <a:cs typeface="Times New Roman" pitchFamily="18" charset="0"/>
                </a:rPr>
                <a:t>方程</a:t>
              </a:r>
              <a:r>
                <a:rPr lang="zh-CN" altLang="en-US" sz="2600" b="1" dirty="0">
                  <a:latin typeface="Times New Roman" pitchFamily="18" charset="0"/>
                  <a:cs typeface="Times New Roman" pitchFamily="18" charset="0"/>
                </a:rPr>
                <a:t>组</a:t>
              </a:r>
              <a:endParaRPr lang="en-US" altLang="zh-CN" sz="2600" b="1" dirty="0">
                <a:latin typeface="Times New Roman" pitchFamily="18" charset="0"/>
                <a:cs typeface="Times New Roman"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1216198684"/>
                </p:ext>
              </p:extLst>
            </p:nvPr>
          </p:nvGraphicFramePr>
          <p:xfrm>
            <a:off x="3563888" y="692696"/>
            <a:ext cx="1943100" cy="415925"/>
          </p:xfrm>
          <a:graphic>
            <a:graphicData uri="http://schemas.openxmlformats.org/presentationml/2006/ole">
              <mc:AlternateContent xmlns:mc="http://schemas.openxmlformats.org/markup-compatibility/2006">
                <mc:Choice xmlns:v="urn:schemas-microsoft-com:vml" Requires="v">
                  <p:oleObj spid="_x0000_s181433" name="Equation" r:id="rId5" imgW="1943100" imgH="419100" progId="Equation.DSMT4">
                    <p:embed/>
                  </p:oleObj>
                </mc:Choice>
                <mc:Fallback>
                  <p:oleObj name="Equation" r:id="rId5" imgW="1943100" imgH="419100" progId="Equation.DSMT4">
                    <p:embed/>
                    <p:pic>
                      <p:nvPicPr>
                        <p:cNvPr id="0" name="Picture 1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63888" y="692696"/>
                          <a:ext cx="1943100"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0" name="对象 9"/>
          <p:cNvGraphicFramePr>
            <a:graphicFrameLocks noChangeAspect="1"/>
          </p:cNvGraphicFramePr>
          <p:nvPr>
            <p:extLst>
              <p:ext uri="{D42A27DB-BD31-4B8C-83A1-F6EECF244321}">
                <p14:modId xmlns:p14="http://schemas.microsoft.com/office/powerpoint/2010/main" val="1268116959"/>
              </p:ext>
            </p:extLst>
          </p:nvPr>
        </p:nvGraphicFramePr>
        <p:xfrm>
          <a:off x="1978768" y="1052736"/>
          <a:ext cx="5654675" cy="1965325"/>
        </p:xfrm>
        <a:graphic>
          <a:graphicData uri="http://schemas.openxmlformats.org/presentationml/2006/ole">
            <mc:AlternateContent xmlns:mc="http://schemas.openxmlformats.org/markup-compatibility/2006">
              <mc:Choice xmlns:v="urn:schemas-microsoft-com:vml" Requires="v">
                <p:oleObj spid="_x0000_s181434" name="Equation" r:id="rId7" imgW="5664200" imgH="1955800" progId="Equation.DSMT4">
                  <p:embed/>
                </p:oleObj>
              </mc:Choice>
              <mc:Fallback>
                <p:oleObj name="Equation" r:id="rId7" imgW="5664200" imgH="1955800" progId="Equation.DSMT4">
                  <p:embed/>
                  <p:pic>
                    <p:nvPicPr>
                      <p:cNvPr id="0" name="Picture 13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8768" y="1052736"/>
                        <a:ext cx="5654675" cy="196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3037295648"/>
              </p:ext>
            </p:extLst>
          </p:nvPr>
        </p:nvGraphicFramePr>
        <p:xfrm>
          <a:off x="1872803" y="3429000"/>
          <a:ext cx="2941637" cy="1481137"/>
        </p:xfrm>
        <a:graphic>
          <a:graphicData uri="http://schemas.openxmlformats.org/presentationml/2006/ole">
            <mc:AlternateContent xmlns:mc="http://schemas.openxmlformats.org/markup-compatibility/2006">
              <mc:Choice xmlns:v="urn:schemas-microsoft-com:vml" Requires="v">
                <p:oleObj spid="_x0000_s181435" name="Equation" r:id="rId9" imgW="2946400" imgH="1473200" progId="Equation.DSMT4">
                  <p:embed/>
                </p:oleObj>
              </mc:Choice>
              <mc:Fallback>
                <p:oleObj name="Equation" r:id="rId9" imgW="2946400" imgH="1473200" progId="Equation.DSMT4">
                  <p:embed/>
                  <p:pic>
                    <p:nvPicPr>
                      <p:cNvPr id="0" name="Picture 1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72803" y="3429000"/>
                        <a:ext cx="2941637" cy="1481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3" name="组合 1027"/>
          <p:cNvGrpSpPr/>
          <p:nvPr/>
        </p:nvGrpSpPr>
        <p:grpSpPr>
          <a:xfrm>
            <a:off x="4933143" y="2924944"/>
            <a:ext cx="3491879" cy="2099103"/>
            <a:chOff x="5652121" y="3789040"/>
            <a:chExt cx="3491879" cy="2099103"/>
          </a:xfrm>
          <a:solidFill>
            <a:schemeClr val="accent6">
              <a:lumMod val="40000"/>
              <a:lumOff val="60000"/>
            </a:schemeClr>
          </a:solidFill>
        </p:grpSpPr>
        <p:sp>
          <p:nvSpPr>
            <p:cNvPr id="14" name="云形标注 13"/>
            <p:cNvSpPr/>
            <p:nvPr/>
          </p:nvSpPr>
          <p:spPr>
            <a:xfrm>
              <a:off x="5724128" y="3789040"/>
              <a:ext cx="3419872" cy="2099103"/>
            </a:xfrm>
            <a:prstGeom prst="cloudCallout">
              <a:avLst>
                <a:gd name="adj1" fmla="val -62750"/>
                <a:gd name="adj2" fmla="val 55334"/>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4144925962"/>
                </p:ext>
              </p:extLst>
            </p:nvPr>
          </p:nvGraphicFramePr>
          <p:xfrm>
            <a:off x="5652121" y="4149080"/>
            <a:ext cx="3312368" cy="1199777"/>
          </p:xfrm>
          <a:graphic>
            <a:graphicData uri="http://schemas.openxmlformats.org/presentationml/2006/ole">
              <mc:AlternateContent xmlns:mc="http://schemas.openxmlformats.org/markup-compatibility/2006">
                <mc:Choice xmlns:v="urn:schemas-microsoft-com:vml" Requires="v">
                  <p:oleObj spid="_x0000_s181436" name="Equation" r:id="rId11" imgW="5727700" imgH="1562100" progId="Equation.DSMT4">
                    <p:embed/>
                  </p:oleObj>
                </mc:Choice>
                <mc:Fallback>
                  <p:oleObj name="Equation" r:id="rId11" imgW="5727700" imgH="1562100" progId="Equation.DSMT4">
                    <p:embed/>
                    <p:pic>
                      <p:nvPicPr>
                        <p:cNvPr id="0" name="Picture 13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52121" y="4149080"/>
                          <a:ext cx="3312368" cy="11997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7" name="矩形 16"/>
          <p:cNvSpPr/>
          <p:nvPr/>
        </p:nvSpPr>
        <p:spPr>
          <a:xfrm>
            <a:off x="459292" y="116632"/>
            <a:ext cx="2026116" cy="523220"/>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solidFill>
                  <a:schemeClr val="tx1"/>
                </a:solidFill>
                <a:latin typeface="Times New Roman" pitchFamily="18" charset="0"/>
                <a:cs typeface="Times New Roman" pitchFamily="18" charset="0"/>
              </a:rPr>
              <a:t>克莱姆法则</a:t>
            </a:r>
            <a:endParaRPr lang="zh-CN" altLang="zh-CN" sz="2800" b="1" dirty="0">
              <a:solidFill>
                <a:schemeClr val="tx1"/>
              </a:solidFill>
              <a:latin typeface="Times New Roman" pitchFamily="18" charset="0"/>
              <a:cs typeface="Times New Roman" pitchFamily="18" charset="0"/>
            </a:endParaRPr>
          </a:p>
        </p:txBody>
      </p:sp>
      <p:sp>
        <p:nvSpPr>
          <p:cNvPr id="18" name="矩形 17"/>
          <p:cNvSpPr/>
          <p:nvPr/>
        </p:nvSpPr>
        <p:spPr>
          <a:xfrm>
            <a:off x="395536" y="2924944"/>
            <a:ext cx="7996426" cy="2421176"/>
          </a:xfrm>
          <a:prstGeom prst="rect">
            <a:avLst/>
          </a:prstGeom>
        </p:spPr>
        <p:txBody>
          <a:bodyPr wrap="square">
            <a:spAutoFit/>
          </a:bodyPr>
          <a:lstStyle/>
          <a:p>
            <a:pPr>
              <a:lnSpc>
                <a:spcPct val="110000"/>
              </a:lnSpc>
              <a:spcBef>
                <a:spcPts val="1000"/>
              </a:spcBef>
            </a:pPr>
            <a:r>
              <a:rPr lang="zh-CN" altLang="en-US" sz="2600" b="1" dirty="0">
                <a:latin typeface="Times New Roman" pitchFamily="18" charset="0"/>
                <a:cs typeface="Times New Roman" pitchFamily="18" charset="0"/>
              </a:rPr>
              <a:t>的系数行列式不等于零，即</a:t>
            </a:r>
            <a:endParaRPr lang="en-US" altLang="zh-CN" sz="2600" b="1" dirty="0">
              <a:latin typeface="Times New Roman" pitchFamily="18" charset="0"/>
              <a:cs typeface="Times New Roman" pitchFamily="18" charset="0"/>
            </a:endParaRPr>
          </a:p>
          <a:p>
            <a:pPr>
              <a:lnSpc>
                <a:spcPct val="110000"/>
              </a:lnSpc>
              <a:spcBef>
                <a:spcPts val="1000"/>
              </a:spcBef>
            </a:pPr>
            <a:endParaRPr lang="en-US" altLang="zh-CN" sz="2600" b="1" dirty="0">
              <a:latin typeface="Times New Roman" pitchFamily="18" charset="0"/>
              <a:cs typeface="Times New Roman" pitchFamily="18" charset="0"/>
            </a:endParaRPr>
          </a:p>
          <a:p>
            <a:pPr>
              <a:lnSpc>
                <a:spcPct val="110000"/>
              </a:lnSpc>
            </a:pPr>
            <a:endParaRPr lang="en-US" altLang="zh-CN" sz="2600" b="1" dirty="0">
              <a:latin typeface="Times New Roman" pitchFamily="18" charset="0"/>
              <a:cs typeface="Times New Roman" pitchFamily="18" charset="0"/>
            </a:endParaRPr>
          </a:p>
          <a:p>
            <a:pPr>
              <a:lnSpc>
                <a:spcPct val="110000"/>
              </a:lnSpc>
            </a:pPr>
            <a:endParaRPr lang="en-US" altLang="zh-CN" sz="2600" b="1" dirty="0">
              <a:latin typeface="Times New Roman" pitchFamily="18" charset="0"/>
              <a:cs typeface="Times New Roman" pitchFamily="18" charset="0"/>
            </a:endParaRPr>
          </a:p>
          <a:p>
            <a:pPr>
              <a:lnSpc>
                <a:spcPct val="110000"/>
              </a:lnSpc>
            </a:pPr>
            <a:r>
              <a:rPr lang="zh-CN" altLang="en-US" sz="2600" b="1" dirty="0">
                <a:latin typeface="Times New Roman" pitchFamily="18" charset="0"/>
                <a:cs typeface="Times New Roman" pitchFamily="18" charset="0"/>
              </a:rPr>
              <a:t>那么方程组有唯一解</a:t>
            </a:r>
            <a:endParaRPr lang="en-US" altLang="zh-CN" sz="2600" b="1" dirty="0">
              <a:latin typeface="Times New Roman" pitchFamily="18" charset="0"/>
              <a:cs typeface="Times New Roman" pitchFamily="18" charset="0"/>
            </a:endParaRPr>
          </a:p>
        </p:txBody>
      </p:sp>
      <p:sp>
        <p:nvSpPr>
          <p:cNvPr id="19" name="标题 1"/>
          <p:cNvSpPr>
            <a:spLocks noGrp="1"/>
          </p:cNvSpPr>
          <p:nvPr>
            <p:ph type="ctrTitle"/>
          </p:nvPr>
        </p:nvSpPr>
        <p:spPr/>
        <p:txBody>
          <a:bodyPr/>
          <a:lstStyle/>
          <a:p>
            <a:r>
              <a:rPr lang="en-US" altLang="zh-CN" sz="3200" dirty="0">
                <a:latin typeface="黑体" pitchFamily="49" charset="-122"/>
                <a:ea typeface="黑体" pitchFamily="49" charset="-122"/>
              </a:rPr>
              <a:t>2.4  </a:t>
            </a:r>
            <a:r>
              <a:rPr lang="zh-CN" altLang="en-US" sz="3200" dirty="0">
                <a:latin typeface="黑体" pitchFamily="49" charset="-122"/>
                <a:ea typeface="黑体" pitchFamily="49" charset="-122"/>
              </a:rPr>
              <a:t>克莱姆法则</a:t>
            </a:r>
          </a:p>
        </p:txBody>
      </p:sp>
      <p:sp>
        <p:nvSpPr>
          <p:cNvPr id="21" name="副标题 2"/>
          <p:cNvSpPr>
            <a:spLocks noGrp="1"/>
          </p:cNvSpPr>
          <p:nvPr>
            <p:ph type="subTitle" idx="1"/>
          </p:nvPr>
        </p:nvSpPr>
        <p:spPr/>
        <p:txBody>
          <a:bodyPr/>
          <a:lstStyle/>
          <a:p>
            <a:endParaRPr lang="en-US" altLang="zh-CN" sz="2800" dirty="0">
              <a:solidFill>
                <a:prstClr val="black"/>
              </a:solidFill>
              <a:latin typeface="黑体" pitchFamily="49" charset="-122"/>
              <a:ea typeface="黑体" pitchFamily="49" charset="-122"/>
              <a:cs typeface="Times New Roman" pitchFamily="18" charset="0"/>
            </a:endParaRPr>
          </a:p>
          <a:p>
            <a:r>
              <a:rPr lang="en-US" altLang="zh-CN" sz="2800" dirty="0">
                <a:solidFill>
                  <a:prstClr val="black"/>
                </a:solidFill>
                <a:latin typeface="黑体" pitchFamily="49" charset="-122"/>
                <a:ea typeface="黑体" pitchFamily="49" charset="-122"/>
                <a:cs typeface="Times New Roman" pitchFamily="18" charset="0"/>
              </a:rPr>
              <a:t>  </a:t>
            </a:r>
            <a:r>
              <a:rPr lang="zh-CN" altLang="en-US" sz="2800" dirty="0">
                <a:solidFill>
                  <a:prstClr val="black"/>
                </a:solidFill>
                <a:latin typeface="黑体" pitchFamily="49" charset="-122"/>
                <a:ea typeface="黑体" pitchFamily="49" charset="-122"/>
                <a:cs typeface="Times New Roman" pitchFamily="18" charset="0"/>
              </a:rPr>
              <a:t>克莱姆法则</a:t>
            </a:r>
            <a:endParaRPr lang="zh-CN" altLang="zh-CN" sz="2800" dirty="0">
              <a:solidFill>
                <a:prstClr val="black"/>
              </a:solidFill>
              <a:latin typeface="黑体" pitchFamily="49" charset="-122"/>
              <a:ea typeface="黑体" pitchFamily="49" charset="-122"/>
              <a:cs typeface="Times New Roman" pitchFamily="18" charset="0"/>
            </a:endParaRPr>
          </a:p>
          <a:p>
            <a:endParaRPr lang="zh-CN" altLang="en-US" sz="2800" dirty="0">
              <a:latin typeface="黑体" pitchFamily="49" charset="-122"/>
              <a:ea typeface="黑体" pitchFamily="49" charset="-122"/>
              <a:cs typeface="Times New Roman" pitchFamily="18" charset="0"/>
            </a:endParaRPr>
          </a:p>
        </p:txBody>
      </p:sp>
    </p:spTree>
    <p:extLst>
      <p:ext uri="{BB962C8B-B14F-4D97-AF65-F5344CB8AC3E}">
        <p14:creationId xmlns:p14="http://schemas.microsoft.com/office/powerpoint/2010/main" val="1642043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
                                            <p:txEl>
                                              <p:pRg st="0" end="0"/>
                                            </p:txEl>
                                          </p:spTgt>
                                        </p:tgtEl>
                                        <p:attrNameLst>
                                          <p:attrName>style.visibility</p:attrName>
                                        </p:attrNameLst>
                                      </p:cBhvr>
                                      <p:to>
                                        <p:strVal val="visible"/>
                                      </p:to>
                                    </p:set>
                                    <p:animEffect transition="in" filter="wipe(left)">
                                      <p:cBhvr>
                                        <p:cTn id="22" dur="500"/>
                                        <p:tgtEl>
                                          <p:spTgt spid="1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8">
                                            <p:txEl>
                                              <p:pRg st="4" end="4"/>
                                            </p:txEl>
                                          </p:spTgt>
                                        </p:tgtEl>
                                        <p:attrNameLst>
                                          <p:attrName>style.visibility</p:attrName>
                                        </p:attrNameLst>
                                      </p:cBhvr>
                                      <p:to>
                                        <p:strVal val="visible"/>
                                      </p:to>
                                    </p:set>
                                    <p:animEffect transition="in" filter="wipe(left)">
                                      <p:cBhvr>
                                        <p:cTn id="32" dur="500"/>
                                        <p:tgtEl>
                                          <p:spTgt spid="18">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wipe(left)">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500"/>
                                        <p:tgtEl>
                                          <p:spTgt spid="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500"/>
                                        <p:tgtEl>
                                          <p:spTgt spid="7"/>
                                        </p:tgtEl>
                                      </p:cBhvr>
                                    </p:animEffect>
                                  </p:childTnLst>
                                </p:cTn>
                              </p:par>
                            </p:childTnLst>
                          </p:cTn>
                        </p:par>
                        <p:par>
                          <p:cTn id="49" fill="hold">
                            <p:stCondLst>
                              <p:cond delay="500"/>
                            </p:stCondLst>
                            <p:childTnLst>
                              <p:par>
                                <p:cTn id="50" presetID="22" presetClass="entr" presetSubtype="8" fill="hold" nodeType="after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358214" y="176436"/>
            <a:ext cx="714348" cy="5412804"/>
          </a:xfrm>
        </p:spPr>
        <p:txBody>
          <a:bodyPr/>
          <a:lstStyle/>
          <a:p>
            <a:endParaRPr lang="en-US" altLang="zh-CN" sz="2800" dirty="0">
              <a:latin typeface="黑体" pitchFamily="49" charset="-122"/>
              <a:ea typeface="黑体" pitchFamily="49" charset="-122"/>
            </a:endParaRPr>
          </a:p>
          <a:p>
            <a:r>
              <a:rPr lang="zh-CN" altLang="en-US" sz="2800" dirty="0">
                <a:latin typeface="黑体" pitchFamily="49" charset="-122"/>
                <a:ea typeface="黑体" pitchFamily="49" charset="-122"/>
              </a:rPr>
              <a:t>克莱姆法则条件和结论</a:t>
            </a:r>
            <a:endParaRPr lang="zh-CN" altLang="zh-CN" sz="2800" dirty="0">
              <a:latin typeface="黑体" pitchFamily="49" charset="-122"/>
              <a:ea typeface="黑体" pitchFamily="49" charset="-122"/>
            </a:endParaRPr>
          </a:p>
          <a:p>
            <a:endParaRPr lang="zh-CN" altLang="en-US" sz="2800" dirty="0">
              <a:latin typeface="黑体" pitchFamily="49" charset="-122"/>
              <a:ea typeface="黑体" pitchFamily="49" charset="-122"/>
            </a:endParaRPr>
          </a:p>
        </p:txBody>
      </p:sp>
      <p:sp>
        <p:nvSpPr>
          <p:cNvPr id="12" name="矩形 11"/>
          <p:cNvSpPr/>
          <p:nvPr/>
        </p:nvSpPr>
        <p:spPr>
          <a:xfrm>
            <a:off x="500034" y="785794"/>
            <a:ext cx="7560840" cy="3533275"/>
          </a:xfrm>
          <a:prstGeom prst="rect">
            <a:avLst/>
          </a:prstGeom>
        </p:spPr>
        <p:txBody>
          <a:bodyPr wrap="square">
            <a:spAutoFit/>
          </a:bodyPr>
          <a:lstStyle/>
          <a:p>
            <a:pPr marL="457200" indent="-457200">
              <a:lnSpc>
                <a:spcPct val="110000"/>
              </a:lnSpc>
              <a:buFont typeface="Wingdings" pitchFamily="2" charset="2"/>
              <a:buChar char="Ø"/>
            </a:pPr>
            <a:r>
              <a:rPr lang="zh-CN" altLang="zh-CN" sz="2600" b="1" dirty="0">
                <a:solidFill>
                  <a:schemeClr val="accent1">
                    <a:lumMod val="75000"/>
                  </a:schemeClr>
                </a:solidFill>
                <a:latin typeface="Times New Roman" pitchFamily="18" charset="0"/>
                <a:cs typeface="Times New Roman" pitchFamily="18" charset="0"/>
              </a:rPr>
              <a:t>条件：</a:t>
            </a:r>
            <a:endParaRPr lang="en-US" altLang="zh-CN" sz="2600" b="1" dirty="0">
              <a:solidFill>
                <a:schemeClr val="accent1">
                  <a:lumMod val="75000"/>
                </a:schemeClr>
              </a:solidFill>
              <a:latin typeface="Times New Roman" pitchFamily="18" charset="0"/>
              <a:cs typeface="Times New Roman" pitchFamily="18" charset="0"/>
            </a:endParaRPr>
          </a:p>
          <a:p>
            <a:pPr>
              <a:lnSpc>
                <a:spcPct val="110000"/>
              </a:lnSpc>
            </a:pPr>
            <a:r>
              <a:rPr lang="en-US" altLang="zh-CN" sz="2600" b="1" dirty="0">
                <a:latin typeface="Times New Roman" pitchFamily="18" charset="0"/>
                <a:cs typeface="Times New Roman" pitchFamily="18" charset="0"/>
              </a:rPr>
              <a:t>	1</a:t>
            </a:r>
            <a:r>
              <a:rPr lang="zh-CN" altLang="zh-CN" sz="2600" b="1" dirty="0">
                <a:latin typeface="Times New Roman" pitchFamily="18" charset="0"/>
                <a:cs typeface="Times New Roman" pitchFamily="18" charset="0"/>
              </a:rPr>
              <a:t>）必须是</a:t>
            </a:r>
            <a:r>
              <a:rPr lang="en-US" altLang="zh-CN" sz="2600" b="1" dirty="0">
                <a:latin typeface="Times New Roman" pitchFamily="18" charset="0"/>
                <a:cs typeface="Times New Roman" pitchFamily="18" charset="0"/>
              </a:rPr>
              <a:t> </a:t>
            </a:r>
            <a:r>
              <a:rPr lang="en-US" altLang="zh-CN" sz="2600" b="1" i="1" dirty="0">
                <a:solidFill>
                  <a:srgbClr val="FF0000"/>
                </a:solidFill>
                <a:latin typeface="Times New Roman" pitchFamily="18" charset="0"/>
                <a:cs typeface="Times New Roman" pitchFamily="18" charset="0"/>
              </a:rPr>
              <a:t>n </a:t>
            </a:r>
            <a:r>
              <a:rPr lang="zh-CN" altLang="zh-CN" sz="2600" b="1" dirty="0">
                <a:solidFill>
                  <a:srgbClr val="FF0000"/>
                </a:solidFill>
                <a:latin typeface="Times New Roman" pitchFamily="18" charset="0"/>
                <a:cs typeface="Times New Roman" pitchFamily="18" charset="0"/>
              </a:rPr>
              <a:t>个方程</a:t>
            </a:r>
            <a:r>
              <a:rPr lang="zh-CN" altLang="zh-CN" sz="2600" b="1" dirty="0">
                <a:latin typeface="Times New Roman" pitchFamily="18" charset="0"/>
                <a:cs typeface="Times New Roman" pitchFamily="18" charset="0"/>
              </a:rPr>
              <a:t>，</a:t>
            </a:r>
            <a:r>
              <a:rPr lang="en-US" altLang="zh-CN" sz="2600" b="1" i="1" dirty="0">
                <a:solidFill>
                  <a:srgbClr val="FF0000"/>
                </a:solidFill>
                <a:latin typeface="Times New Roman" pitchFamily="18" charset="0"/>
                <a:cs typeface="Times New Roman" pitchFamily="18" charset="0"/>
              </a:rPr>
              <a:t>n </a:t>
            </a:r>
            <a:r>
              <a:rPr lang="zh-CN" altLang="zh-CN" sz="2600" b="1" dirty="0">
                <a:solidFill>
                  <a:srgbClr val="FF0000"/>
                </a:solidFill>
                <a:latin typeface="Times New Roman" pitchFamily="18" charset="0"/>
                <a:cs typeface="Times New Roman" pitchFamily="18" charset="0"/>
              </a:rPr>
              <a:t>个未知数</a:t>
            </a:r>
            <a:r>
              <a:rPr lang="zh-CN" altLang="zh-CN" sz="2600" b="1" dirty="0">
                <a:latin typeface="Times New Roman" pitchFamily="18" charset="0"/>
                <a:cs typeface="Times New Roman" pitchFamily="18" charset="0"/>
              </a:rPr>
              <a:t>；</a:t>
            </a:r>
            <a:endParaRPr lang="en-US" altLang="zh-CN" sz="2600" b="1" dirty="0">
              <a:latin typeface="Times New Roman" pitchFamily="18" charset="0"/>
              <a:cs typeface="Times New Roman" pitchFamily="18" charset="0"/>
            </a:endParaRPr>
          </a:p>
          <a:p>
            <a:pPr>
              <a:lnSpc>
                <a:spcPct val="110000"/>
              </a:lnSpc>
            </a:pPr>
            <a:r>
              <a:rPr lang="en-US" altLang="zh-CN" sz="2600" b="1" dirty="0">
                <a:latin typeface="Times New Roman" pitchFamily="18" charset="0"/>
                <a:cs typeface="Times New Roman" pitchFamily="18" charset="0"/>
              </a:rPr>
              <a:t>	2</a:t>
            </a:r>
            <a:r>
              <a:rPr lang="zh-CN" altLang="zh-CN" sz="2600" b="1" dirty="0">
                <a:latin typeface="Times New Roman" pitchFamily="18" charset="0"/>
                <a:cs typeface="Times New Roman" pitchFamily="18" charset="0"/>
              </a:rPr>
              <a:t>）系数行列式</a:t>
            </a:r>
            <a:r>
              <a:rPr lang="en-US" altLang="zh-CN" sz="2600" b="1" dirty="0">
                <a:latin typeface="Times New Roman" pitchFamily="18" charset="0"/>
                <a:cs typeface="Times New Roman" pitchFamily="18" charset="0"/>
              </a:rPr>
              <a:t> </a:t>
            </a:r>
            <a:r>
              <a:rPr lang="en-US" altLang="zh-CN" sz="2600" b="1" i="1" dirty="0">
                <a:latin typeface="Times New Roman" pitchFamily="18" charset="0"/>
                <a:cs typeface="Times New Roman" pitchFamily="18" charset="0"/>
              </a:rPr>
              <a:t>D </a:t>
            </a:r>
            <a:r>
              <a:rPr lang="zh-CN" altLang="zh-CN" sz="2600" b="1" dirty="0">
                <a:latin typeface="Times New Roman" pitchFamily="18" charset="0"/>
                <a:cs typeface="Times New Roman" pitchFamily="18" charset="0"/>
              </a:rPr>
              <a:t>一定</a:t>
            </a:r>
            <a:r>
              <a:rPr lang="zh-CN" altLang="zh-CN" sz="2600" b="1" dirty="0">
                <a:solidFill>
                  <a:srgbClr val="FF0000"/>
                </a:solidFill>
                <a:latin typeface="Times New Roman" pitchFamily="18" charset="0"/>
                <a:cs typeface="Times New Roman" pitchFamily="18" charset="0"/>
              </a:rPr>
              <a:t>不等于零</a:t>
            </a:r>
            <a:r>
              <a:rPr lang="zh-CN" altLang="zh-CN" sz="2600" b="1" dirty="0">
                <a:latin typeface="Times New Roman" pitchFamily="18" charset="0"/>
                <a:cs typeface="Times New Roman" pitchFamily="18" charset="0"/>
              </a:rPr>
              <a:t>。</a:t>
            </a:r>
            <a:endParaRPr lang="en-US" altLang="zh-CN" sz="2600" b="1" dirty="0">
              <a:latin typeface="Times New Roman" pitchFamily="18" charset="0"/>
              <a:cs typeface="Times New Roman" pitchFamily="18" charset="0"/>
            </a:endParaRPr>
          </a:p>
          <a:p>
            <a:pPr marL="457200" indent="-457200">
              <a:lnSpc>
                <a:spcPct val="110000"/>
              </a:lnSpc>
              <a:buFont typeface="Wingdings" pitchFamily="2" charset="2"/>
              <a:buChar char="Ø"/>
            </a:pPr>
            <a:r>
              <a:rPr lang="zh-CN" altLang="zh-CN" sz="2600" b="1" dirty="0">
                <a:solidFill>
                  <a:schemeClr val="accent1">
                    <a:lumMod val="75000"/>
                  </a:schemeClr>
                </a:solidFill>
                <a:latin typeface="Times New Roman" pitchFamily="18" charset="0"/>
                <a:cs typeface="Times New Roman" pitchFamily="18" charset="0"/>
              </a:rPr>
              <a:t>结论：</a:t>
            </a:r>
            <a:endParaRPr lang="en-US" altLang="zh-CN" sz="2600" b="1" dirty="0">
              <a:solidFill>
                <a:schemeClr val="accent1">
                  <a:lumMod val="75000"/>
                </a:schemeClr>
              </a:solidFill>
              <a:latin typeface="Times New Roman" pitchFamily="18" charset="0"/>
              <a:cs typeface="Times New Roman" pitchFamily="18" charset="0"/>
            </a:endParaRPr>
          </a:p>
          <a:p>
            <a:pPr>
              <a:lnSpc>
                <a:spcPct val="110000"/>
              </a:lnSpc>
            </a:pPr>
            <a:r>
              <a:rPr lang="en-US" altLang="zh-CN" sz="2600" b="1" dirty="0">
                <a:latin typeface="Times New Roman" pitchFamily="18" charset="0"/>
                <a:cs typeface="Times New Roman" pitchFamily="18" charset="0"/>
              </a:rPr>
              <a:t>	1</a:t>
            </a:r>
            <a:r>
              <a:rPr lang="zh-CN" altLang="zh-CN" sz="2600" b="1" dirty="0">
                <a:latin typeface="Times New Roman" pitchFamily="18" charset="0"/>
                <a:cs typeface="Times New Roman" pitchFamily="18" charset="0"/>
              </a:rPr>
              <a:t>）线性方程组有唯一解；</a:t>
            </a:r>
            <a:endParaRPr lang="en-US" altLang="zh-CN" sz="2600" b="1" dirty="0">
              <a:latin typeface="Times New Roman" pitchFamily="18" charset="0"/>
              <a:cs typeface="Times New Roman" pitchFamily="18" charset="0"/>
            </a:endParaRPr>
          </a:p>
          <a:p>
            <a:pPr>
              <a:lnSpc>
                <a:spcPct val="110000"/>
              </a:lnSpc>
            </a:pPr>
            <a:r>
              <a:rPr lang="en-US" altLang="zh-CN" sz="2600" b="1" dirty="0">
                <a:latin typeface="Times New Roman" pitchFamily="18" charset="0"/>
                <a:cs typeface="Times New Roman" pitchFamily="18" charset="0"/>
              </a:rPr>
              <a:t>	2</a:t>
            </a:r>
            <a:r>
              <a:rPr lang="zh-CN" altLang="zh-CN" sz="2600" b="1" dirty="0">
                <a:latin typeface="Times New Roman" pitchFamily="18" charset="0"/>
                <a:cs typeface="Times New Roman" pitchFamily="18" charset="0"/>
              </a:rPr>
              <a:t>）唯一解为</a:t>
            </a:r>
            <a:endParaRPr lang="en-US" altLang="zh-CN" sz="2600" b="1" dirty="0">
              <a:latin typeface="Times New Roman" pitchFamily="18" charset="0"/>
              <a:cs typeface="Times New Roman" pitchFamily="18" charset="0"/>
            </a:endParaRPr>
          </a:p>
          <a:p>
            <a:endParaRPr lang="en-US" altLang="zh-CN" sz="2600" b="1" dirty="0">
              <a:latin typeface="Times New Roman" pitchFamily="18" charset="0"/>
              <a:cs typeface="Times New Roman" pitchFamily="18" charset="0"/>
            </a:endParaRPr>
          </a:p>
          <a:p>
            <a:endParaRPr lang="zh-CN" altLang="zh-CN" sz="2600" b="1" dirty="0">
              <a:latin typeface="Times New Roman" pitchFamily="18" charset="0"/>
              <a:cs typeface="Times New Roman" pitchFamily="18"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867307420"/>
              </p:ext>
            </p:extLst>
          </p:nvPr>
        </p:nvGraphicFramePr>
        <p:xfrm>
          <a:off x="1979712" y="3645024"/>
          <a:ext cx="4318000" cy="781050"/>
        </p:xfrm>
        <a:graphic>
          <a:graphicData uri="http://schemas.openxmlformats.org/presentationml/2006/ole">
            <mc:AlternateContent xmlns:mc="http://schemas.openxmlformats.org/markup-compatibility/2006">
              <mc:Choice xmlns:v="urn:schemas-microsoft-com:vml" Requires="v">
                <p:oleObj spid="_x0000_s180264" name="Equation" r:id="rId3" imgW="4318000" imgH="787400" progId="Equation.DSMT4">
                  <p:embed/>
                </p:oleObj>
              </mc:Choice>
              <mc:Fallback>
                <p:oleObj name="Equation" r:id="rId3" imgW="4318000" imgH="787400" progId="Equation.DSMT4">
                  <p:embed/>
                  <p:pic>
                    <p:nvPicPr>
                      <p:cNvPr id="0"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3645024"/>
                        <a:ext cx="4318000" cy="78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标题 1"/>
          <p:cNvSpPr>
            <a:spLocks noGrp="1"/>
          </p:cNvSpPr>
          <p:nvPr>
            <p:ph type="ctrTitle"/>
          </p:nvPr>
        </p:nvSpPr>
        <p:spPr/>
        <p:txBody>
          <a:bodyPr/>
          <a:lstStyle/>
          <a:p>
            <a:r>
              <a:rPr lang="en-US" altLang="zh-CN" sz="3200" dirty="0">
                <a:latin typeface="黑体" pitchFamily="49" charset="-122"/>
                <a:ea typeface="黑体" pitchFamily="49" charset="-122"/>
              </a:rPr>
              <a:t>2.4  </a:t>
            </a:r>
            <a:r>
              <a:rPr lang="zh-CN" altLang="en-US" sz="3200" dirty="0">
                <a:latin typeface="黑体" pitchFamily="49" charset="-122"/>
                <a:ea typeface="黑体" pitchFamily="49" charset="-122"/>
              </a:rPr>
              <a:t>克莱姆法则</a:t>
            </a:r>
          </a:p>
        </p:txBody>
      </p:sp>
    </p:spTree>
    <p:extLst>
      <p:ext uri="{BB962C8B-B14F-4D97-AF65-F5344CB8AC3E}">
        <p14:creationId xmlns:p14="http://schemas.microsoft.com/office/powerpoint/2010/main" val="1979743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wipe(left)">
                                      <p:cBhvr>
                                        <p:cTn id="22" dur="500"/>
                                        <p:tgtEl>
                                          <p:spTgt spid="1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animEffect transition="in" filter="wipe(left)">
                                      <p:cBhvr>
                                        <p:cTn id="27" dur="500"/>
                                        <p:tgtEl>
                                          <p:spTgt spid="1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
                                            <p:txEl>
                                              <p:pRg st="5" end="5"/>
                                            </p:txEl>
                                          </p:spTgt>
                                        </p:tgtEl>
                                        <p:attrNameLst>
                                          <p:attrName>style.visibility</p:attrName>
                                        </p:attrNameLst>
                                      </p:cBhvr>
                                      <p:to>
                                        <p:strVal val="visible"/>
                                      </p:to>
                                    </p:set>
                                    <p:animEffect transition="in" filter="wipe(left)">
                                      <p:cBhvr>
                                        <p:cTn id="32" dur="500"/>
                                        <p:tgtEl>
                                          <p:spTgt spid="1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对象 5"/>
          <p:cNvGraphicFramePr>
            <a:graphicFrameLocks noChangeAspect="1"/>
          </p:cNvGraphicFramePr>
          <p:nvPr>
            <p:extLst>
              <p:ext uri="{D42A27DB-BD31-4B8C-83A1-F6EECF244321}">
                <p14:modId xmlns:p14="http://schemas.microsoft.com/office/powerpoint/2010/main" val="1610663765"/>
              </p:ext>
            </p:extLst>
          </p:nvPr>
        </p:nvGraphicFramePr>
        <p:xfrm>
          <a:off x="1106884" y="1968512"/>
          <a:ext cx="6921500" cy="1555750"/>
        </p:xfrm>
        <a:graphic>
          <a:graphicData uri="http://schemas.openxmlformats.org/presentationml/2006/ole">
            <mc:AlternateContent xmlns:mc="http://schemas.openxmlformats.org/markup-compatibility/2006">
              <mc:Choice xmlns:v="urn:schemas-microsoft-com:vml" Requires="v">
                <p:oleObj spid="_x0000_s182440" name="Equation" r:id="rId3" imgW="6921500" imgH="1562100" progId="Equation.DSMT4">
                  <p:embed/>
                </p:oleObj>
              </mc:Choice>
              <mc:Fallback>
                <p:oleObj name="Equation" r:id="rId3" imgW="6921500" imgH="1562100" progId="Equation.DSMT4">
                  <p:embed/>
                  <p:pic>
                    <p:nvPicPr>
                      <p:cNvPr id="0" name="Picture 1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6884" y="1968512"/>
                        <a:ext cx="6921500" cy="155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p:nvPr/>
        </p:nvSpPr>
        <p:spPr>
          <a:xfrm>
            <a:off x="251520" y="260648"/>
            <a:ext cx="7560840" cy="5693866"/>
          </a:xfrm>
          <a:prstGeom prst="rect">
            <a:avLst/>
          </a:prstGeom>
        </p:spPr>
        <p:txBody>
          <a:bodyPr wrap="square">
            <a:spAutoFit/>
          </a:bodyPr>
          <a:lstStyle/>
          <a:p>
            <a:r>
              <a:rPr lang="zh-CN" altLang="zh-CN" sz="2600" b="1" dirty="0"/>
              <a:t>证明：</a:t>
            </a:r>
            <a:endParaRPr lang="en-US" altLang="zh-CN" sz="2600" b="1" dirty="0"/>
          </a:p>
          <a:p>
            <a:endParaRPr lang="en-US" altLang="zh-CN" sz="2600" b="1" dirty="0"/>
          </a:p>
          <a:p>
            <a:endParaRPr lang="en-US" altLang="zh-CN" sz="2600" b="1" dirty="0"/>
          </a:p>
          <a:p>
            <a:endParaRPr lang="en-US" altLang="zh-CN" sz="2600" b="1" dirty="0"/>
          </a:p>
          <a:p>
            <a:endParaRPr lang="en-US" altLang="zh-CN" sz="2600" b="1" dirty="0"/>
          </a:p>
          <a:p>
            <a:endParaRPr lang="en-US" altLang="zh-CN" sz="2600" b="1" dirty="0"/>
          </a:p>
          <a:p>
            <a:endParaRPr lang="en-US" altLang="zh-CN" sz="2600" b="1" dirty="0"/>
          </a:p>
          <a:p>
            <a:endParaRPr lang="en-US" altLang="zh-CN" sz="2600" b="1" dirty="0"/>
          </a:p>
          <a:p>
            <a:endParaRPr lang="en-US" altLang="zh-CN" sz="2600" b="1" dirty="0"/>
          </a:p>
          <a:p>
            <a:endParaRPr lang="en-US" altLang="zh-CN" sz="2600" b="1" dirty="0"/>
          </a:p>
          <a:p>
            <a:endParaRPr lang="en-US" altLang="zh-CN" sz="2600" b="1" dirty="0"/>
          </a:p>
          <a:p>
            <a:endParaRPr lang="en-US" altLang="zh-CN" sz="2600" b="1" dirty="0"/>
          </a:p>
          <a:p>
            <a:r>
              <a:rPr lang="zh-CN" altLang="en-US" sz="2600" b="1" dirty="0"/>
              <a:t>当           时，得到</a:t>
            </a:r>
            <a:endParaRPr lang="en-US" altLang="zh-CN" sz="2600" b="1" dirty="0"/>
          </a:p>
          <a:p>
            <a:endParaRPr lang="zh-CN" altLang="zh-CN" sz="2600" b="1" dirty="0">
              <a:latin typeface="Times New Roman" pitchFamily="18" charset="0"/>
              <a:cs typeface="Times New Roman" pitchFamily="18" charset="0"/>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793558601"/>
              </p:ext>
            </p:extLst>
          </p:nvPr>
        </p:nvGraphicFramePr>
        <p:xfrm>
          <a:off x="1115616" y="3556176"/>
          <a:ext cx="4610100" cy="1554163"/>
        </p:xfrm>
        <a:graphic>
          <a:graphicData uri="http://schemas.openxmlformats.org/presentationml/2006/ole">
            <mc:AlternateContent xmlns:mc="http://schemas.openxmlformats.org/markup-compatibility/2006">
              <mc:Choice xmlns:v="urn:schemas-microsoft-com:vml" Requires="v">
                <p:oleObj spid="_x0000_s182441" name="Equation" r:id="rId5" imgW="4610100" imgH="1562100" progId="Equation.DSMT4">
                  <p:embed/>
                </p:oleObj>
              </mc:Choice>
              <mc:Fallback>
                <p:oleObj name="Equation" r:id="rId5" imgW="4610100" imgH="1562100" progId="Equation.DSMT4">
                  <p:embed/>
                  <p:pic>
                    <p:nvPicPr>
                      <p:cNvPr id="0" name="Picture 1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5616" y="3556176"/>
                        <a:ext cx="4610100" cy="1554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3843430228"/>
              </p:ext>
            </p:extLst>
          </p:nvPr>
        </p:nvGraphicFramePr>
        <p:xfrm>
          <a:off x="709182" y="5157192"/>
          <a:ext cx="793750" cy="296863"/>
        </p:xfrm>
        <a:graphic>
          <a:graphicData uri="http://schemas.openxmlformats.org/presentationml/2006/ole">
            <mc:AlternateContent xmlns:mc="http://schemas.openxmlformats.org/markup-compatibility/2006">
              <mc:Choice xmlns:v="urn:schemas-microsoft-com:vml" Requires="v">
                <p:oleObj spid="_x0000_s182442" name="Equation" r:id="rId7" imgW="799753" imgH="291973" progId="Equation.DSMT4">
                  <p:embed/>
                </p:oleObj>
              </mc:Choice>
              <mc:Fallback>
                <p:oleObj name="Equation" r:id="rId7" imgW="799753" imgH="291973" progId="Equation.DSMT4">
                  <p:embed/>
                  <p:pic>
                    <p:nvPicPr>
                      <p:cNvPr id="0" name="Picture 1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9182" y="5157192"/>
                        <a:ext cx="793750" cy="296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119081219"/>
              </p:ext>
            </p:extLst>
          </p:nvPr>
        </p:nvGraphicFramePr>
        <p:xfrm>
          <a:off x="3059832" y="5157192"/>
          <a:ext cx="4279900" cy="781050"/>
        </p:xfrm>
        <a:graphic>
          <a:graphicData uri="http://schemas.openxmlformats.org/presentationml/2006/ole">
            <mc:AlternateContent xmlns:mc="http://schemas.openxmlformats.org/markup-compatibility/2006">
              <mc:Choice xmlns:v="urn:schemas-microsoft-com:vml" Requires="v">
                <p:oleObj spid="_x0000_s182443" name="Equation" r:id="rId9" imgW="4279900" imgH="787400" progId="Equation.DSMT4">
                  <p:embed/>
                </p:oleObj>
              </mc:Choice>
              <mc:Fallback>
                <p:oleObj name="Equation" r:id="rId9" imgW="4279900" imgH="787400" progId="Equation.DSMT4">
                  <p:embed/>
                  <p:pic>
                    <p:nvPicPr>
                      <p:cNvPr id="0" name="Picture 1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59832" y="5157192"/>
                        <a:ext cx="4279900" cy="78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7"/>
          <p:cNvGraphicFramePr>
            <a:graphicFrameLocks noChangeAspect="1"/>
          </p:cNvGraphicFramePr>
          <p:nvPr>
            <p:extLst>
              <p:ext uri="{D42A27DB-BD31-4B8C-83A1-F6EECF244321}">
                <p14:modId xmlns:p14="http://schemas.microsoft.com/office/powerpoint/2010/main" val="3835414427"/>
              </p:ext>
            </p:extLst>
          </p:nvPr>
        </p:nvGraphicFramePr>
        <p:xfrm>
          <a:off x="683568" y="476672"/>
          <a:ext cx="3733800" cy="1473200"/>
        </p:xfrm>
        <a:graphic>
          <a:graphicData uri="http://schemas.openxmlformats.org/presentationml/2006/ole">
            <mc:AlternateContent xmlns:mc="http://schemas.openxmlformats.org/markup-compatibility/2006">
              <mc:Choice xmlns:v="urn:schemas-microsoft-com:vml" Requires="v">
                <p:oleObj spid="_x0000_s182444" name="Equation" r:id="rId11" imgW="3746500" imgH="1473200" progId="Equation.DSMT4">
                  <p:embed/>
                </p:oleObj>
              </mc:Choice>
              <mc:Fallback>
                <p:oleObj name="Equation" r:id="rId11" imgW="3746500" imgH="1473200" progId="Equation.DSMT4">
                  <p:embed/>
                  <p:pic>
                    <p:nvPicPr>
                      <p:cNvPr id="0" name="Picture 1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3568" y="476672"/>
                        <a:ext cx="3733800" cy="147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副标题 2"/>
          <p:cNvSpPr>
            <a:spLocks noGrp="1"/>
          </p:cNvSpPr>
          <p:nvPr>
            <p:ph type="subTitle" idx="1"/>
          </p:nvPr>
        </p:nvSpPr>
        <p:spPr>
          <a:xfrm>
            <a:off x="8358214" y="176436"/>
            <a:ext cx="714348" cy="5412804"/>
          </a:xfrm>
        </p:spPr>
        <p:txBody>
          <a:bodyPr/>
          <a:lstStyle/>
          <a:p>
            <a:endParaRPr lang="en-US" altLang="zh-CN" sz="2800" dirty="0">
              <a:latin typeface="黑体" pitchFamily="49" charset="-122"/>
              <a:ea typeface="黑体" pitchFamily="49" charset="-122"/>
            </a:endParaRPr>
          </a:p>
          <a:p>
            <a:r>
              <a:rPr lang="zh-CN" altLang="en-US" sz="2800" dirty="0">
                <a:latin typeface="黑体" pitchFamily="49" charset="-122"/>
                <a:ea typeface="黑体" pitchFamily="49" charset="-122"/>
              </a:rPr>
              <a:t>克莱姆法则证明</a:t>
            </a:r>
            <a:endParaRPr lang="zh-CN" altLang="zh-CN" sz="2800" dirty="0">
              <a:latin typeface="黑体" pitchFamily="49" charset="-122"/>
              <a:ea typeface="黑体" pitchFamily="49" charset="-122"/>
            </a:endParaRPr>
          </a:p>
          <a:p>
            <a:endParaRPr lang="zh-CN" altLang="en-US" sz="2800" dirty="0">
              <a:latin typeface="黑体" pitchFamily="49" charset="-122"/>
              <a:ea typeface="黑体" pitchFamily="49" charset="-122"/>
            </a:endParaRPr>
          </a:p>
        </p:txBody>
      </p:sp>
      <p:sp>
        <p:nvSpPr>
          <p:cNvPr id="14" name="标题 1"/>
          <p:cNvSpPr>
            <a:spLocks noGrp="1"/>
          </p:cNvSpPr>
          <p:nvPr>
            <p:ph type="ctrTitle"/>
          </p:nvPr>
        </p:nvSpPr>
        <p:spPr/>
        <p:txBody>
          <a:bodyPr/>
          <a:lstStyle/>
          <a:p>
            <a:r>
              <a:rPr lang="en-US" altLang="zh-CN" sz="3200" dirty="0">
                <a:latin typeface="黑体" pitchFamily="49" charset="-122"/>
                <a:ea typeface="黑体" pitchFamily="49" charset="-122"/>
              </a:rPr>
              <a:t>2.4  </a:t>
            </a:r>
            <a:r>
              <a:rPr lang="zh-CN" altLang="en-US" sz="3200" dirty="0">
                <a:latin typeface="黑体" pitchFamily="49" charset="-122"/>
                <a:ea typeface="黑体" pitchFamily="49" charset="-122"/>
              </a:rPr>
              <a:t>克莱姆法则</a:t>
            </a:r>
          </a:p>
        </p:txBody>
      </p:sp>
    </p:spTree>
    <p:extLst>
      <p:ext uri="{BB962C8B-B14F-4D97-AF65-F5344CB8AC3E}">
        <p14:creationId xmlns:p14="http://schemas.microsoft.com/office/powerpoint/2010/main" val="227090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12" end="12"/>
                                            </p:txEl>
                                          </p:spTgt>
                                        </p:tgtEl>
                                        <p:attrNameLst>
                                          <p:attrName>style.visibility</p:attrName>
                                        </p:attrNameLst>
                                      </p:cBhvr>
                                      <p:to>
                                        <p:strVal val="visible"/>
                                      </p:to>
                                    </p:set>
                                    <p:animEffect transition="in" filter="wipe(left)">
                                      <p:cBhvr>
                                        <p:cTn id="17" dur="500"/>
                                        <p:tgtEl>
                                          <p:spTgt spid="7">
                                            <p:txEl>
                                              <p:pRg st="12" end="12"/>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220072" y="3717032"/>
            <a:ext cx="360040" cy="1944216"/>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1441457678"/>
              </p:ext>
            </p:extLst>
          </p:nvPr>
        </p:nvGraphicFramePr>
        <p:xfrm>
          <a:off x="1381678" y="3717032"/>
          <a:ext cx="5654675" cy="1965325"/>
        </p:xfrm>
        <a:graphic>
          <a:graphicData uri="http://schemas.openxmlformats.org/presentationml/2006/ole">
            <mc:AlternateContent xmlns:mc="http://schemas.openxmlformats.org/markup-compatibility/2006">
              <mc:Choice xmlns:v="urn:schemas-microsoft-com:vml" Requires="v">
                <p:oleObj spid="_x0000_s173212" name="Equation" r:id="rId3" imgW="5664200" imgH="1955800" progId="Equation.DSMT4">
                  <p:embed/>
                </p:oleObj>
              </mc:Choice>
              <mc:Fallback>
                <p:oleObj name="Equation" r:id="rId3" imgW="5664200" imgH="1955800" progId="Equation.DSMT4">
                  <p:embed/>
                  <p:pic>
                    <p:nvPicPr>
                      <p:cNvPr id="0" name="Picture 1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1678" y="3717032"/>
                        <a:ext cx="5654675" cy="196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副标题 2"/>
          <p:cNvSpPr>
            <a:spLocks noGrp="1"/>
          </p:cNvSpPr>
          <p:nvPr>
            <p:ph type="subTitle" idx="1"/>
          </p:nvPr>
        </p:nvSpPr>
        <p:spPr>
          <a:xfrm>
            <a:off x="8358214" y="176436"/>
            <a:ext cx="714348" cy="5412804"/>
          </a:xfrm>
        </p:spPr>
        <p:txBody>
          <a:bodyPr/>
          <a:lstStyle/>
          <a:p>
            <a:endParaRPr lang="en-US" altLang="zh-CN" sz="2800" dirty="0">
              <a:latin typeface="黑体" pitchFamily="49" charset="-122"/>
              <a:ea typeface="黑体" pitchFamily="49" charset="-122"/>
            </a:endParaRPr>
          </a:p>
          <a:p>
            <a:r>
              <a:rPr lang="zh-CN" altLang="en-US" sz="2800" dirty="0">
                <a:latin typeface="黑体" pitchFamily="49" charset="-122"/>
                <a:ea typeface="黑体" pitchFamily="49" charset="-122"/>
              </a:rPr>
              <a:t>克莱姆法则运用</a:t>
            </a:r>
            <a:endParaRPr lang="zh-CN" altLang="zh-CN" sz="2800" dirty="0">
              <a:latin typeface="黑体" pitchFamily="49" charset="-122"/>
              <a:ea typeface="黑体" pitchFamily="49" charset="-122"/>
            </a:endParaRPr>
          </a:p>
          <a:p>
            <a:endParaRPr lang="zh-CN" altLang="en-US" sz="2800" dirty="0">
              <a:latin typeface="黑体" pitchFamily="49" charset="-122"/>
              <a:ea typeface="黑体" pitchFamily="49" charset="-122"/>
            </a:endParaRPr>
          </a:p>
        </p:txBody>
      </p:sp>
      <p:grpSp>
        <p:nvGrpSpPr>
          <p:cNvPr id="7" name="组合 6"/>
          <p:cNvGrpSpPr/>
          <p:nvPr/>
        </p:nvGrpSpPr>
        <p:grpSpPr>
          <a:xfrm>
            <a:off x="428596" y="476672"/>
            <a:ext cx="7560840" cy="492443"/>
            <a:chOff x="428596" y="476672"/>
            <a:chExt cx="7560840" cy="492443"/>
          </a:xfrm>
        </p:grpSpPr>
        <p:sp>
          <p:nvSpPr>
            <p:cNvPr id="11" name="矩形 10"/>
            <p:cNvSpPr/>
            <p:nvPr/>
          </p:nvSpPr>
          <p:spPr>
            <a:xfrm>
              <a:off x="428596" y="476672"/>
              <a:ext cx="7560840" cy="492443"/>
            </a:xfrm>
            <a:prstGeom prst="rect">
              <a:avLst/>
            </a:prstGeom>
          </p:spPr>
          <p:txBody>
            <a:bodyPr wrap="square">
              <a:spAutoFit/>
            </a:bodyPr>
            <a:lstStyle/>
            <a:p>
              <a:r>
                <a:rPr lang="zh-CN" altLang="en-US" sz="2600" b="1" dirty="0">
                  <a:latin typeface="Times New Roman" pitchFamily="18" charset="0"/>
                  <a:cs typeface="Times New Roman" pitchFamily="18" charset="0"/>
                </a:rPr>
                <a:t>               如果线性方程组（</a:t>
              </a:r>
              <a:r>
                <a:rPr lang="en-US" altLang="zh-CN" sz="2600" b="1" dirty="0">
                  <a:latin typeface="Times New Roman" pitchFamily="18" charset="0"/>
                  <a:cs typeface="Times New Roman" pitchFamily="18" charset="0"/>
                </a:rPr>
                <a:t>1</a:t>
              </a:r>
              <a:r>
                <a:rPr lang="zh-CN" altLang="en-US" sz="2600" b="1" dirty="0">
                  <a:latin typeface="Times New Roman" pitchFamily="18" charset="0"/>
                  <a:cs typeface="Times New Roman" pitchFamily="18" charset="0"/>
                </a:rPr>
                <a:t>）的系数行列式           ，</a:t>
              </a:r>
              <a:endParaRPr lang="en-US" altLang="zh-CN" sz="2600" b="1" dirty="0">
                <a:latin typeface="Times New Roman" pitchFamily="18" charset="0"/>
                <a:cs typeface="Times New Roman" pitchFamily="18" charset="0"/>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1194093619"/>
                </p:ext>
              </p:extLst>
            </p:nvPr>
          </p:nvGraphicFramePr>
          <p:xfrm>
            <a:off x="6948264" y="565350"/>
            <a:ext cx="793750" cy="296863"/>
          </p:xfrm>
          <a:graphic>
            <a:graphicData uri="http://schemas.openxmlformats.org/presentationml/2006/ole">
              <mc:AlternateContent xmlns:mc="http://schemas.openxmlformats.org/markup-compatibility/2006">
                <mc:Choice xmlns:v="urn:schemas-microsoft-com:vml" Requires="v">
                  <p:oleObj spid="_x0000_s173213" name="Equation" r:id="rId5" imgW="799753" imgH="291973" progId="Equation.DSMT4">
                    <p:embed/>
                  </p:oleObj>
                </mc:Choice>
                <mc:Fallback>
                  <p:oleObj name="Equation" r:id="rId5" imgW="799753" imgH="291973" progId="Equation.DSMT4">
                    <p:embed/>
                    <p:pic>
                      <p:nvPicPr>
                        <p:cNvPr id="0" name="Picture 1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48264" y="565350"/>
                          <a:ext cx="793750" cy="296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 name="组合 5"/>
          <p:cNvGrpSpPr/>
          <p:nvPr/>
        </p:nvGrpSpPr>
        <p:grpSpPr>
          <a:xfrm>
            <a:off x="427649" y="2504509"/>
            <a:ext cx="7560840" cy="492443"/>
            <a:chOff x="427649" y="2504509"/>
            <a:chExt cx="7560840" cy="492443"/>
          </a:xfrm>
        </p:grpSpPr>
        <p:sp>
          <p:nvSpPr>
            <p:cNvPr id="19" name="矩形 18"/>
            <p:cNvSpPr/>
            <p:nvPr/>
          </p:nvSpPr>
          <p:spPr>
            <a:xfrm>
              <a:off x="427649" y="2504509"/>
              <a:ext cx="7560840" cy="492443"/>
            </a:xfrm>
            <a:prstGeom prst="rect">
              <a:avLst/>
            </a:prstGeom>
          </p:spPr>
          <p:txBody>
            <a:bodyPr wrap="square">
              <a:spAutoFit/>
            </a:bodyPr>
            <a:lstStyle/>
            <a:p>
              <a:r>
                <a:rPr lang="zh-CN" altLang="en-US" sz="2600" b="1" dirty="0">
                  <a:latin typeface="Times New Roman" pitchFamily="18" charset="0"/>
                  <a:cs typeface="Times New Roman" pitchFamily="18" charset="0"/>
                </a:rPr>
                <a:t>当                       全为零时，线性方程组（</a:t>
              </a:r>
              <a:r>
                <a:rPr lang="en-US" altLang="zh-CN" sz="2600" b="1" dirty="0">
                  <a:latin typeface="Times New Roman" pitchFamily="18" charset="0"/>
                  <a:cs typeface="Times New Roman" pitchFamily="18" charset="0"/>
                </a:rPr>
                <a:t>1</a:t>
              </a:r>
              <a:r>
                <a:rPr lang="zh-CN" altLang="en-US" sz="2600" b="1" dirty="0">
                  <a:latin typeface="Times New Roman" pitchFamily="18" charset="0"/>
                  <a:cs typeface="Times New Roman" pitchFamily="18" charset="0"/>
                </a:rPr>
                <a:t>）叫做</a:t>
              </a:r>
              <a:r>
                <a:rPr lang="zh-CN" altLang="en-US" sz="2600" b="1" dirty="0">
                  <a:solidFill>
                    <a:srgbClr val="FF0000"/>
                  </a:solidFill>
                  <a:latin typeface="Times New Roman" pitchFamily="18" charset="0"/>
                  <a:cs typeface="Times New Roman" pitchFamily="18" charset="0"/>
                </a:rPr>
                <a:t>齐</a:t>
              </a:r>
            </a:p>
          </p:txBody>
        </p:sp>
        <p:graphicFrame>
          <p:nvGraphicFramePr>
            <p:cNvPr id="13" name="对象 12"/>
            <p:cNvGraphicFramePr>
              <a:graphicFrameLocks noChangeAspect="1"/>
            </p:cNvGraphicFramePr>
            <p:nvPr>
              <p:extLst>
                <p:ext uri="{D42A27DB-BD31-4B8C-83A1-F6EECF244321}">
                  <p14:modId xmlns:p14="http://schemas.microsoft.com/office/powerpoint/2010/main" val="3822481601"/>
                </p:ext>
              </p:extLst>
            </p:nvPr>
          </p:nvGraphicFramePr>
          <p:xfrm>
            <a:off x="896269" y="2581027"/>
            <a:ext cx="1854200" cy="415925"/>
          </p:xfrm>
          <a:graphic>
            <a:graphicData uri="http://schemas.openxmlformats.org/presentationml/2006/ole">
              <mc:AlternateContent xmlns:mc="http://schemas.openxmlformats.org/markup-compatibility/2006">
                <mc:Choice xmlns:v="urn:schemas-microsoft-com:vml" Requires="v">
                  <p:oleObj spid="_x0000_s173214" name="Equation" r:id="rId7" imgW="1854200" imgH="419100" progId="Equation.DSMT4">
                    <p:embed/>
                  </p:oleObj>
                </mc:Choice>
                <mc:Fallback>
                  <p:oleObj name="Equation" r:id="rId7" imgW="1854200" imgH="419100" progId="Equation.DSMT4">
                    <p:embed/>
                    <p:pic>
                      <p:nvPicPr>
                        <p:cNvPr id="0" name="Picture 1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6269" y="2581027"/>
                          <a:ext cx="1854200"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组合 4"/>
          <p:cNvGrpSpPr/>
          <p:nvPr/>
        </p:nvGrpSpPr>
        <p:grpSpPr>
          <a:xfrm>
            <a:off x="438061" y="1496397"/>
            <a:ext cx="7560840" cy="492443"/>
            <a:chOff x="438061" y="1496397"/>
            <a:chExt cx="7560840" cy="492443"/>
          </a:xfrm>
        </p:grpSpPr>
        <p:sp>
          <p:nvSpPr>
            <p:cNvPr id="15" name="矩形 14"/>
            <p:cNvSpPr/>
            <p:nvPr/>
          </p:nvSpPr>
          <p:spPr>
            <a:xfrm>
              <a:off x="438061" y="1496397"/>
              <a:ext cx="7560840" cy="492443"/>
            </a:xfrm>
            <a:prstGeom prst="rect">
              <a:avLst/>
            </a:prstGeom>
          </p:spPr>
          <p:txBody>
            <a:bodyPr wrap="square">
              <a:spAutoFit/>
            </a:bodyPr>
            <a:lstStyle/>
            <a:p>
              <a:r>
                <a:rPr lang="zh-CN" altLang="en-US" sz="2600" b="1" dirty="0">
                  <a:latin typeface="Times New Roman" pitchFamily="18" charset="0"/>
                  <a:cs typeface="Times New Roman" pitchFamily="18" charset="0"/>
                </a:rPr>
                <a:t>线性方程组（</a:t>
              </a:r>
              <a:r>
                <a:rPr lang="en-US" altLang="zh-CN" sz="2600" b="1" dirty="0">
                  <a:latin typeface="Times New Roman" pitchFamily="18" charset="0"/>
                  <a:cs typeface="Times New Roman" pitchFamily="18" charset="0"/>
                </a:rPr>
                <a:t>1</a:t>
              </a:r>
              <a:r>
                <a:rPr lang="zh-CN" altLang="en-US" sz="2600" b="1" dirty="0">
                  <a:latin typeface="Times New Roman" pitchFamily="18" charset="0"/>
                  <a:cs typeface="Times New Roman" pitchFamily="18" charset="0"/>
                </a:rPr>
                <a:t>）右端的常数项                        不全</a:t>
              </a:r>
            </a:p>
          </p:txBody>
        </p:sp>
        <p:graphicFrame>
          <p:nvGraphicFramePr>
            <p:cNvPr id="14" name="对象 13"/>
            <p:cNvGraphicFramePr>
              <a:graphicFrameLocks noChangeAspect="1"/>
            </p:cNvGraphicFramePr>
            <p:nvPr>
              <p:extLst>
                <p:ext uri="{D42A27DB-BD31-4B8C-83A1-F6EECF244321}">
                  <p14:modId xmlns:p14="http://schemas.microsoft.com/office/powerpoint/2010/main" val="3811690998"/>
                </p:ext>
              </p:extLst>
            </p:nvPr>
          </p:nvGraphicFramePr>
          <p:xfrm>
            <a:off x="5109116" y="1572915"/>
            <a:ext cx="1854200" cy="415925"/>
          </p:xfrm>
          <a:graphic>
            <a:graphicData uri="http://schemas.openxmlformats.org/presentationml/2006/ole">
              <mc:AlternateContent xmlns:mc="http://schemas.openxmlformats.org/markup-compatibility/2006">
                <mc:Choice xmlns:v="urn:schemas-microsoft-com:vml" Requires="v">
                  <p:oleObj spid="_x0000_s173215" name="Equation" r:id="rId9" imgW="1854200" imgH="419100" progId="Equation.DSMT4">
                    <p:embed/>
                  </p:oleObj>
                </mc:Choice>
                <mc:Fallback>
                  <p:oleObj name="Equation" r:id="rId9" imgW="1854200" imgH="419100" progId="Equation.DSMT4">
                    <p:embed/>
                    <p:pic>
                      <p:nvPicPr>
                        <p:cNvPr id="0" name="Picture 1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9116" y="1572915"/>
                          <a:ext cx="1854200"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 name="矩形 8"/>
          <p:cNvSpPr/>
          <p:nvPr/>
        </p:nvSpPr>
        <p:spPr>
          <a:xfrm>
            <a:off x="428596" y="385500"/>
            <a:ext cx="1103214" cy="523220"/>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ysClr val="windowText" lastClr="000000"/>
                </a:solidFill>
                <a:latin typeface="Times New Roman" pitchFamily="18" charset="0"/>
                <a:cs typeface="Times New Roman" pitchFamily="18" charset="0"/>
              </a:rPr>
              <a:t>定理</a:t>
            </a:r>
            <a:r>
              <a:rPr lang="en-US" altLang="zh-CN" sz="2800" b="1" dirty="0">
                <a:solidFill>
                  <a:sysClr val="windowText" lastClr="000000"/>
                </a:solidFill>
                <a:latin typeface="Times New Roman" pitchFamily="18" charset="0"/>
                <a:cs typeface="Times New Roman" pitchFamily="18" charset="0"/>
              </a:rPr>
              <a:t>4</a:t>
            </a:r>
            <a:endParaRPr lang="zh-CN" altLang="en-US" sz="2800" b="1" dirty="0">
              <a:solidFill>
                <a:sysClr val="windowText" lastClr="000000"/>
              </a:solidFill>
              <a:latin typeface="Times New Roman" pitchFamily="18" charset="0"/>
              <a:cs typeface="Times New Roman" pitchFamily="18" charset="0"/>
            </a:endParaRPr>
          </a:p>
        </p:txBody>
      </p:sp>
      <p:sp>
        <p:nvSpPr>
          <p:cNvPr id="20" name="矩形 19"/>
          <p:cNvSpPr/>
          <p:nvPr/>
        </p:nvSpPr>
        <p:spPr>
          <a:xfrm>
            <a:off x="428596" y="2000453"/>
            <a:ext cx="7560840" cy="492443"/>
          </a:xfrm>
          <a:prstGeom prst="rect">
            <a:avLst/>
          </a:prstGeom>
        </p:spPr>
        <p:txBody>
          <a:bodyPr wrap="square">
            <a:spAutoFit/>
          </a:bodyPr>
          <a:lstStyle/>
          <a:p>
            <a:r>
              <a:rPr lang="zh-CN" altLang="en-US" sz="2600" b="1" dirty="0">
                <a:latin typeface="Times New Roman" pitchFamily="18" charset="0"/>
                <a:cs typeface="Times New Roman" pitchFamily="18" charset="0"/>
              </a:rPr>
              <a:t>为零时，线性方程组（</a:t>
            </a:r>
            <a:r>
              <a:rPr lang="en-US" altLang="zh-CN" sz="2600" b="1" dirty="0">
                <a:latin typeface="Times New Roman" pitchFamily="18" charset="0"/>
                <a:cs typeface="Times New Roman" pitchFamily="18" charset="0"/>
              </a:rPr>
              <a:t>1</a:t>
            </a:r>
            <a:r>
              <a:rPr lang="zh-CN" altLang="en-US" sz="2600" b="1" dirty="0">
                <a:latin typeface="Times New Roman" pitchFamily="18" charset="0"/>
                <a:cs typeface="Times New Roman" pitchFamily="18" charset="0"/>
              </a:rPr>
              <a:t>）叫做</a:t>
            </a:r>
            <a:r>
              <a:rPr lang="zh-CN" altLang="en-US" sz="2600" b="1" dirty="0">
                <a:solidFill>
                  <a:srgbClr val="FF0000"/>
                </a:solidFill>
                <a:latin typeface="Times New Roman" pitchFamily="18" charset="0"/>
                <a:cs typeface="Times New Roman" pitchFamily="18" charset="0"/>
              </a:rPr>
              <a:t>非齐次线性方程组</a:t>
            </a:r>
            <a:r>
              <a:rPr lang="zh-CN" altLang="en-US" sz="2600" b="1" dirty="0">
                <a:latin typeface="Times New Roman" pitchFamily="18" charset="0"/>
                <a:cs typeface="Times New Roman" pitchFamily="18" charset="0"/>
              </a:rPr>
              <a:t>，</a:t>
            </a:r>
          </a:p>
        </p:txBody>
      </p:sp>
      <p:sp>
        <p:nvSpPr>
          <p:cNvPr id="21" name="矩形 20"/>
          <p:cNvSpPr/>
          <p:nvPr/>
        </p:nvSpPr>
        <p:spPr>
          <a:xfrm>
            <a:off x="427649" y="3008565"/>
            <a:ext cx="7560840" cy="492443"/>
          </a:xfrm>
          <a:prstGeom prst="rect">
            <a:avLst/>
          </a:prstGeom>
        </p:spPr>
        <p:txBody>
          <a:bodyPr wrap="square">
            <a:spAutoFit/>
          </a:bodyPr>
          <a:lstStyle/>
          <a:p>
            <a:r>
              <a:rPr lang="zh-CN" altLang="en-US" sz="2600" b="1" dirty="0">
                <a:solidFill>
                  <a:srgbClr val="FF0000"/>
                </a:solidFill>
                <a:latin typeface="Times New Roman" pitchFamily="18" charset="0"/>
                <a:cs typeface="Times New Roman" pitchFamily="18" charset="0"/>
              </a:rPr>
              <a:t>次线性方程组</a:t>
            </a:r>
            <a:r>
              <a:rPr lang="zh-CN" altLang="en-US" sz="2600" b="1" dirty="0">
                <a:latin typeface="Times New Roman" pitchFamily="18" charset="0"/>
                <a:cs typeface="Times New Roman" pitchFamily="18" charset="0"/>
              </a:rPr>
              <a:t>。</a:t>
            </a:r>
          </a:p>
        </p:txBody>
      </p:sp>
      <p:sp>
        <p:nvSpPr>
          <p:cNvPr id="23" name="矩形 22"/>
          <p:cNvSpPr/>
          <p:nvPr/>
        </p:nvSpPr>
        <p:spPr>
          <a:xfrm>
            <a:off x="426364" y="980728"/>
            <a:ext cx="7560840" cy="492443"/>
          </a:xfrm>
          <a:prstGeom prst="rect">
            <a:avLst/>
          </a:prstGeom>
        </p:spPr>
        <p:txBody>
          <a:bodyPr wrap="square">
            <a:spAutoFit/>
          </a:bodyPr>
          <a:lstStyle/>
          <a:p>
            <a:r>
              <a:rPr lang="zh-CN" altLang="en-US" sz="2600" b="1" dirty="0">
                <a:latin typeface="Times New Roman" pitchFamily="18" charset="0"/>
                <a:cs typeface="Times New Roman" pitchFamily="18" charset="0"/>
              </a:rPr>
              <a:t>则（</a:t>
            </a:r>
            <a:r>
              <a:rPr lang="en-US" altLang="zh-CN" sz="2600" b="1" dirty="0">
                <a:latin typeface="Times New Roman" pitchFamily="18" charset="0"/>
                <a:cs typeface="Times New Roman" pitchFamily="18" charset="0"/>
              </a:rPr>
              <a:t>1</a:t>
            </a:r>
            <a:r>
              <a:rPr lang="zh-CN" altLang="en-US" sz="2600" b="1" dirty="0">
                <a:latin typeface="Times New Roman" pitchFamily="18" charset="0"/>
                <a:cs typeface="Times New Roman" pitchFamily="18" charset="0"/>
              </a:rPr>
              <a:t>）一定有解，且解是唯一的。</a:t>
            </a:r>
            <a:endParaRPr lang="en-US" altLang="zh-CN" sz="2600" b="1" dirty="0">
              <a:latin typeface="Times New Roman" pitchFamily="18" charset="0"/>
              <a:cs typeface="Times New Roman" pitchFamily="18" charset="0"/>
            </a:endParaRPr>
          </a:p>
        </p:txBody>
      </p:sp>
      <p:sp>
        <p:nvSpPr>
          <p:cNvPr id="24" name="云形标注 23"/>
          <p:cNvSpPr/>
          <p:nvPr/>
        </p:nvSpPr>
        <p:spPr>
          <a:xfrm>
            <a:off x="6372200" y="3254786"/>
            <a:ext cx="1872208" cy="1182326"/>
          </a:xfrm>
          <a:prstGeom prst="cloudCallout">
            <a:avLst>
              <a:gd name="adj1" fmla="val -86780"/>
              <a:gd name="adj2" fmla="val 38962"/>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全为零，齐次线性方程组</a:t>
            </a:r>
          </a:p>
        </p:txBody>
      </p:sp>
      <p:sp>
        <p:nvSpPr>
          <p:cNvPr id="25" name="云形标注 24"/>
          <p:cNvSpPr/>
          <p:nvPr/>
        </p:nvSpPr>
        <p:spPr>
          <a:xfrm>
            <a:off x="6372200" y="3254786"/>
            <a:ext cx="1872208" cy="1182326"/>
          </a:xfrm>
          <a:prstGeom prst="cloudCallout">
            <a:avLst>
              <a:gd name="adj1" fmla="val -86780"/>
              <a:gd name="adj2" fmla="val 38962"/>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不全为零，非齐次线性方程组</a:t>
            </a:r>
          </a:p>
        </p:txBody>
      </p:sp>
      <p:sp>
        <p:nvSpPr>
          <p:cNvPr id="26" name="标题 1"/>
          <p:cNvSpPr>
            <a:spLocks noGrp="1"/>
          </p:cNvSpPr>
          <p:nvPr>
            <p:ph type="ctrTitle"/>
          </p:nvPr>
        </p:nvSpPr>
        <p:spPr/>
        <p:txBody>
          <a:bodyPr/>
          <a:lstStyle/>
          <a:p>
            <a:r>
              <a:rPr lang="en-US" altLang="zh-CN" sz="3200" dirty="0">
                <a:latin typeface="黑体" pitchFamily="49" charset="-122"/>
                <a:ea typeface="黑体" pitchFamily="49" charset="-122"/>
              </a:rPr>
              <a:t>2.4  </a:t>
            </a:r>
            <a:r>
              <a:rPr lang="zh-CN" altLang="en-US" sz="3200" dirty="0">
                <a:latin typeface="黑体" pitchFamily="49" charset="-122"/>
                <a:ea typeface="黑体" pitchFamily="49" charset="-122"/>
              </a:rPr>
              <a:t>克莱姆法则</a:t>
            </a:r>
          </a:p>
        </p:txBody>
      </p:sp>
    </p:spTree>
    <p:extLst>
      <p:ext uri="{BB962C8B-B14F-4D97-AF65-F5344CB8AC3E}">
        <p14:creationId xmlns:p14="http://schemas.microsoft.com/office/powerpoint/2010/main" val="1979743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4"/>
                                        </p:tgtEl>
                                      </p:cBhvr>
                                    </p:animEffect>
                                    <p:set>
                                      <p:cBhvr>
                                        <p:cTn id="12" dur="1" fill="hold">
                                          <p:stCondLst>
                                            <p:cond delay="499"/>
                                          </p:stCondLst>
                                        </p:cTn>
                                        <p:tgtEl>
                                          <p:spTgt spid="2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20">
                                            <p:txEl>
                                              <p:pRg st="0" end="0"/>
                                            </p:txEl>
                                          </p:spTgt>
                                        </p:tgtEl>
                                        <p:attrNameLst>
                                          <p:attrName>style.visibility</p:attrName>
                                        </p:attrNameLst>
                                      </p:cBhvr>
                                      <p:to>
                                        <p:strVal val="visible"/>
                                      </p:to>
                                    </p:set>
                                    <p:animEffect transition="in" filter="wipe(left)">
                                      <p:cBhvr>
                                        <p:cTn id="41" dur="500"/>
                                        <p:tgtEl>
                                          <p:spTgt spid="20">
                                            <p:txEl>
                                              <p:pRg st="0" end="0"/>
                                            </p:txEl>
                                          </p:spTgt>
                                        </p:tgtEl>
                                      </p:cBhvr>
                                    </p:animEffect>
                                  </p:childTnLst>
                                </p:cTn>
                              </p:par>
                            </p:childTnLst>
                          </p:cTn>
                        </p:par>
                        <p:par>
                          <p:cTn id="42" fill="hold">
                            <p:stCondLst>
                              <p:cond delay="1000"/>
                            </p:stCondLst>
                            <p:childTnLst>
                              <p:par>
                                <p:cTn id="43" presetID="22" presetClass="entr" presetSubtype="8" fill="hold" nodeType="after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wipe(left)">
                                      <p:cBhvr>
                                        <p:cTn id="45" dur="500"/>
                                        <p:tgtEl>
                                          <p:spTgt spid="6"/>
                                        </p:tgtEl>
                                      </p:cBhvr>
                                    </p:animEffect>
                                  </p:childTnLst>
                                </p:cTn>
                              </p:par>
                            </p:childTnLst>
                          </p:cTn>
                        </p:par>
                        <p:par>
                          <p:cTn id="46" fill="hold">
                            <p:stCondLst>
                              <p:cond delay="1500"/>
                            </p:stCondLst>
                            <p:childTnLst>
                              <p:par>
                                <p:cTn id="47" presetID="22" presetClass="entr" presetSubtype="8" fill="hold" grpId="0" nodeType="after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left)">
                                      <p:cBhvr>
                                        <p:cTn id="4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0" grpId="0" build="p"/>
      <p:bldP spid="21" grpId="0"/>
      <p:bldP spid="23" grpId="0"/>
      <p:bldP spid="24" grpId="0" animBg="1"/>
      <p:bldP spid="24" grpId="1" animBg="1"/>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59438" y="188640"/>
            <a:ext cx="7884970" cy="4333494"/>
          </a:xfrm>
          <a:prstGeom prst="rect">
            <a:avLst/>
          </a:prstGeom>
        </p:spPr>
        <p:txBody>
          <a:bodyPr wrap="square">
            <a:spAutoFit/>
          </a:bodyPr>
          <a:lstStyle/>
          <a:p>
            <a:pPr>
              <a:lnSpc>
                <a:spcPct val="120000"/>
              </a:lnSpc>
            </a:pPr>
            <a:r>
              <a:rPr lang="zh-CN" altLang="en-US" sz="2600" b="1" dirty="0">
                <a:solidFill>
                  <a:schemeClr val="accent1">
                    <a:lumMod val="75000"/>
                  </a:schemeClr>
                </a:solidFill>
                <a:latin typeface="Times New Roman" pitchFamily="18" charset="0"/>
                <a:cs typeface="Times New Roman" pitchFamily="18" charset="0"/>
              </a:rPr>
              <a:t>                </a:t>
            </a:r>
            <a:r>
              <a:rPr lang="zh-CN" altLang="en-US" sz="2600" b="1" dirty="0">
                <a:latin typeface="Times New Roman" pitchFamily="18" charset="0"/>
                <a:cs typeface="Times New Roman" pitchFamily="18" charset="0"/>
              </a:rPr>
              <a:t>如果</a:t>
            </a:r>
            <a:r>
              <a:rPr lang="zh-CN" altLang="en-US" sz="2600" b="1" dirty="0">
                <a:solidFill>
                  <a:srgbClr val="FF0000"/>
                </a:solidFill>
                <a:latin typeface="Times New Roman" pitchFamily="18" charset="0"/>
                <a:cs typeface="Times New Roman" pitchFamily="18" charset="0"/>
              </a:rPr>
              <a:t>齐次线性方程组</a:t>
            </a:r>
            <a:r>
              <a:rPr lang="zh-CN" altLang="en-US" sz="2600" b="1" dirty="0">
                <a:latin typeface="Times New Roman" pitchFamily="18" charset="0"/>
                <a:cs typeface="Times New Roman" pitchFamily="18" charset="0"/>
              </a:rPr>
              <a:t>（</a:t>
            </a:r>
            <a:r>
              <a:rPr lang="en-US" altLang="zh-CN" sz="2600" b="1" dirty="0">
                <a:latin typeface="Times New Roman" pitchFamily="18" charset="0"/>
                <a:cs typeface="Times New Roman" pitchFamily="18" charset="0"/>
              </a:rPr>
              <a:t>2</a:t>
            </a:r>
            <a:r>
              <a:rPr lang="zh-CN" altLang="en-US" sz="2600" b="1" dirty="0">
                <a:latin typeface="Times New Roman" pitchFamily="18" charset="0"/>
                <a:cs typeface="Times New Roman" pitchFamily="18" charset="0"/>
              </a:rPr>
              <a:t>）的系数行列式 </a:t>
            </a:r>
            <a:endParaRPr lang="en-US" altLang="zh-CN" sz="2600" b="1" dirty="0">
              <a:latin typeface="Times New Roman" pitchFamily="18" charset="0"/>
              <a:cs typeface="Times New Roman" pitchFamily="18" charset="0"/>
            </a:endParaRPr>
          </a:p>
          <a:p>
            <a:pPr>
              <a:lnSpc>
                <a:spcPct val="120000"/>
              </a:lnSpc>
            </a:pPr>
            <a:r>
              <a:rPr lang="zh-CN" altLang="en-US" sz="2600" b="1" dirty="0">
                <a:latin typeface="Times New Roman" pitchFamily="18" charset="0"/>
                <a:cs typeface="Times New Roman" pitchFamily="18" charset="0"/>
              </a:rPr>
              <a:t>                               </a:t>
            </a:r>
            <a:endParaRPr lang="en-US" altLang="zh-CN" sz="2600" b="1" dirty="0">
              <a:latin typeface="Times New Roman" pitchFamily="18" charset="0"/>
              <a:cs typeface="Times New Roman" pitchFamily="18" charset="0"/>
            </a:endParaRPr>
          </a:p>
          <a:p>
            <a:pPr>
              <a:lnSpc>
                <a:spcPct val="120000"/>
              </a:lnSpc>
            </a:pPr>
            <a:r>
              <a:rPr lang="zh-CN" altLang="en-US" sz="2600" b="1" dirty="0">
                <a:latin typeface="Times New Roman" pitchFamily="18" charset="0"/>
                <a:cs typeface="Times New Roman" pitchFamily="18" charset="0"/>
              </a:rPr>
              <a:t>注意：</a:t>
            </a:r>
            <a:endParaRPr lang="en-US" altLang="zh-CN" sz="2600" b="1" dirty="0">
              <a:latin typeface="Times New Roman" pitchFamily="18" charset="0"/>
              <a:cs typeface="Times New Roman" pitchFamily="18" charset="0"/>
            </a:endParaRPr>
          </a:p>
          <a:p>
            <a:pPr>
              <a:lnSpc>
                <a:spcPct val="120000"/>
              </a:lnSpc>
            </a:pPr>
            <a:r>
              <a:rPr lang="en-US" altLang="zh-CN" sz="2600" b="1" dirty="0">
                <a:latin typeface="Times New Roman" pitchFamily="18" charset="0"/>
                <a:cs typeface="Times New Roman" pitchFamily="18" charset="0"/>
              </a:rPr>
              <a:t>1. </a:t>
            </a:r>
            <a:r>
              <a:rPr lang="zh-CN" altLang="zh-CN" sz="2600" b="1" dirty="0">
                <a:latin typeface="Times New Roman" pitchFamily="18" charset="0"/>
                <a:cs typeface="Times New Roman" pitchFamily="18" charset="0"/>
              </a:rPr>
              <a:t>克莱姆法则的作用是为我们推导线性方程组的求解理论提供理论依据；</a:t>
            </a:r>
          </a:p>
          <a:p>
            <a:pPr>
              <a:lnSpc>
                <a:spcPct val="120000"/>
              </a:lnSpc>
              <a:buClr>
                <a:schemeClr val="accent6">
                  <a:lumMod val="75000"/>
                </a:schemeClr>
              </a:buClr>
            </a:pPr>
            <a:r>
              <a:rPr lang="en-US" altLang="zh-CN" sz="2600" b="1" dirty="0">
                <a:latin typeface="Times New Roman" pitchFamily="18" charset="0"/>
                <a:cs typeface="Times New Roman" pitchFamily="18" charset="0"/>
              </a:rPr>
              <a:t>2. </a:t>
            </a:r>
            <a:r>
              <a:rPr lang="zh-CN" altLang="zh-CN" sz="2600" b="1" dirty="0">
                <a:latin typeface="Times New Roman" pitchFamily="18" charset="0"/>
                <a:cs typeface="Times New Roman" pitchFamily="18" charset="0"/>
              </a:rPr>
              <a:t>求解</a:t>
            </a:r>
            <a:r>
              <a:rPr lang="zh-CN" altLang="en-US" sz="2600" b="1" dirty="0">
                <a:solidFill>
                  <a:srgbClr val="FF0000"/>
                </a:solidFill>
                <a:latin typeface="Times New Roman" pitchFamily="18" charset="0"/>
                <a:cs typeface="Times New Roman" pitchFamily="18" charset="0"/>
              </a:rPr>
              <a:t>非齐次</a:t>
            </a:r>
            <a:r>
              <a:rPr lang="zh-CN" altLang="zh-CN" sz="2600" b="1" dirty="0">
                <a:latin typeface="Times New Roman" pitchFamily="18" charset="0"/>
                <a:cs typeface="Times New Roman" pitchFamily="18" charset="0"/>
              </a:rPr>
              <a:t>线性方程组时，我们很少用克莱姆法则；</a:t>
            </a:r>
          </a:p>
          <a:p>
            <a:pPr>
              <a:lnSpc>
                <a:spcPct val="120000"/>
              </a:lnSpc>
              <a:buClr>
                <a:schemeClr val="accent6">
                  <a:lumMod val="75000"/>
                </a:schemeClr>
              </a:buClr>
            </a:pPr>
            <a:r>
              <a:rPr lang="en-US" altLang="zh-CN" sz="2600" b="1" dirty="0">
                <a:latin typeface="Times New Roman" pitchFamily="18" charset="0"/>
                <a:cs typeface="Times New Roman" pitchFamily="18" charset="0"/>
              </a:rPr>
              <a:t>3. </a:t>
            </a:r>
            <a:r>
              <a:rPr lang="zh-CN" altLang="zh-CN" sz="2600" b="1" dirty="0">
                <a:latin typeface="Times New Roman" pitchFamily="18" charset="0"/>
                <a:cs typeface="Times New Roman" pitchFamily="18" charset="0"/>
              </a:rPr>
              <a:t>在</a:t>
            </a:r>
            <a:r>
              <a:rPr lang="zh-CN" altLang="en-US" sz="2600" b="1" dirty="0">
                <a:latin typeface="Times New Roman" pitchFamily="18" charset="0"/>
                <a:cs typeface="Times New Roman" pitchFamily="18" charset="0"/>
              </a:rPr>
              <a:t>这一</a:t>
            </a:r>
            <a:r>
              <a:rPr lang="zh-CN" altLang="zh-CN" sz="2600" b="1" dirty="0">
                <a:latin typeface="Times New Roman" pitchFamily="18" charset="0"/>
                <a:cs typeface="Times New Roman" pitchFamily="18" charset="0"/>
              </a:rPr>
              <a:t>章讲克莱姆法则，告诉我们，行列式在求解线性方程组时的应用。</a:t>
            </a:r>
          </a:p>
          <a:p>
            <a:pPr marL="457200" indent="-457200">
              <a:buFont typeface="Wingdings" pitchFamily="2" charset="2"/>
              <a:buChar char="Ø"/>
            </a:pPr>
            <a:endParaRPr lang="en-US" altLang="zh-CN" sz="2600" b="1" dirty="0">
              <a:latin typeface="Times New Roman" pitchFamily="18" charset="0"/>
              <a:cs typeface="Times New Roman" pitchFamily="18" charset="0"/>
            </a:endParaRPr>
          </a:p>
        </p:txBody>
      </p:sp>
      <p:sp>
        <p:nvSpPr>
          <p:cNvPr id="3" name="副标题 2"/>
          <p:cNvSpPr>
            <a:spLocks noGrp="1"/>
          </p:cNvSpPr>
          <p:nvPr>
            <p:ph type="subTitle" idx="1"/>
          </p:nvPr>
        </p:nvSpPr>
        <p:spPr>
          <a:xfrm>
            <a:off x="8358214" y="176436"/>
            <a:ext cx="714348" cy="5412804"/>
          </a:xfrm>
        </p:spPr>
        <p:txBody>
          <a:bodyPr/>
          <a:lstStyle/>
          <a:p>
            <a:endParaRPr lang="en-US" altLang="zh-CN" sz="2800" dirty="0">
              <a:latin typeface="黑体" pitchFamily="49" charset="-122"/>
              <a:ea typeface="黑体" pitchFamily="49" charset="-122"/>
            </a:endParaRPr>
          </a:p>
          <a:p>
            <a:r>
              <a:rPr lang="zh-CN" altLang="en-US" sz="2800" dirty="0">
                <a:latin typeface="黑体" pitchFamily="49" charset="-122"/>
                <a:ea typeface="黑体" pitchFamily="49" charset="-122"/>
              </a:rPr>
              <a:t>克莱姆法则运用</a:t>
            </a:r>
            <a:endParaRPr lang="zh-CN" altLang="zh-CN" sz="2800" dirty="0">
              <a:latin typeface="黑体" pitchFamily="49" charset="-122"/>
              <a:ea typeface="黑体" pitchFamily="49" charset="-122"/>
            </a:endParaRPr>
          </a:p>
          <a:p>
            <a:endParaRPr lang="zh-CN" altLang="en-US" sz="2800" dirty="0">
              <a:latin typeface="黑体" pitchFamily="49" charset="-122"/>
              <a:ea typeface="黑体" pitchFamily="49" charset="-122"/>
            </a:endParaRPr>
          </a:p>
        </p:txBody>
      </p:sp>
      <p:grpSp>
        <p:nvGrpSpPr>
          <p:cNvPr id="9" name="组合 8"/>
          <p:cNvGrpSpPr/>
          <p:nvPr/>
        </p:nvGrpSpPr>
        <p:grpSpPr>
          <a:xfrm>
            <a:off x="323528" y="696296"/>
            <a:ext cx="7884970" cy="572464"/>
            <a:chOff x="323528" y="912320"/>
            <a:chExt cx="7884970" cy="572464"/>
          </a:xfrm>
        </p:grpSpPr>
        <p:sp>
          <p:nvSpPr>
            <p:cNvPr id="8" name="矩形 7"/>
            <p:cNvSpPr/>
            <p:nvPr/>
          </p:nvSpPr>
          <p:spPr>
            <a:xfrm>
              <a:off x="323528" y="912320"/>
              <a:ext cx="7884970" cy="572464"/>
            </a:xfrm>
            <a:prstGeom prst="rect">
              <a:avLst/>
            </a:prstGeom>
          </p:spPr>
          <p:txBody>
            <a:bodyPr wrap="square">
              <a:spAutoFit/>
            </a:bodyPr>
            <a:lstStyle/>
            <a:p>
              <a:pPr>
                <a:lnSpc>
                  <a:spcPct val="120000"/>
                </a:lnSpc>
              </a:pPr>
              <a:r>
                <a:rPr lang="zh-CN" altLang="en-US" sz="2600" b="1" dirty="0">
                  <a:latin typeface="Times New Roman" pitchFamily="18" charset="0"/>
                  <a:cs typeface="Times New Roman" pitchFamily="18" charset="0"/>
                </a:rPr>
                <a:t>            则齐次线性方程组（</a:t>
              </a:r>
              <a:r>
                <a:rPr lang="en-US" altLang="zh-CN" sz="2600" b="1" dirty="0">
                  <a:latin typeface="Times New Roman" pitchFamily="18" charset="0"/>
                  <a:cs typeface="Times New Roman" pitchFamily="18" charset="0"/>
                </a:rPr>
                <a:t>2</a:t>
              </a:r>
              <a:r>
                <a:rPr lang="zh-CN" altLang="en-US" sz="2600" b="1" dirty="0">
                  <a:latin typeface="Times New Roman" pitchFamily="18" charset="0"/>
                  <a:cs typeface="Times New Roman" pitchFamily="18" charset="0"/>
                </a:rPr>
                <a:t>）有唯一零解。</a:t>
              </a:r>
              <a:endParaRPr lang="en-US" altLang="zh-CN" sz="2600" b="1" dirty="0">
                <a:latin typeface="Times New Roman" pitchFamily="18" charset="0"/>
                <a:cs typeface="Times New Roman"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476690430"/>
                </p:ext>
              </p:extLst>
            </p:nvPr>
          </p:nvGraphicFramePr>
          <p:xfrm>
            <a:off x="467544" y="1046521"/>
            <a:ext cx="793750" cy="296862"/>
          </p:xfrm>
          <a:graphic>
            <a:graphicData uri="http://schemas.openxmlformats.org/presentationml/2006/ole">
              <mc:AlternateContent xmlns:mc="http://schemas.openxmlformats.org/markup-compatibility/2006">
                <mc:Choice xmlns:v="urn:schemas-microsoft-com:vml" Requires="v">
                  <p:oleObj spid="_x0000_s175188" name="Equation" r:id="rId3" imgW="799753" imgH="291973" progId="Equation.DSMT4">
                    <p:embed/>
                  </p:oleObj>
                </mc:Choice>
                <mc:Fallback>
                  <p:oleObj name="Equation" r:id="rId3" imgW="799753" imgH="291973" progId="Equation.DSMT4">
                    <p:embed/>
                    <p:pic>
                      <p:nvPicPr>
                        <p:cNvPr id="0" name="Picture 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1046521"/>
                          <a:ext cx="793750" cy="296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6" name="对象 5"/>
          <p:cNvGraphicFramePr>
            <a:graphicFrameLocks noChangeAspect="1"/>
          </p:cNvGraphicFramePr>
          <p:nvPr>
            <p:extLst>
              <p:ext uri="{D42A27DB-BD31-4B8C-83A1-F6EECF244321}">
                <p14:modId xmlns:p14="http://schemas.microsoft.com/office/powerpoint/2010/main" val="1998103662"/>
              </p:ext>
            </p:extLst>
          </p:nvPr>
        </p:nvGraphicFramePr>
        <p:xfrm>
          <a:off x="1467197" y="3983955"/>
          <a:ext cx="5553075" cy="1965325"/>
        </p:xfrm>
        <a:graphic>
          <a:graphicData uri="http://schemas.openxmlformats.org/presentationml/2006/ole">
            <mc:AlternateContent xmlns:mc="http://schemas.openxmlformats.org/markup-compatibility/2006">
              <mc:Choice xmlns:v="urn:schemas-microsoft-com:vml" Requires="v">
                <p:oleObj spid="_x0000_s175189" name="Equation" r:id="rId5" imgW="5562600" imgH="1955800" progId="Equation.DSMT4">
                  <p:embed/>
                </p:oleObj>
              </mc:Choice>
              <mc:Fallback>
                <p:oleObj name="Equation" r:id="rId5" imgW="5562600" imgH="1955800" progId="Equation.DSMT4">
                  <p:embed/>
                  <p:pic>
                    <p:nvPicPr>
                      <p:cNvPr id="0" name="Picture 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7197" y="3983955"/>
                        <a:ext cx="5553075" cy="1965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p:nvPr/>
        </p:nvSpPr>
        <p:spPr>
          <a:xfrm>
            <a:off x="467544" y="188640"/>
            <a:ext cx="1103214" cy="523220"/>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ysClr val="windowText" lastClr="000000"/>
                </a:solidFill>
                <a:latin typeface="Times New Roman" pitchFamily="18" charset="0"/>
                <a:cs typeface="Times New Roman" pitchFamily="18" charset="0"/>
              </a:rPr>
              <a:t>定理</a:t>
            </a:r>
            <a:r>
              <a:rPr lang="en-US" altLang="zh-CN" sz="2800" b="1" dirty="0">
                <a:solidFill>
                  <a:sysClr val="windowText" lastClr="000000"/>
                </a:solidFill>
                <a:latin typeface="Times New Roman" pitchFamily="18" charset="0"/>
                <a:cs typeface="Times New Roman" pitchFamily="18" charset="0"/>
              </a:rPr>
              <a:t>5</a:t>
            </a:r>
            <a:endParaRPr lang="zh-CN" altLang="en-US" sz="2800" b="1" dirty="0">
              <a:solidFill>
                <a:sysClr val="windowText" lastClr="000000"/>
              </a:solidFill>
              <a:latin typeface="Times New Roman" pitchFamily="18" charset="0"/>
              <a:cs typeface="Times New Roman" pitchFamily="18" charset="0"/>
            </a:endParaRPr>
          </a:p>
        </p:txBody>
      </p:sp>
      <p:sp>
        <p:nvSpPr>
          <p:cNvPr id="12" name="标题 1"/>
          <p:cNvSpPr>
            <a:spLocks noGrp="1"/>
          </p:cNvSpPr>
          <p:nvPr>
            <p:ph type="ctrTitle"/>
          </p:nvPr>
        </p:nvSpPr>
        <p:spPr/>
        <p:txBody>
          <a:bodyPr/>
          <a:lstStyle/>
          <a:p>
            <a:r>
              <a:rPr lang="en-US" altLang="zh-CN" sz="3200" dirty="0">
                <a:latin typeface="黑体" pitchFamily="49" charset="-122"/>
                <a:ea typeface="黑体" pitchFamily="49" charset="-122"/>
              </a:rPr>
              <a:t>2.4  </a:t>
            </a:r>
            <a:r>
              <a:rPr lang="zh-CN" altLang="en-US" sz="3200" dirty="0">
                <a:latin typeface="黑体" pitchFamily="49" charset="-122"/>
                <a:ea typeface="黑体" pitchFamily="49" charset="-122"/>
              </a:rPr>
              <a:t>克莱姆法则</a:t>
            </a:r>
          </a:p>
        </p:txBody>
      </p:sp>
    </p:spTree>
    <p:extLst>
      <p:ext uri="{BB962C8B-B14F-4D97-AF65-F5344CB8AC3E}">
        <p14:creationId xmlns:p14="http://schemas.microsoft.com/office/powerpoint/2010/main" val="1979743113"/>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500"/>
                                        <p:tgtEl>
                                          <p:spTgt spid="4">
                                            <p:txEl>
                                              <p:pRg st="0" end="0"/>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wipe(left)">
                                      <p:cBhvr>
                                        <p:cTn id="26" dur="500"/>
                                        <p:tgtEl>
                                          <p:spTgt spid="4">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wipe(left)">
                                      <p:cBhvr>
                                        <p:cTn id="31" dur="500"/>
                                        <p:tgtEl>
                                          <p:spTgt spid="4">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Effect transition="in" filter="wipe(left)">
                                      <p:cBhvr>
                                        <p:cTn id="36" dur="500"/>
                                        <p:tgtEl>
                                          <p:spTgt spid="4">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animEffect transition="in" filter="wipe(left)">
                                      <p:cBhvr>
                                        <p:cTn id="4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8358214" y="176436"/>
            <a:ext cx="714348" cy="5412804"/>
          </a:xfrm>
        </p:spPr>
        <p:txBody>
          <a:bodyPr/>
          <a:lstStyle/>
          <a:p>
            <a:endParaRPr lang="en-US" altLang="zh-CN" sz="2800" dirty="0">
              <a:latin typeface="黑体" pitchFamily="49" charset="-122"/>
              <a:ea typeface="黑体" pitchFamily="49" charset="-122"/>
            </a:endParaRPr>
          </a:p>
          <a:p>
            <a:r>
              <a:rPr lang="zh-CN" altLang="en-US" sz="2800" dirty="0">
                <a:latin typeface="黑体" pitchFamily="49" charset="-122"/>
                <a:ea typeface="黑体" pitchFamily="49" charset="-122"/>
              </a:rPr>
              <a:t>克莱姆法则</a:t>
            </a:r>
            <a:endParaRPr lang="zh-CN" altLang="zh-CN" sz="2800" dirty="0">
              <a:latin typeface="黑体" pitchFamily="49" charset="-122"/>
              <a:ea typeface="黑体" pitchFamily="49" charset="-122"/>
            </a:endParaRPr>
          </a:p>
          <a:p>
            <a:endParaRPr lang="zh-CN" altLang="en-US" sz="2800" dirty="0">
              <a:latin typeface="黑体" pitchFamily="49" charset="-122"/>
              <a:ea typeface="黑体" pitchFamily="49" charset="-122"/>
            </a:endParaRPr>
          </a:p>
        </p:txBody>
      </p:sp>
      <p:sp>
        <p:nvSpPr>
          <p:cNvPr id="10" name="矩形 9"/>
          <p:cNvSpPr/>
          <p:nvPr/>
        </p:nvSpPr>
        <p:spPr>
          <a:xfrm>
            <a:off x="544475" y="1628800"/>
            <a:ext cx="7384334" cy="64066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zh-CN" sz="2600" b="1" dirty="0">
                <a:solidFill>
                  <a:sysClr val="windowText" lastClr="000000"/>
                </a:solidFill>
                <a:latin typeface="Times New Roman" pitchFamily="18" charset="0"/>
                <a:cs typeface="Times New Roman" pitchFamily="18" charset="0"/>
              </a:rPr>
              <a:t>克莱姆法则研究的问题是什么？</a:t>
            </a:r>
            <a:endParaRPr lang="en-US" altLang="zh-CN" sz="2600" b="1" dirty="0">
              <a:solidFill>
                <a:sysClr val="windowText" lastClr="000000"/>
              </a:solidFill>
              <a:latin typeface="Times New Roman" pitchFamily="18" charset="0"/>
              <a:cs typeface="Times New Roman" pitchFamily="18" charset="0"/>
            </a:endParaRPr>
          </a:p>
        </p:txBody>
      </p:sp>
      <p:grpSp>
        <p:nvGrpSpPr>
          <p:cNvPr id="5" name="组合 13"/>
          <p:cNvGrpSpPr/>
          <p:nvPr/>
        </p:nvGrpSpPr>
        <p:grpSpPr>
          <a:xfrm>
            <a:off x="285720" y="71415"/>
            <a:ext cx="2702104" cy="1341361"/>
            <a:chOff x="4211960" y="0"/>
            <a:chExt cx="3096344" cy="1741579"/>
          </a:xfrm>
        </p:grpSpPr>
        <p:sp>
          <p:nvSpPr>
            <p:cNvPr id="6" name="云形 5"/>
            <p:cNvSpPr/>
            <p:nvPr/>
          </p:nvSpPr>
          <p:spPr>
            <a:xfrm>
              <a:off x="4211960" y="0"/>
              <a:ext cx="3096344" cy="1741579"/>
            </a:xfrm>
            <a:prstGeom prst="clou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4571999" y="301418"/>
              <a:ext cx="2538681" cy="1102446"/>
            </a:xfrm>
            <a:prstGeom prst="rect">
              <a:avLst/>
            </a:prstGeom>
            <a:noFill/>
          </p:spPr>
          <p:txBody>
            <a:bodyPr wrap="square" rtlCol="0">
              <a:prstTxWarp prst="textCanUp">
                <a:avLst/>
              </a:prstTxWarp>
              <a:spAutoFit/>
            </a:bodyPr>
            <a:lstStyle/>
            <a:p>
              <a:r>
                <a:rPr lang="zh-CN" altLang="en-US" sz="2800" b="1" dirty="0">
                  <a:solidFill>
                    <a:schemeClr val="accent1">
                      <a:lumMod val="75000"/>
                    </a:schemeClr>
                  </a:solidFill>
                  <a:latin typeface="+mn-ea"/>
                  <a:cs typeface="Times New Roman" pitchFamily="18" charset="0"/>
                </a:rPr>
                <a:t>问题</a:t>
              </a:r>
              <a:r>
                <a:rPr lang="en-US" altLang="zh-CN" sz="2800" b="1" dirty="0">
                  <a:solidFill>
                    <a:schemeClr val="accent1">
                      <a:lumMod val="75000"/>
                    </a:schemeClr>
                  </a:solidFill>
                  <a:latin typeface="+mn-ea"/>
                  <a:cs typeface="Times New Roman" pitchFamily="18" charset="0"/>
                </a:rPr>
                <a:t>1</a:t>
              </a:r>
              <a:endParaRPr lang="zh-CN" altLang="en-US" sz="2800" dirty="0">
                <a:latin typeface="+mn-ea"/>
              </a:endParaRPr>
            </a:p>
          </p:txBody>
        </p:sp>
      </p:grpSp>
      <p:sp>
        <p:nvSpPr>
          <p:cNvPr id="8" name="矩形 7"/>
          <p:cNvSpPr/>
          <p:nvPr/>
        </p:nvSpPr>
        <p:spPr>
          <a:xfrm>
            <a:off x="428596" y="2339018"/>
            <a:ext cx="7498522" cy="2733056"/>
          </a:xfrm>
          <a:prstGeom prst="rect">
            <a:avLst/>
          </a:prstGeom>
        </p:spPr>
        <p:txBody>
          <a:bodyPr wrap="square">
            <a:spAutoFit/>
          </a:bodyPr>
          <a:lstStyle/>
          <a:p>
            <a:pPr>
              <a:lnSpc>
                <a:spcPct val="110000"/>
              </a:lnSpc>
            </a:pPr>
            <a:r>
              <a:rPr lang="zh-CN" altLang="zh-CN" sz="2600" b="1" dirty="0">
                <a:latin typeface="Times New Roman" pitchFamily="18" charset="0"/>
                <a:cs typeface="Times New Roman" pitchFamily="18" charset="0"/>
              </a:rPr>
              <a:t>克莱姆法则是研究</a:t>
            </a:r>
            <a:r>
              <a:rPr lang="en-US" altLang="zh-CN" sz="2600" b="1" dirty="0">
                <a:latin typeface="Times New Roman" pitchFamily="18" charset="0"/>
                <a:cs typeface="Times New Roman" pitchFamily="18" charset="0"/>
              </a:rPr>
              <a:t> </a:t>
            </a:r>
            <a:r>
              <a:rPr lang="en-US" altLang="zh-CN" sz="2600" b="1" i="1" dirty="0">
                <a:latin typeface="Times New Roman" pitchFamily="18" charset="0"/>
                <a:cs typeface="Times New Roman" pitchFamily="18" charset="0"/>
              </a:rPr>
              <a:t>n </a:t>
            </a:r>
            <a:r>
              <a:rPr lang="zh-CN" altLang="zh-CN" sz="2600" b="1" dirty="0">
                <a:latin typeface="Times New Roman" pitchFamily="18" charset="0"/>
                <a:cs typeface="Times New Roman" pitchFamily="18" charset="0"/>
              </a:rPr>
              <a:t>个方程，</a:t>
            </a:r>
            <a:r>
              <a:rPr lang="en-US" altLang="zh-CN" sz="2600" b="1" i="1" dirty="0">
                <a:latin typeface="Times New Roman" pitchFamily="18" charset="0"/>
                <a:cs typeface="Times New Roman" pitchFamily="18" charset="0"/>
              </a:rPr>
              <a:t>n </a:t>
            </a:r>
            <a:r>
              <a:rPr lang="zh-CN" altLang="zh-CN" sz="2600" b="1" dirty="0">
                <a:latin typeface="Times New Roman" pitchFamily="18" charset="0"/>
                <a:cs typeface="Times New Roman" pitchFamily="18" charset="0"/>
              </a:rPr>
              <a:t>个未知数的线性方</a:t>
            </a:r>
            <a:endParaRPr lang="en-US" altLang="zh-CN" sz="2600" b="1" dirty="0">
              <a:latin typeface="Times New Roman" pitchFamily="18" charset="0"/>
              <a:cs typeface="Times New Roman" pitchFamily="18" charset="0"/>
            </a:endParaRPr>
          </a:p>
          <a:p>
            <a:pPr>
              <a:lnSpc>
                <a:spcPct val="110000"/>
              </a:lnSpc>
            </a:pPr>
            <a:r>
              <a:rPr lang="zh-CN" altLang="zh-CN" sz="2600" b="1" dirty="0">
                <a:latin typeface="Times New Roman" pitchFamily="18" charset="0"/>
                <a:cs typeface="Times New Roman" pitchFamily="18" charset="0"/>
              </a:rPr>
              <a:t>程组的解；</a:t>
            </a:r>
            <a:endParaRPr lang="en-US" altLang="zh-CN" sz="2600" b="1" dirty="0">
              <a:latin typeface="Times New Roman" pitchFamily="18" charset="0"/>
              <a:cs typeface="Times New Roman" pitchFamily="18" charset="0"/>
            </a:endParaRPr>
          </a:p>
          <a:p>
            <a:pPr>
              <a:lnSpc>
                <a:spcPct val="110000"/>
              </a:lnSpc>
            </a:pPr>
            <a:endParaRPr lang="en-US" altLang="zh-CN" sz="2600" b="1" dirty="0">
              <a:latin typeface="Times New Roman" pitchFamily="18" charset="0"/>
              <a:cs typeface="Times New Roman" pitchFamily="18" charset="0"/>
            </a:endParaRPr>
          </a:p>
          <a:p>
            <a:pPr>
              <a:lnSpc>
                <a:spcPct val="110000"/>
              </a:lnSpc>
            </a:pPr>
            <a:endParaRPr lang="en-US" altLang="zh-CN" sz="2600" b="1" dirty="0">
              <a:latin typeface="Times New Roman" pitchFamily="18" charset="0"/>
              <a:cs typeface="Times New Roman" pitchFamily="18" charset="0"/>
            </a:endParaRPr>
          </a:p>
          <a:p>
            <a:pPr>
              <a:lnSpc>
                <a:spcPct val="110000"/>
              </a:lnSpc>
            </a:pPr>
            <a:r>
              <a:rPr lang="zh-CN" altLang="zh-CN" sz="2600" b="1" dirty="0">
                <a:latin typeface="Times New Roman" pitchFamily="18" charset="0"/>
                <a:cs typeface="Times New Roman" pitchFamily="18" charset="0"/>
              </a:rPr>
              <a:t>克莱姆法则的</a:t>
            </a:r>
            <a:r>
              <a:rPr lang="zh-CN" altLang="zh-CN" sz="2600" b="1" dirty="0">
                <a:solidFill>
                  <a:srgbClr val="FF0000"/>
                </a:solidFill>
                <a:latin typeface="Times New Roman" pitchFamily="18" charset="0"/>
                <a:cs typeface="Times New Roman" pitchFamily="18" charset="0"/>
              </a:rPr>
              <a:t>结论</a:t>
            </a:r>
            <a:r>
              <a:rPr lang="zh-CN" altLang="zh-CN" sz="2600" b="1" dirty="0">
                <a:latin typeface="Times New Roman" pitchFamily="18" charset="0"/>
                <a:cs typeface="Times New Roman" pitchFamily="18" charset="0"/>
              </a:rPr>
              <a:t>是：在系数行列式</a:t>
            </a:r>
            <a:r>
              <a:rPr lang="en-US" altLang="zh-CN" sz="2600" b="1" dirty="0">
                <a:latin typeface="Times New Roman" pitchFamily="18" charset="0"/>
                <a:cs typeface="Times New Roman" pitchFamily="18" charset="0"/>
              </a:rPr>
              <a:t> </a:t>
            </a:r>
            <a:r>
              <a:rPr lang="en-US" altLang="zh-CN" sz="2600" b="1" i="1" dirty="0">
                <a:solidFill>
                  <a:srgbClr val="FF0000"/>
                </a:solidFill>
                <a:latin typeface="Times New Roman" pitchFamily="18" charset="0"/>
                <a:cs typeface="Times New Roman" pitchFamily="18" charset="0"/>
              </a:rPr>
              <a:t>D </a:t>
            </a:r>
            <a:r>
              <a:rPr lang="zh-CN" altLang="zh-CN" sz="2600" b="1" dirty="0">
                <a:solidFill>
                  <a:srgbClr val="FF0000"/>
                </a:solidFill>
                <a:latin typeface="Times New Roman" pitchFamily="18" charset="0"/>
                <a:cs typeface="Times New Roman" pitchFamily="18" charset="0"/>
              </a:rPr>
              <a:t>不等于零</a:t>
            </a:r>
            <a:endParaRPr lang="en-US" altLang="zh-CN" sz="2600" b="1" dirty="0">
              <a:solidFill>
                <a:srgbClr val="FF0000"/>
              </a:solidFill>
              <a:latin typeface="Times New Roman" pitchFamily="18" charset="0"/>
              <a:cs typeface="Times New Roman" pitchFamily="18" charset="0"/>
            </a:endParaRPr>
          </a:p>
          <a:p>
            <a:pPr>
              <a:lnSpc>
                <a:spcPct val="110000"/>
              </a:lnSpc>
            </a:pPr>
            <a:r>
              <a:rPr lang="zh-CN" altLang="zh-CN" sz="2600" b="1" dirty="0">
                <a:latin typeface="Times New Roman" pitchFamily="18" charset="0"/>
                <a:cs typeface="Times New Roman" pitchFamily="18" charset="0"/>
              </a:rPr>
              <a:t>的前提下，线性方程组有</a:t>
            </a:r>
            <a:r>
              <a:rPr lang="zh-CN" altLang="zh-CN" sz="2600" b="1" dirty="0">
                <a:solidFill>
                  <a:srgbClr val="FF0000"/>
                </a:solidFill>
                <a:latin typeface="Times New Roman" pitchFamily="18" charset="0"/>
                <a:cs typeface="Times New Roman" pitchFamily="18" charset="0"/>
              </a:rPr>
              <a:t>唯一解</a:t>
            </a:r>
            <a:r>
              <a:rPr lang="zh-CN" altLang="zh-CN" sz="2600" b="1" dirty="0">
                <a:latin typeface="Times New Roman" pitchFamily="18" charset="0"/>
                <a:cs typeface="Times New Roman" pitchFamily="18" charset="0"/>
              </a:rPr>
              <a:t>。</a:t>
            </a:r>
          </a:p>
        </p:txBody>
      </p:sp>
      <p:sp>
        <p:nvSpPr>
          <p:cNvPr id="13" name="矩形 12"/>
          <p:cNvSpPr/>
          <p:nvPr/>
        </p:nvSpPr>
        <p:spPr>
          <a:xfrm>
            <a:off x="545252" y="3429000"/>
            <a:ext cx="7384334" cy="64066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600" b="1" dirty="0">
                <a:solidFill>
                  <a:sysClr val="windowText" lastClr="000000"/>
                </a:solidFill>
              </a:rPr>
              <a:t>克莱姆法则的结论是什么？</a:t>
            </a:r>
          </a:p>
        </p:txBody>
      </p:sp>
      <p:sp>
        <p:nvSpPr>
          <p:cNvPr id="12" name="标题 1"/>
          <p:cNvSpPr>
            <a:spLocks noGrp="1"/>
          </p:cNvSpPr>
          <p:nvPr>
            <p:ph type="ctrTitle"/>
          </p:nvPr>
        </p:nvSpPr>
        <p:spPr/>
        <p:txBody>
          <a:bodyPr/>
          <a:lstStyle/>
          <a:p>
            <a:r>
              <a:rPr lang="en-US" altLang="zh-CN" sz="3200" dirty="0">
                <a:latin typeface="黑体" pitchFamily="49" charset="-122"/>
                <a:ea typeface="黑体" pitchFamily="49" charset="-122"/>
              </a:rPr>
              <a:t>2.4  </a:t>
            </a:r>
            <a:r>
              <a:rPr lang="zh-CN" altLang="en-US" sz="3200" dirty="0">
                <a:latin typeface="黑体" pitchFamily="49" charset="-122"/>
                <a:ea typeface="黑体" pitchFamily="49" charset="-122"/>
              </a:rPr>
              <a:t>克莱姆法则</a:t>
            </a:r>
          </a:p>
        </p:txBody>
      </p:sp>
    </p:spTree>
    <p:extLst>
      <p:ext uri="{BB962C8B-B14F-4D97-AF65-F5344CB8AC3E}">
        <p14:creationId xmlns:p14="http://schemas.microsoft.com/office/powerpoint/2010/main" val="1979743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wipe(left)">
                                      <p:cBhvr>
                                        <p:cTn id="22" dur="500"/>
                                        <p:tgtEl>
                                          <p:spTgt spid="8">
                                            <p:txEl>
                                              <p:pRg st="0" end="0"/>
                                            </p:txEl>
                                          </p:spTgt>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8">
                                            <p:txEl>
                                              <p:pRg st="1" end="1"/>
                                            </p:txEl>
                                          </p:spTgt>
                                        </p:tgtEl>
                                        <p:attrNameLst>
                                          <p:attrName>style.visibility</p:attrName>
                                        </p:attrNameLst>
                                      </p:cBhvr>
                                      <p:to>
                                        <p:strVal val="visible"/>
                                      </p:to>
                                    </p:set>
                                    <p:animEffect transition="in" filter="wipe(left)">
                                      <p:cBhvr>
                                        <p:cTn id="26" dur="500"/>
                                        <p:tgtEl>
                                          <p:spTgt spid="8">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Effect transition="in" filter="wipe(left)">
                                      <p:cBhvr>
                                        <p:cTn id="31" dur="500"/>
                                        <p:tgtEl>
                                          <p:spTgt spid="8">
                                            <p:txEl>
                                              <p:pRg st="4" end="4"/>
                                            </p:txEl>
                                          </p:spTgt>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8">
                                            <p:txEl>
                                              <p:pRg st="5" end="5"/>
                                            </p:txEl>
                                          </p:spTgt>
                                        </p:tgtEl>
                                        <p:attrNameLst>
                                          <p:attrName>style.visibility</p:attrName>
                                        </p:attrNameLst>
                                      </p:cBhvr>
                                      <p:to>
                                        <p:strVal val="visible"/>
                                      </p:to>
                                    </p:set>
                                    <p:animEffect transition="in" filter="wipe(left)">
                                      <p:cBhvr>
                                        <p:cTn id="35"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uiExpand="1" build="p"/>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332657"/>
            <a:ext cx="5904656" cy="1457771"/>
          </a:xfrm>
          <a:prstGeom prst="rect">
            <a:avLst/>
          </a:prstGeom>
        </p:spPr>
        <p:txBody>
          <a:bodyPr wrap="square">
            <a:spAutoFit/>
          </a:bodyPr>
          <a:lstStyle/>
          <a:p>
            <a:pPr>
              <a:lnSpc>
                <a:spcPct val="110000"/>
              </a:lnSpc>
              <a:spcAft>
                <a:spcPts val="600"/>
              </a:spcAft>
            </a:pPr>
            <a:r>
              <a:rPr lang="en-US" altLang="zh-CN" sz="2600" b="1" dirty="0">
                <a:latin typeface="Times New Roman" pitchFamily="18" charset="0"/>
                <a:cs typeface="Times New Roman" pitchFamily="18" charset="0"/>
              </a:rPr>
              <a:t> </a:t>
            </a:r>
            <a:r>
              <a:rPr lang="zh-CN" altLang="en-US" sz="2600" b="1" dirty="0">
                <a:latin typeface="Times New Roman" pitchFamily="18" charset="0"/>
                <a:cs typeface="Times New Roman" pitchFamily="18" charset="0"/>
              </a:rPr>
              <a:t>练习  </a:t>
            </a:r>
            <a:endParaRPr lang="en-US" altLang="zh-CN" sz="2600" b="1" dirty="0">
              <a:latin typeface="Times New Roman" pitchFamily="18" charset="0"/>
              <a:cs typeface="Times New Roman" pitchFamily="18" charset="0"/>
            </a:endParaRPr>
          </a:p>
          <a:p>
            <a:pPr>
              <a:lnSpc>
                <a:spcPct val="110000"/>
              </a:lnSpc>
            </a:pPr>
            <a:r>
              <a:rPr lang="en-US" altLang="zh-CN" sz="2600" b="1" dirty="0">
                <a:latin typeface="Times New Roman" pitchFamily="18" charset="0"/>
                <a:cs typeface="Times New Roman" pitchFamily="18" charset="0"/>
              </a:rPr>
              <a:t>15. </a:t>
            </a:r>
            <a:r>
              <a:rPr lang="zh-CN" altLang="en-US" sz="2600" b="1" dirty="0">
                <a:latin typeface="Times New Roman" pitchFamily="18" charset="0"/>
                <a:cs typeface="Times New Roman" pitchFamily="18" charset="0"/>
              </a:rPr>
              <a:t>用克拉姆法则解下列方程组：</a:t>
            </a:r>
            <a:endParaRPr lang="en-US" altLang="zh-CN" sz="2600" b="1" dirty="0">
              <a:latin typeface="Times New Roman" pitchFamily="18" charset="0"/>
              <a:cs typeface="Times New Roman" pitchFamily="18" charset="0"/>
            </a:endParaRPr>
          </a:p>
          <a:p>
            <a:pPr>
              <a:lnSpc>
                <a:spcPct val="110000"/>
              </a:lnSpc>
            </a:pPr>
            <a:endParaRPr lang="en-US" altLang="zh-CN" sz="2600" b="1" dirty="0">
              <a:latin typeface="Times New Roman" pitchFamily="18" charset="0"/>
              <a:cs typeface="Times New Roman" pitchFamily="18" charset="0"/>
            </a:endParaRPr>
          </a:p>
        </p:txBody>
      </p:sp>
      <p:sp>
        <p:nvSpPr>
          <p:cNvPr id="5" name="前凸带形 4"/>
          <p:cNvSpPr/>
          <p:nvPr/>
        </p:nvSpPr>
        <p:spPr>
          <a:xfrm>
            <a:off x="5364088" y="0"/>
            <a:ext cx="2946156" cy="945930"/>
          </a:xfrm>
          <a:prstGeom prst="ribbon">
            <a:avLst>
              <a:gd name="adj1" fmla="val 33333"/>
              <a:gd name="adj2" fmla="val 49138"/>
            </a:avLst>
          </a:prstGeom>
          <a:solidFill>
            <a:srgbClr val="99FF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accent5">
                    <a:lumMod val="50000"/>
                  </a:schemeClr>
                </a:solidFill>
              </a:rPr>
              <a:t>P54     15</a:t>
            </a:r>
            <a:endParaRPr lang="zh-CN" altLang="en-US" sz="2400" b="1" dirty="0">
              <a:solidFill>
                <a:schemeClr val="accent5">
                  <a:lumMod val="50000"/>
                </a:schemeClr>
              </a:solidFill>
            </a:endParaRPr>
          </a:p>
        </p:txBody>
      </p:sp>
      <p:sp>
        <p:nvSpPr>
          <p:cNvPr id="21" name="副标题 2"/>
          <p:cNvSpPr>
            <a:spLocks noGrp="1"/>
          </p:cNvSpPr>
          <p:nvPr>
            <p:ph type="subTitle" idx="1"/>
          </p:nvPr>
        </p:nvSpPr>
        <p:spPr>
          <a:xfrm>
            <a:off x="8358214" y="176436"/>
            <a:ext cx="714348" cy="5412804"/>
          </a:xfrm>
        </p:spPr>
        <p:txBody>
          <a:bodyPr/>
          <a:lstStyle/>
          <a:p>
            <a:endParaRPr lang="en-US" altLang="zh-CN" sz="2800" dirty="0">
              <a:latin typeface="黑体" pitchFamily="49" charset="-122"/>
              <a:ea typeface="黑体" pitchFamily="49" charset="-122"/>
            </a:endParaRPr>
          </a:p>
          <a:p>
            <a:r>
              <a:rPr lang="zh-CN" altLang="en-US" sz="2800" dirty="0">
                <a:latin typeface="黑体" pitchFamily="49" charset="-122"/>
                <a:ea typeface="黑体" pitchFamily="49" charset="-122"/>
              </a:rPr>
              <a:t>克莱姆法则</a:t>
            </a:r>
            <a:endParaRPr lang="zh-CN" altLang="zh-CN" sz="2800" dirty="0">
              <a:latin typeface="黑体" pitchFamily="49" charset="-122"/>
              <a:ea typeface="黑体" pitchFamily="49" charset="-122"/>
            </a:endParaRPr>
          </a:p>
          <a:p>
            <a:endParaRPr lang="zh-CN" altLang="en-US" sz="2800" dirty="0">
              <a:latin typeface="黑体" pitchFamily="49" charset="-122"/>
              <a:ea typeface="黑体" pitchFamily="49" charset="-122"/>
            </a:endParaRPr>
          </a:p>
        </p:txBody>
      </p:sp>
      <p:sp>
        <p:nvSpPr>
          <p:cNvPr id="8" name="标题 1"/>
          <p:cNvSpPr>
            <a:spLocks noGrp="1"/>
          </p:cNvSpPr>
          <p:nvPr>
            <p:ph type="ctrTitle"/>
          </p:nvPr>
        </p:nvSpPr>
        <p:spPr/>
        <p:txBody>
          <a:bodyPr/>
          <a:lstStyle/>
          <a:p>
            <a:r>
              <a:rPr lang="en-US" altLang="zh-CN" sz="3200" dirty="0">
                <a:latin typeface="黑体" pitchFamily="49" charset="-122"/>
                <a:ea typeface="黑体" pitchFamily="49" charset="-122"/>
              </a:rPr>
              <a:t>2.4  </a:t>
            </a:r>
            <a:r>
              <a:rPr lang="zh-CN" altLang="en-US" sz="3200" dirty="0">
                <a:latin typeface="黑体" pitchFamily="49" charset="-122"/>
                <a:ea typeface="黑体" pitchFamily="49" charset="-122"/>
              </a:rPr>
              <a:t>克莱姆法则</a:t>
            </a:r>
          </a:p>
        </p:txBody>
      </p:sp>
    </p:spTree>
    <p:extLst>
      <p:ext uri="{BB962C8B-B14F-4D97-AF65-F5344CB8AC3E}">
        <p14:creationId xmlns:p14="http://schemas.microsoft.com/office/powerpoint/2010/main" val="400495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left)">
                                      <p:cBhvr>
                                        <p:cTn id="1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主题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489</TotalTime>
  <Words>429</Words>
  <Application>Microsoft Office PowerPoint</Application>
  <PresentationFormat>全屏显示(4:3)</PresentationFormat>
  <Paragraphs>102</Paragraphs>
  <Slides>9</Slides>
  <Notes>0</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1</vt:i4>
      </vt:variant>
      <vt:variant>
        <vt:lpstr>幻灯片标题</vt:lpstr>
      </vt:variant>
      <vt:variant>
        <vt:i4>9</vt:i4>
      </vt:variant>
    </vt:vector>
  </HeadingPairs>
  <TitlesOfParts>
    <vt:vector size="18" baseType="lpstr">
      <vt:lpstr>黑体</vt:lpstr>
      <vt:lpstr>宋体</vt:lpstr>
      <vt:lpstr>Arial</vt:lpstr>
      <vt:lpstr>Calibri</vt:lpstr>
      <vt:lpstr>Times New Roman</vt:lpstr>
      <vt:lpstr>Wingdings</vt:lpstr>
      <vt:lpstr>主题2</vt:lpstr>
      <vt:lpstr>1_主题2</vt:lpstr>
      <vt:lpstr>Equation</vt:lpstr>
      <vt:lpstr>第2章  矩阵及其运算</vt:lpstr>
      <vt:lpstr>2.4  克莱姆法则</vt:lpstr>
      <vt:lpstr>2.4  克莱姆法则</vt:lpstr>
      <vt:lpstr>2.4  克莱姆法则</vt:lpstr>
      <vt:lpstr>2.4  克莱姆法则</vt:lpstr>
      <vt:lpstr>2.4  克莱姆法则</vt:lpstr>
      <vt:lpstr>2.4  克莱姆法则</vt:lpstr>
      <vt:lpstr>2.4  克莱姆法则</vt:lpstr>
      <vt:lpstr>2.4  克莱姆法则</vt:lpstr>
    </vt:vector>
  </TitlesOfParts>
  <Manager>卢玉贞</Manager>
  <Company>dlyuzhen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卢玉贞</dc:creator>
  <cp:lastModifiedBy>Lijun Xu</cp:lastModifiedBy>
  <cp:revision>76</cp:revision>
  <dcterms:created xsi:type="dcterms:W3CDTF">2015-01-05T18:34:44Z</dcterms:created>
  <dcterms:modified xsi:type="dcterms:W3CDTF">2020-10-26T07:51:06Z</dcterms:modified>
  <cp:contentStatus/>
</cp:coreProperties>
</file>