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3" r:id="rId3"/>
    <p:sldId id="260" r:id="rId4"/>
    <p:sldId id="261" r:id="rId5"/>
    <p:sldId id="265" r:id="rId6"/>
    <p:sldId id="316" r:id="rId7"/>
    <p:sldId id="320" r:id="rId8"/>
    <p:sldId id="268" r:id="rId9"/>
    <p:sldId id="271" r:id="rId10"/>
    <p:sldId id="272" r:id="rId11"/>
    <p:sldId id="308" r:id="rId12"/>
    <p:sldId id="273" r:id="rId13"/>
    <p:sldId id="269" r:id="rId14"/>
    <p:sldId id="275" r:id="rId15"/>
    <p:sldId id="276" r:id="rId16"/>
    <p:sldId id="274" r:id="rId17"/>
    <p:sldId id="311" r:id="rId18"/>
    <p:sldId id="279" r:id="rId19"/>
    <p:sldId id="324" r:id="rId20"/>
    <p:sldId id="285" r:id="rId21"/>
    <p:sldId id="284" r:id="rId22"/>
    <p:sldId id="280" r:id="rId23"/>
    <p:sldId id="321" r:id="rId24"/>
    <p:sldId id="287" r:id="rId25"/>
    <p:sldId id="289" r:id="rId26"/>
    <p:sldId id="323"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4A7"/>
    <a:srgbClr val="C448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4659" autoAdjust="0"/>
  </p:normalViewPr>
  <p:slideViewPr>
    <p:cSldViewPr>
      <p:cViewPr varScale="1">
        <p:scale>
          <a:sx n="86" d="100"/>
          <a:sy n="86" d="100"/>
        </p:scale>
        <p:origin x="1524" y="72"/>
      </p:cViewPr>
      <p:guideLst>
        <p:guide orient="horz" pos="2160"/>
        <p:guide pos="2880"/>
      </p:guideLst>
    </p:cSldViewPr>
  </p:slideViewPr>
  <p:outlineViewPr>
    <p:cViewPr>
      <p:scale>
        <a:sx n="33" d="100"/>
        <a:sy n="33" d="100"/>
      </p:scale>
      <p:origin x="0" y="215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ECB1DE-4976-41EA-BF4A-BA962521815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EF24F56F-F948-4FAE-A21B-C908CFF0947F}">
      <dgm:prSet/>
      <dgm:spPr/>
      <dgm:t>
        <a:bodyPr/>
        <a:lstStyle/>
        <a:p>
          <a:pPr rtl="0"/>
          <a:r>
            <a:rPr lang="zh-CN" dirty="0"/>
            <a:t>大</a:t>
          </a:r>
        </a:p>
      </dgm:t>
    </dgm:pt>
    <dgm:pt modelId="{6EB2B391-B256-4E95-9585-2F0870E44ACA}" type="parTrans" cxnId="{43D3D3F3-471A-48BF-9BE4-5B6320766276}">
      <dgm:prSet/>
      <dgm:spPr/>
      <dgm:t>
        <a:bodyPr/>
        <a:lstStyle/>
        <a:p>
          <a:endParaRPr lang="zh-CN" altLang="en-US"/>
        </a:p>
      </dgm:t>
    </dgm:pt>
    <dgm:pt modelId="{A69B06CF-6523-4B01-915A-C0C50F407655}" type="sibTrans" cxnId="{43D3D3F3-471A-48BF-9BE4-5B6320766276}">
      <dgm:prSet/>
      <dgm:spPr/>
      <dgm:t>
        <a:bodyPr/>
        <a:lstStyle/>
        <a:p>
          <a:endParaRPr lang="zh-CN" altLang="en-US"/>
        </a:p>
      </dgm:t>
    </dgm:pt>
    <dgm:pt modelId="{61DA2F6A-A3A4-47F6-9631-E32DDDDECDEE}" type="pres">
      <dgm:prSet presAssocID="{45ECB1DE-4976-41EA-BF4A-BA9625218151}" presName="compositeShape" presStyleCnt="0">
        <dgm:presLayoutVars>
          <dgm:chMax val="7"/>
          <dgm:dir/>
          <dgm:resizeHandles val="exact"/>
        </dgm:presLayoutVars>
      </dgm:prSet>
      <dgm:spPr/>
      <dgm:t>
        <a:bodyPr/>
        <a:lstStyle/>
        <a:p>
          <a:endParaRPr lang="zh-CN" altLang="en-US"/>
        </a:p>
      </dgm:t>
    </dgm:pt>
    <dgm:pt modelId="{04E584C8-CAF4-4F3A-A494-457051CBD1BA}" type="pres">
      <dgm:prSet presAssocID="{EF24F56F-F948-4FAE-A21B-C908CFF0947F}" presName="circ1TxSh" presStyleLbl="vennNode1" presStyleIdx="0" presStyleCnt="1" custScaleX="83619" custScaleY="91188" custLinFactNeighborX="-18362"/>
      <dgm:spPr/>
      <dgm:t>
        <a:bodyPr/>
        <a:lstStyle/>
        <a:p>
          <a:endParaRPr lang="zh-CN" altLang="en-US"/>
        </a:p>
      </dgm:t>
    </dgm:pt>
  </dgm:ptLst>
  <dgm:cxnLst>
    <dgm:cxn modelId="{43D3D3F3-471A-48BF-9BE4-5B6320766276}" srcId="{45ECB1DE-4976-41EA-BF4A-BA9625218151}" destId="{EF24F56F-F948-4FAE-A21B-C908CFF0947F}" srcOrd="0" destOrd="0" parTransId="{6EB2B391-B256-4E95-9585-2F0870E44ACA}" sibTransId="{A69B06CF-6523-4B01-915A-C0C50F407655}"/>
    <dgm:cxn modelId="{A32A6494-E2B3-41E1-A137-01BDC2CD814A}" type="presOf" srcId="{EF24F56F-F948-4FAE-A21B-C908CFF0947F}" destId="{04E584C8-CAF4-4F3A-A494-457051CBD1BA}" srcOrd="0" destOrd="0" presId="urn:microsoft.com/office/officeart/2005/8/layout/venn1"/>
    <dgm:cxn modelId="{92448E96-CAC3-4282-87EF-68B4413C6A83}" type="presOf" srcId="{45ECB1DE-4976-41EA-BF4A-BA9625218151}" destId="{61DA2F6A-A3A4-47F6-9631-E32DDDDECDEE}" srcOrd="0" destOrd="0" presId="urn:microsoft.com/office/officeart/2005/8/layout/venn1"/>
    <dgm:cxn modelId="{04D864FB-323B-4CFD-AACB-20DC009DDEF8}" type="presParOf" srcId="{61DA2F6A-A3A4-47F6-9631-E32DDDDECDEE}" destId="{04E584C8-CAF4-4F3A-A494-457051CBD1BA}"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A5913D2-4896-41F8-9856-90C73F67022D}"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A4DBE9E6-97EB-4725-A2C1-3C97D390DE6E}">
      <dgm:prSet/>
      <dgm:spPr/>
      <dgm:t>
        <a:bodyPr/>
        <a:lstStyle/>
        <a:p>
          <a:pPr rtl="0"/>
          <a:r>
            <a:rPr lang="zh-CN" dirty="0"/>
            <a:t>海</a:t>
          </a:r>
        </a:p>
      </dgm:t>
    </dgm:pt>
    <dgm:pt modelId="{87EAD260-81CC-4CA9-BBD7-8CAA53C41D5E}" type="parTrans" cxnId="{2B21FC62-6E7B-4E86-901F-C320E9329617}">
      <dgm:prSet/>
      <dgm:spPr/>
      <dgm:t>
        <a:bodyPr/>
        <a:lstStyle/>
        <a:p>
          <a:endParaRPr lang="zh-CN" altLang="en-US"/>
        </a:p>
      </dgm:t>
    </dgm:pt>
    <dgm:pt modelId="{E9DC61F2-79D8-4484-8E44-6794BC3940A2}" type="sibTrans" cxnId="{2B21FC62-6E7B-4E86-901F-C320E9329617}">
      <dgm:prSet/>
      <dgm:spPr/>
      <dgm:t>
        <a:bodyPr/>
        <a:lstStyle/>
        <a:p>
          <a:endParaRPr lang="zh-CN" altLang="en-US"/>
        </a:p>
      </dgm:t>
    </dgm:pt>
    <dgm:pt modelId="{6F917F00-94F3-4752-A2F0-5E137890CEB8}" type="pres">
      <dgm:prSet presAssocID="{8A5913D2-4896-41F8-9856-90C73F67022D}" presName="compositeShape" presStyleCnt="0">
        <dgm:presLayoutVars>
          <dgm:chMax val="7"/>
          <dgm:dir/>
          <dgm:resizeHandles val="exact"/>
        </dgm:presLayoutVars>
      </dgm:prSet>
      <dgm:spPr/>
      <dgm:t>
        <a:bodyPr/>
        <a:lstStyle/>
        <a:p>
          <a:endParaRPr lang="zh-CN" altLang="en-US"/>
        </a:p>
      </dgm:t>
    </dgm:pt>
    <dgm:pt modelId="{CD4B3101-F142-4E5E-B80A-8D9996F097C7}" type="pres">
      <dgm:prSet presAssocID="{A4DBE9E6-97EB-4725-A2C1-3C97D390DE6E}" presName="circ1TxSh" presStyleLbl="vennNode1" presStyleIdx="0" presStyleCnt="1" custLinFactNeighborX="-14286"/>
      <dgm:spPr/>
      <dgm:t>
        <a:bodyPr/>
        <a:lstStyle/>
        <a:p>
          <a:endParaRPr lang="zh-CN" altLang="en-US"/>
        </a:p>
      </dgm:t>
    </dgm:pt>
  </dgm:ptLst>
  <dgm:cxnLst>
    <dgm:cxn modelId="{C1940644-60EC-4918-93E2-761F90AD75BD}" type="presOf" srcId="{8A5913D2-4896-41F8-9856-90C73F67022D}" destId="{6F917F00-94F3-4752-A2F0-5E137890CEB8}" srcOrd="0" destOrd="0" presId="urn:microsoft.com/office/officeart/2005/8/layout/venn1"/>
    <dgm:cxn modelId="{2B21FC62-6E7B-4E86-901F-C320E9329617}" srcId="{8A5913D2-4896-41F8-9856-90C73F67022D}" destId="{A4DBE9E6-97EB-4725-A2C1-3C97D390DE6E}" srcOrd="0" destOrd="0" parTransId="{87EAD260-81CC-4CA9-BBD7-8CAA53C41D5E}" sibTransId="{E9DC61F2-79D8-4484-8E44-6794BC3940A2}"/>
    <dgm:cxn modelId="{E5995FAF-CB07-464C-9C0C-07466DC67A6E}" type="presOf" srcId="{A4DBE9E6-97EB-4725-A2C1-3C97D390DE6E}" destId="{CD4B3101-F142-4E5E-B80A-8D9996F097C7}" srcOrd="0" destOrd="0" presId="urn:microsoft.com/office/officeart/2005/8/layout/venn1"/>
    <dgm:cxn modelId="{20DEFB95-815D-42C3-AA30-19869A8F6533}" type="presParOf" srcId="{6F917F00-94F3-4752-A2F0-5E137890CEB8}" destId="{CD4B3101-F142-4E5E-B80A-8D9996F097C7}" srcOrd="0" destOrd="0" presId="urn:microsoft.com/office/officeart/2005/8/layout/ven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37B5EC5-D0D2-4529-A675-2479ADB7512A}"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B9B3E140-8B8D-4175-BD94-00D1649702AA}">
      <dgm:prSet/>
      <dgm:spPr/>
      <dgm:t>
        <a:bodyPr/>
        <a:lstStyle/>
        <a:p>
          <a:pPr rtl="0"/>
          <a:r>
            <a:rPr lang="zh-CN" dirty="0"/>
            <a:t>大</a:t>
          </a:r>
        </a:p>
      </dgm:t>
    </dgm:pt>
    <dgm:pt modelId="{20CABB80-E645-4623-B0F5-082F1C9844C3}" type="parTrans" cxnId="{8C3AC8CF-CD5C-4961-B37E-08F0B762C53E}">
      <dgm:prSet/>
      <dgm:spPr/>
      <dgm:t>
        <a:bodyPr/>
        <a:lstStyle/>
        <a:p>
          <a:endParaRPr lang="zh-CN" altLang="en-US"/>
        </a:p>
      </dgm:t>
    </dgm:pt>
    <dgm:pt modelId="{64EA75C9-5C20-4191-8BF0-E6DA063D3386}" type="sibTrans" cxnId="{8C3AC8CF-CD5C-4961-B37E-08F0B762C53E}">
      <dgm:prSet/>
      <dgm:spPr/>
      <dgm:t>
        <a:bodyPr/>
        <a:lstStyle/>
        <a:p>
          <a:endParaRPr lang="zh-CN" altLang="en-US"/>
        </a:p>
      </dgm:t>
    </dgm:pt>
    <dgm:pt modelId="{4470F79F-6492-40EA-A900-0CDDBA36E791}" type="pres">
      <dgm:prSet presAssocID="{737B5EC5-D0D2-4529-A675-2479ADB7512A}" presName="compositeShape" presStyleCnt="0">
        <dgm:presLayoutVars>
          <dgm:chMax val="7"/>
          <dgm:dir/>
          <dgm:resizeHandles val="exact"/>
        </dgm:presLayoutVars>
      </dgm:prSet>
      <dgm:spPr/>
      <dgm:t>
        <a:bodyPr/>
        <a:lstStyle/>
        <a:p>
          <a:endParaRPr lang="zh-CN" altLang="en-US"/>
        </a:p>
      </dgm:t>
    </dgm:pt>
    <dgm:pt modelId="{6DAFA64C-DC3D-43CC-9306-9A83B9F4FF30}" type="pres">
      <dgm:prSet presAssocID="{B9B3E140-8B8D-4175-BD94-00D1649702AA}" presName="circ1TxSh" presStyleLbl="vennNode1" presStyleIdx="0" presStyleCnt="1" custScaleX="85044" custScaleY="76553"/>
      <dgm:spPr/>
      <dgm:t>
        <a:bodyPr/>
        <a:lstStyle/>
        <a:p>
          <a:endParaRPr lang="zh-CN" altLang="en-US"/>
        </a:p>
      </dgm:t>
    </dgm:pt>
  </dgm:ptLst>
  <dgm:cxnLst>
    <dgm:cxn modelId="{8C3AC8CF-CD5C-4961-B37E-08F0B762C53E}" srcId="{737B5EC5-D0D2-4529-A675-2479ADB7512A}" destId="{B9B3E140-8B8D-4175-BD94-00D1649702AA}" srcOrd="0" destOrd="0" parTransId="{20CABB80-E645-4623-B0F5-082F1C9844C3}" sibTransId="{64EA75C9-5C20-4191-8BF0-E6DA063D3386}"/>
    <dgm:cxn modelId="{EFF13C8E-7ED7-450A-B5A3-BC16BC04EE41}" type="presOf" srcId="{B9B3E140-8B8D-4175-BD94-00D1649702AA}" destId="{6DAFA64C-DC3D-43CC-9306-9A83B9F4FF30}" srcOrd="0" destOrd="0" presId="urn:microsoft.com/office/officeart/2005/8/layout/venn1"/>
    <dgm:cxn modelId="{8C7E8BFF-88D2-46AB-B4B5-BB15AF0904B9}" type="presOf" srcId="{737B5EC5-D0D2-4529-A675-2479ADB7512A}" destId="{4470F79F-6492-40EA-A900-0CDDBA36E791}" srcOrd="0" destOrd="0" presId="urn:microsoft.com/office/officeart/2005/8/layout/venn1"/>
    <dgm:cxn modelId="{63385FA5-51BE-4929-BE3A-4C2E2211B4FD}" type="presParOf" srcId="{4470F79F-6492-40EA-A900-0CDDBA36E791}" destId="{6DAFA64C-DC3D-43CC-9306-9A83B9F4FF30}" srcOrd="0" destOrd="0" presId="urn:microsoft.com/office/officeart/2005/8/layout/venn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ABD46EF-623D-4EC1-9905-9F9517C8403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938154DC-7DEC-4435-8AEE-F287F60DA644}">
      <dgm:prSet/>
      <dgm:spPr/>
      <dgm:t>
        <a:bodyPr/>
        <a:lstStyle/>
        <a:p>
          <a:pPr rtl="0"/>
          <a:r>
            <a:rPr lang="zh-CN" dirty="0"/>
            <a:t>学</a:t>
          </a:r>
        </a:p>
      </dgm:t>
    </dgm:pt>
    <dgm:pt modelId="{6E033A8B-39BD-418D-B3E7-B46D3AA0ABB1}" type="parTrans" cxnId="{F8FB8444-3373-404C-9230-AE02F265EB7D}">
      <dgm:prSet/>
      <dgm:spPr/>
      <dgm:t>
        <a:bodyPr/>
        <a:lstStyle/>
        <a:p>
          <a:endParaRPr lang="zh-CN" altLang="en-US"/>
        </a:p>
      </dgm:t>
    </dgm:pt>
    <dgm:pt modelId="{2D1234A8-D610-4E36-A02B-729B238B8E3D}" type="sibTrans" cxnId="{F8FB8444-3373-404C-9230-AE02F265EB7D}">
      <dgm:prSet/>
      <dgm:spPr/>
      <dgm:t>
        <a:bodyPr/>
        <a:lstStyle/>
        <a:p>
          <a:endParaRPr lang="zh-CN" altLang="en-US"/>
        </a:p>
      </dgm:t>
    </dgm:pt>
    <dgm:pt modelId="{8A8110AF-7FCF-4E47-932E-B9CB33926204}" type="pres">
      <dgm:prSet presAssocID="{AABD46EF-623D-4EC1-9905-9F9517C84035}" presName="compositeShape" presStyleCnt="0">
        <dgm:presLayoutVars>
          <dgm:chMax val="7"/>
          <dgm:dir/>
          <dgm:resizeHandles val="exact"/>
        </dgm:presLayoutVars>
      </dgm:prSet>
      <dgm:spPr/>
      <dgm:t>
        <a:bodyPr/>
        <a:lstStyle/>
        <a:p>
          <a:endParaRPr lang="zh-CN" altLang="en-US"/>
        </a:p>
      </dgm:t>
    </dgm:pt>
    <dgm:pt modelId="{A319629E-037B-4B5B-8915-441F51FA60BC}" type="pres">
      <dgm:prSet presAssocID="{938154DC-7DEC-4435-8AEE-F287F60DA644}" presName="circ1TxSh" presStyleLbl="vennNode1" presStyleIdx="0" presStyleCnt="1" custScaleX="81447" custScaleY="119119" custLinFactNeighborY="12680"/>
      <dgm:spPr/>
      <dgm:t>
        <a:bodyPr/>
        <a:lstStyle/>
        <a:p>
          <a:endParaRPr lang="zh-CN" altLang="en-US"/>
        </a:p>
      </dgm:t>
    </dgm:pt>
  </dgm:ptLst>
  <dgm:cxnLst>
    <dgm:cxn modelId="{4327E49B-209F-4E99-9CCC-9966F39B772F}" type="presOf" srcId="{AABD46EF-623D-4EC1-9905-9F9517C84035}" destId="{8A8110AF-7FCF-4E47-932E-B9CB33926204}" srcOrd="0" destOrd="0" presId="urn:microsoft.com/office/officeart/2005/8/layout/venn1"/>
    <dgm:cxn modelId="{F8FB8444-3373-404C-9230-AE02F265EB7D}" srcId="{AABD46EF-623D-4EC1-9905-9F9517C84035}" destId="{938154DC-7DEC-4435-8AEE-F287F60DA644}" srcOrd="0" destOrd="0" parTransId="{6E033A8B-39BD-418D-B3E7-B46D3AA0ABB1}" sibTransId="{2D1234A8-D610-4E36-A02B-729B238B8E3D}"/>
    <dgm:cxn modelId="{70D49EBA-C88D-41CA-8BC5-74A8C2EF96DC}" type="presOf" srcId="{938154DC-7DEC-4435-8AEE-F287F60DA644}" destId="{A319629E-037B-4B5B-8915-441F51FA60BC}" srcOrd="0" destOrd="0" presId="urn:microsoft.com/office/officeart/2005/8/layout/venn1"/>
    <dgm:cxn modelId="{FFEE6FA1-BEA6-4E7A-A953-2BA372973689}" type="presParOf" srcId="{8A8110AF-7FCF-4E47-932E-B9CB33926204}" destId="{A319629E-037B-4B5B-8915-441F51FA60BC}" srcOrd="0" destOrd="0" presId="urn:microsoft.com/office/officeart/2005/8/layout/ven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6CFCA0-C49C-4951-BE4A-2894AF7F0369}"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21F9EB01-2DBC-4DE3-BF4F-D736561A8F50}">
      <dgm:prSet/>
      <dgm:spPr/>
      <dgm:t>
        <a:bodyPr/>
        <a:lstStyle/>
        <a:p>
          <a:pPr rtl="0"/>
          <a:r>
            <a:rPr lang="zh-CN" dirty="0"/>
            <a:t>连</a:t>
          </a:r>
        </a:p>
      </dgm:t>
    </dgm:pt>
    <dgm:pt modelId="{8B03F53D-FC70-4946-AEAC-F84E888AD489}" type="parTrans" cxnId="{4ED37DFF-B7F3-4A12-BAF1-D82B1853C7BC}">
      <dgm:prSet/>
      <dgm:spPr/>
      <dgm:t>
        <a:bodyPr/>
        <a:lstStyle/>
        <a:p>
          <a:endParaRPr lang="zh-CN" altLang="en-US"/>
        </a:p>
      </dgm:t>
    </dgm:pt>
    <dgm:pt modelId="{F4A9E490-2C33-4765-846D-F336D70D9E90}" type="sibTrans" cxnId="{4ED37DFF-B7F3-4A12-BAF1-D82B1853C7BC}">
      <dgm:prSet/>
      <dgm:spPr/>
      <dgm:t>
        <a:bodyPr/>
        <a:lstStyle/>
        <a:p>
          <a:endParaRPr lang="zh-CN" altLang="en-US"/>
        </a:p>
      </dgm:t>
    </dgm:pt>
    <dgm:pt modelId="{7B1E7C52-CF18-48B2-BB65-024F73E359D3}" type="pres">
      <dgm:prSet presAssocID="{CE6CFCA0-C49C-4951-BE4A-2894AF7F0369}" presName="compositeShape" presStyleCnt="0">
        <dgm:presLayoutVars>
          <dgm:chMax val="7"/>
          <dgm:dir/>
          <dgm:resizeHandles val="exact"/>
        </dgm:presLayoutVars>
      </dgm:prSet>
      <dgm:spPr/>
      <dgm:t>
        <a:bodyPr/>
        <a:lstStyle/>
        <a:p>
          <a:endParaRPr lang="zh-CN" altLang="en-US"/>
        </a:p>
      </dgm:t>
    </dgm:pt>
    <dgm:pt modelId="{EDBBB33F-27B5-48AE-A61C-C9DE23066AD1}" type="pres">
      <dgm:prSet presAssocID="{21F9EB01-2DBC-4DE3-BF4F-D736561A8F50}" presName="circ1TxSh" presStyleLbl="vennNode1" presStyleIdx="0" presStyleCnt="1" custScaleX="81179" custScaleY="90583" custLinFactNeighborX="-9411" custLinFactNeighborY="36409"/>
      <dgm:spPr/>
      <dgm:t>
        <a:bodyPr/>
        <a:lstStyle/>
        <a:p>
          <a:endParaRPr lang="zh-CN" altLang="en-US"/>
        </a:p>
      </dgm:t>
    </dgm:pt>
  </dgm:ptLst>
  <dgm:cxnLst>
    <dgm:cxn modelId="{6C77407F-58C8-421B-8A85-804A8662DCFC}" type="presOf" srcId="{21F9EB01-2DBC-4DE3-BF4F-D736561A8F50}" destId="{EDBBB33F-27B5-48AE-A61C-C9DE23066AD1}" srcOrd="0" destOrd="0" presId="urn:microsoft.com/office/officeart/2005/8/layout/venn1"/>
    <dgm:cxn modelId="{4ED37DFF-B7F3-4A12-BAF1-D82B1853C7BC}" srcId="{CE6CFCA0-C49C-4951-BE4A-2894AF7F0369}" destId="{21F9EB01-2DBC-4DE3-BF4F-D736561A8F50}" srcOrd="0" destOrd="0" parTransId="{8B03F53D-FC70-4946-AEAC-F84E888AD489}" sibTransId="{F4A9E490-2C33-4765-846D-F336D70D9E90}"/>
    <dgm:cxn modelId="{4053655D-ECBB-4D5A-9A70-A1FD61DA4273}" type="presOf" srcId="{CE6CFCA0-C49C-4951-BE4A-2894AF7F0369}" destId="{7B1E7C52-CF18-48B2-BB65-024F73E359D3}" srcOrd="0" destOrd="0" presId="urn:microsoft.com/office/officeart/2005/8/layout/venn1"/>
    <dgm:cxn modelId="{87C9BA31-1078-40CF-9DB4-C4D704EBB81D}" type="presParOf" srcId="{7B1E7C52-CF18-48B2-BB65-024F73E359D3}" destId="{EDBBB33F-27B5-48AE-A61C-C9DE23066AD1}" srcOrd="0"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DF1C2-1746-482F-BF52-CD765E80A36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4E65984A-BA92-43D1-B9A2-B9086CB43038}">
      <dgm:prSet/>
      <dgm:spPr/>
      <dgm:t>
        <a:bodyPr/>
        <a:lstStyle/>
        <a:p>
          <a:pPr rtl="0"/>
          <a:r>
            <a:rPr lang="zh-CN" dirty="0"/>
            <a:t>事</a:t>
          </a:r>
        </a:p>
      </dgm:t>
    </dgm:pt>
    <dgm:pt modelId="{81728B8A-367F-45A7-8399-F1C3131B02C5}" type="parTrans" cxnId="{D4BAEDBC-6704-4ED8-83C9-D725DD67589D}">
      <dgm:prSet/>
      <dgm:spPr/>
      <dgm:t>
        <a:bodyPr/>
        <a:lstStyle/>
        <a:p>
          <a:endParaRPr lang="zh-CN" altLang="en-US"/>
        </a:p>
      </dgm:t>
    </dgm:pt>
    <dgm:pt modelId="{8E214BAF-A429-4BFC-AB47-111633C977F3}" type="sibTrans" cxnId="{D4BAEDBC-6704-4ED8-83C9-D725DD67589D}">
      <dgm:prSet/>
      <dgm:spPr/>
      <dgm:t>
        <a:bodyPr/>
        <a:lstStyle/>
        <a:p>
          <a:endParaRPr lang="zh-CN" altLang="en-US"/>
        </a:p>
      </dgm:t>
    </dgm:pt>
    <dgm:pt modelId="{171034FF-3396-4AA1-9482-05BACFB2D723}" type="pres">
      <dgm:prSet presAssocID="{0E6DF1C2-1746-482F-BF52-CD765E80A365}" presName="compositeShape" presStyleCnt="0">
        <dgm:presLayoutVars>
          <dgm:chMax val="7"/>
          <dgm:dir/>
          <dgm:resizeHandles val="exact"/>
        </dgm:presLayoutVars>
      </dgm:prSet>
      <dgm:spPr/>
      <dgm:t>
        <a:bodyPr/>
        <a:lstStyle/>
        <a:p>
          <a:endParaRPr lang="zh-CN" altLang="en-US"/>
        </a:p>
      </dgm:t>
    </dgm:pt>
    <dgm:pt modelId="{952DD290-D500-4BE9-9525-723274617DF1}" type="pres">
      <dgm:prSet presAssocID="{4E65984A-BA92-43D1-B9A2-B9086CB43038}" presName="circ1TxSh" presStyleLbl="vennNode1" presStyleIdx="0" presStyleCnt="1" custScaleX="120198" custLinFactNeighborX="-14727" custLinFactNeighborY="-12058"/>
      <dgm:spPr/>
      <dgm:t>
        <a:bodyPr/>
        <a:lstStyle/>
        <a:p>
          <a:endParaRPr lang="zh-CN" altLang="en-US"/>
        </a:p>
      </dgm:t>
    </dgm:pt>
  </dgm:ptLst>
  <dgm:cxnLst>
    <dgm:cxn modelId="{10D2E371-235F-4BD0-B0A8-2D880B6F3C4F}" type="presOf" srcId="{4E65984A-BA92-43D1-B9A2-B9086CB43038}" destId="{952DD290-D500-4BE9-9525-723274617DF1}" srcOrd="0" destOrd="0" presId="urn:microsoft.com/office/officeart/2005/8/layout/venn1"/>
    <dgm:cxn modelId="{D4BAEDBC-6704-4ED8-83C9-D725DD67589D}" srcId="{0E6DF1C2-1746-482F-BF52-CD765E80A365}" destId="{4E65984A-BA92-43D1-B9A2-B9086CB43038}" srcOrd="0" destOrd="0" parTransId="{81728B8A-367F-45A7-8399-F1C3131B02C5}" sibTransId="{8E214BAF-A429-4BFC-AB47-111633C977F3}"/>
    <dgm:cxn modelId="{4CE4488A-E535-4397-ACC1-C88B76DE1346}" type="presOf" srcId="{0E6DF1C2-1746-482F-BF52-CD765E80A365}" destId="{171034FF-3396-4AA1-9482-05BACFB2D723}" srcOrd="0" destOrd="0" presId="urn:microsoft.com/office/officeart/2005/8/layout/venn1"/>
    <dgm:cxn modelId="{F650EE78-D76F-4C96-95F5-D8DC65ACCE5A}" type="presParOf" srcId="{171034FF-3396-4AA1-9482-05BACFB2D723}" destId="{952DD290-D500-4BE9-9525-723274617DF1}" srcOrd="0" destOrd="0" presId="urn:microsoft.com/office/officeart/2005/8/layout/ven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5913D2-4896-41F8-9856-90C73F67022D}"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A4DBE9E6-97EB-4725-A2C1-3C97D390DE6E}">
      <dgm:prSet/>
      <dgm:spPr/>
      <dgm:t>
        <a:bodyPr/>
        <a:lstStyle/>
        <a:p>
          <a:pPr rtl="0"/>
          <a:r>
            <a:rPr lang="zh-CN" dirty="0"/>
            <a:t>海</a:t>
          </a:r>
        </a:p>
      </dgm:t>
    </dgm:pt>
    <dgm:pt modelId="{87EAD260-81CC-4CA9-BBD7-8CAA53C41D5E}" type="parTrans" cxnId="{2B21FC62-6E7B-4E86-901F-C320E9329617}">
      <dgm:prSet/>
      <dgm:spPr/>
      <dgm:t>
        <a:bodyPr/>
        <a:lstStyle/>
        <a:p>
          <a:endParaRPr lang="zh-CN" altLang="en-US"/>
        </a:p>
      </dgm:t>
    </dgm:pt>
    <dgm:pt modelId="{E9DC61F2-79D8-4484-8E44-6794BC3940A2}" type="sibTrans" cxnId="{2B21FC62-6E7B-4E86-901F-C320E9329617}">
      <dgm:prSet/>
      <dgm:spPr/>
      <dgm:t>
        <a:bodyPr/>
        <a:lstStyle/>
        <a:p>
          <a:endParaRPr lang="zh-CN" altLang="en-US"/>
        </a:p>
      </dgm:t>
    </dgm:pt>
    <dgm:pt modelId="{6F917F00-94F3-4752-A2F0-5E137890CEB8}" type="pres">
      <dgm:prSet presAssocID="{8A5913D2-4896-41F8-9856-90C73F67022D}" presName="compositeShape" presStyleCnt="0">
        <dgm:presLayoutVars>
          <dgm:chMax val="7"/>
          <dgm:dir/>
          <dgm:resizeHandles val="exact"/>
        </dgm:presLayoutVars>
      </dgm:prSet>
      <dgm:spPr/>
      <dgm:t>
        <a:bodyPr/>
        <a:lstStyle/>
        <a:p>
          <a:endParaRPr lang="zh-CN" altLang="en-US"/>
        </a:p>
      </dgm:t>
    </dgm:pt>
    <dgm:pt modelId="{CD4B3101-F142-4E5E-B80A-8D9996F097C7}" type="pres">
      <dgm:prSet presAssocID="{A4DBE9E6-97EB-4725-A2C1-3C97D390DE6E}" presName="circ1TxSh" presStyleLbl="vennNode1" presStyleIdx="0" presStyleCnt="1" custLinFactNeighborX="-14286"/>
      <dgm:spPr/>
      <dgm:t>
        <a:bodyPr/>
        <a:lstStyle/>
        <a:p>
          <a:endParaRPr lang="zh-CN" altLang="en-US"/>
        </a:p>
      </dgm:t>
    </dgm:pt>
  </dgm:ptLst>
  <dgm:cxnLst>
    <dgm:cxn modelId="{05D0AB64-5D0D-44ED-A165-7DCC3B8BFFC2}" type="presOf" srcId="{A4DBE9E6-97EB-4725-A2C1-3C97D390DE6E}" destId="{CD4B3101-F142-4E5E-B80A-8D9996F097C7}" srcOrd="0" destOrd="0" presId="urn:microsoft.com/office/officeart/2005/8/layout/venn1"/>
    <dgm:cxn modelId="{2B21FC62-6E7B-4E86-901F-C320E9329617}" srcId="{8A5913D2-4896-41F8-9856-90C73F67022D}" destId="{A4DBE9E6-97EB-4725-A2C1-3C97D390DE6E}" srcOrd="0" destOrd="0" parTransId="{87EAD260-81CC-4CA9-BBD7-8CAA53C41D5E}" sibTransId="{E9DC61F2-79D8-4484-8E44-6794BC3940A2}"/>
    <dgm:cxn modelId="{18F76BDE-FFDD-4A69-986F-15A073534CA8}" type="presOf" srcId="{8A5913D2-4896-41F8-9856-90C73F67022D}" destId="{6F917F00-94F3-4752-A2F0-5E137890CEB8}" srcOrd="0" destOrd="0" presId="urn:microsoft.com/office/officeart/2005/8/layout/venn1"/>
    <dgm:cxn modelId="{00808874-B6B6-4E9E-8215-A8EB10480946}" type="presParOf" srcId="{6F917F00-94F3-4752-A2F0-5E137890CEB8}" destId="{CD4B3101-F142-4E5E-B80A-8D9996F097C7}" srcOrd="0" destOrd="0" presId="urn:microsoft.com/office/officeart/2005/8/layout/ven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7B5EC5-D0D2-4529-A675-2479ADB7512A}"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B9B3E140-8B8D-4175-BD94-00D1649702AA}">
      <dgm:prSet/>
      <dgm:spPr/>
      <dgm:t>
        <a:bodyPr/>
        <a:lstStyle/>
        <a:p>
          <a:pPr rtl="0"/>
          <a:r>
            <a:rPr lang="zh-CN" dirty="0"/>
            <a:t>大</a:t>
          </a:r>
        </a:p>
      </dgm:t>
    </dgm:pt>
    <dgm:pt modelId="{20CABB80-E645-4623-B0F5-082F1C9844C3}" type="parTrans" cxnId="{8C3AC8CF-CD5C-4961-B37E-08F0B762C53E}">
      <dgm:prSet/>
      <dgm:spPr/>
      <dgm:t>
        <a:bodyPr/>
        <a:lstStyle/>
        <a:p>
          <a:endParaRPr lang="zh-CN" altLang="en-US"/>
        </a:p>
      </dgm:t>
    </dgm:pt>
    <dgm:pt modelId="{64EA75C9-5C20-4191-8BF0-E6DA063D3386}" type="sibTrans" cxnId="{8C3AC8CF-CD5C-4961-B37E-08F0B762C53E}">
      <dgm:prSet/>
      <dgm:spPr/>
      <dgm:t>
        <a:bodyPr/>
        <a:lstStyle/>
        <a:p>
          <a:endParaRPr lang="zh-CN" altLang="en-US"/>
        </a:p>
      </dgm:t>
    </dgm:pt>
    <dgm:pt modelId="{4470F79F-6492-40EA-A900-0CDDBA36E791}" type="pres">
      <dgm:prSet presAssocID="{737B5EC5-D0D2-4529-A675-2479ADB7512A}" presName="compositeShape" presStyleCnt="0">
        <dgm:presLayoutVars>
          <dgm:chMax val="7"/>
          <dgm:dir/>
          <dgm:resizeHandles val="exact"/>
        </dgm:presLayoutVars>
      </dgm:prSet>
      <dgm:spPr/>
      <dgm:t>
        <a:bodyPr/>
        <a:lstStyle/>
        <a:p>
          <a:endParaRPr lang="zh-CN" altLang="en-US"/>
        </a:p>
      </dgm:t>
    </dgm:pt>
    <dgm:pt modelId="{6DAFA64C-DC3D-43CC-9306-9A83B9F4FF30}" type="pres">
      <dgm:prSet presAssocID="{B9B3E140-8B8D-4175-BD94-00D1649702AA}" presName="circ1TxSh" presStyleLbl="vennNode1" presStyleIdx="0" presStyleCnt="1" custScaleX="85044" custScaleY="76553"/>
      <dgm:spPr/>
      <dgm:t>
        <a:bodyPr/>
        <a:lstStyle/>
        <a:p>
          <a:endParaRPr lang="zh-CN" altLang="en-US"/>
        </a:p>
      </dgm:t>
    </dgm:pt>
  </dgm:ptLst>
  <dgm:cxnLst>
    <dgm:cxn modelId="{8C3AC8CF-CD5C-4961-B37E-08F0B762C53E}" srcId="{737B5EC5-D0D2-4529-A675-2479ADB7512A}" destId="{B9B3E140-8B8D-4175-BD94-00D1649702AA}" srcOrd="0" destOrd="0" parTransId="{20CABB80-E645-4623-B0F5-082F1C9844C3}" sibTransId="{64EA75C9-5C20-4191-8BF0-E6DA063D3386}"/>
    <dgm:cxn modelId="{6C6772F8-D79E-4960-9C41-BF3AFA368FE0}" type="presOf" srcId="{737B5EC5-D0D2-4529-A675-2479ADB7512A}" destId="{4470F79F-6492-40EA-A900-0CDDBA36E791}" srcOrd="0" destOrd="0" presId="urn:microsoft.com/office/officeart/2005/8/layout/venn1"/>
    <dgm:cxn modelId="{DA48FB2E-EEA7-465F-B7ED-AF004493BAB2}" type="presOf" srcId="{B9B3E140-8B8D-4175-BD94-00D1649702AA}" destId="{6DAFA64C-DC3D-43CC-9306-9A83B9F4FF30}" srcOrd="0" destOrd="0" presId="urn:microsoft.com/office/officeart/2005/8/layout/venn1"/>
    <dgm:cxn modelId="{06EAC5C6-A4CC-4ED3-951E-B688B01AA7DE}" type="presParOf" srcId="{4470F79F-6492-40EA-A900-0CDDBA36E791}" destId="{6DAFA64C-DC3D-43CC-9306-9A83B9F4FF30}" srcOrd="0" destOrd="0" presId="urn:microsoft.com/office/officeart/2005/8/layout/venn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BD46EF-623D-4EC1-9905-9F9517C8403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938154DC-7DEC-4435-8AEE-F287F60DA644}">
      <dgm:prSet/>
      <dgm:spPr/>
      <dgm:t>
        <a:bodyPr/>
        <a:lstStyle/>
        <a:p>
          <a:pPr rtl="0"/>
          <a:r>
            <a:rPr lang="zh-CN" dirty="0"/>
            <a:t>学</a:t>
          </a:r>
        </a:p>
      </dgm:t>
    </dgm:pt>
    <dgm:pt modelId="{6E033A8B-39BD-418D-B3E7-B46D3AA0ABB1}" type="parTrans" cxnId="{F8FB8444-3373-404C-9230-AE02F265EB7D}">
      <dgm:prSet/>
      <dgm:spPr/>
      <dgm:t>
        <a:bodyPr/>
        <a:lstStyle/>
        <a:p>
          <a:endParaRPr lang="zh-CN" altLang="en-US"/>
        </a:p>
      </dgm:t>
    </dgm:pt>
    <dgm:pt modelId="{2D1234A8-D610-4E36-A02B-729B238B8E3D}" type="sibTrans" cxnId="{F8FB8444-3373-404C-9230-AE02F265EB7D}">
      <dgm:prSet/>
      <dgm:spPr/>
      <dgm:t>
        <a:bodyPr/>
        <a:lstStyle/>
        <a:p>
          <a:endParaRPr lang="zh-CN" altLang="en-US"/>
        </a:p>
      </dgm:t>
    </dgm:pt>
    <dgm:pt modelId="{8A8110AF-7FCF-4E47-932E-B9CB33926204}" type="pres">
      <dgm:prSet presAssocID="{AABD46EF-623D-4EC1-9905-9F9517C84035}" presName="compositeShape" presStyleCnt="0">
        <dgm:presLayoutVars>
          <dgm:chMax val="7"/>
          <dgm:dir/>
          <dgm:resizeHandles val="exact"/>
        </dgm:presLayoutVars>
      </dgm:prSet>
      <dgm:spPr/>
      <dgm:t>
        <a:bodyPr/>
        <a:lstStyle/>
        <a:p>
          <a:endParaRPr lang="zh-CN" altLang="en-US"/>
        </a:p>
      </dgm:t>
    </dgm:pt>
    <dgm:pt modelId="{A319629E-037B-4B5B-8915-441F51FA60BC}" type="pres">
      <dgm:prSet presAssocID="{938154DC-7DEC-4435-8AEE-F287F60DA644}" presName="circ1TxSh" presStyleLbl="vennNode1" presStyleIdx="0" presStyleCnt="1" custScaleX="81447" custScaleY="119119" custLinFactNeighborY="12680"/>
      <dgm:spPr/>
      <dgm:t>
        <a:bodyPr/>
        <a:lstStyle/>
        <a:p>
          <a:endParaRPr lang="zh-CN" altLang="en-US"/>
        </a:p>
      </dgm:t>
    </dgm:pt>
  </dgm:ptLst>
  <dgm:cxnLst>
    <dgm:cxn modelId="{36213AF3-86D9-4F1C-879A-057E6EF85F31}" type="presOf" srcId="{938154DC-7DEC-4435-8AEE-F287F60DA644}" destId="{A319629E-037B-4B5B-8915-441F51FA60BC}" srcOrd="0" destOrd="0" presId="urn:microsoft.com/office/officeart/2005/8/layout/venn1"/>
    <dgm:cxn modelId="{F8FB8444-3373-404C-9230-AE02F265EB7D}" srcId="{AABD46EF-623D-4EC1-9905-9F9517C84035}" destId="{938154DC-7DEC-4435-8AEE-F287F60DA644}" srcOrd="0" destOrd="0" parTransId="{6E033A8B-39BD-418D-B3E7-B46D3AA0ABB1}" sibTransId="{2D1234A8-D610-4E36-A02B-729B238B8E3D}"/>
    <dgm:cxn modelId="{D1F66236-65CA-4CBC-B648-BC5239552139}" type="presOf" srcId="{AABD46EF-623D-4EC1-9905-9F9517C84035}" destId="{8A8110AF-7FCF-4E47-932E-B9CB33926204}" srcOrd="0" destOrd="0" presId="urn:microsoft.com/office/officeart/2005/8/layout/venn1"/>
    <dgm:cxn modelId="{DFB86842-3046-47C8-942B-B076AF7FC9B1}" type="presParOf" srcId="{8A8110AF-7FCF-4E47-932E-B9CB33926204}" destId="{A319629E-037B-4B5B-8915-441F51FA60BC}" srcOrd="0" destOrd="0" presId="urn:microsoft.com/office/officeart/2005/8/layout/ven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ECB1DE-4976-41EA-BF4A-BA962521815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EF24F56F-F948-4FAE-A21B-C908CFF0947F}">
      <dgm:prSet/>
      <dgm:spPr/>
      <dgm:t>
        <a:bodyPr/>
        <a:lstStyle/>
        <a:p>
          <a:pPr rtl="0"/>
          <a:r>
            <a:rPr lang="zh-CN" dirty="0"/>
            <a:t>大</a:t>
          </a:r>
        </a:p>
      </dgm:t>
    </dgm:pt>
    <dgm:pt modelId="{6EB2B391-B256-4E95-9585-2F0870E44ACA}" type="parTrans" cxnId="{43D3D3F3-471A-48BF-9BE4-5B6320766276}">
      <dgm:prSet/>
      <dgm:spPr/>
      <dgm:t>
        <a:bodyPr/>
        <a:lstStyle/>
        <a:p>
          <a:endParaRPr lang="zh-CN" altLang="en-US"/>
        </a:p>
      </dgm:t>
    </dgm:pt>
    <dgm:pt modelId="{A69B06CF-6523-4B01-915A-C0C50F407655}" type="sibTrans" cxnId="{43D3D3F3-471A-48BF-9BE4-5B6320766276}">
      <dgm:prSet/>
      <dgm:spPr/>
      <dgm:t>
        <a:bodyPr/>
        <a:lstStyle/>
        <a:p>
          <a:endParaRPr lang="zh-CN" altLang="en-US"/>
        </a:p>
      </dgm:t>
    </dgm:pt>
    <dgm:pt modelId="{61DA2F6A-A3A4-47F6-9631-E32DDDDECDEE}" type="pres">
      <dgm:prSet presAssocID="{45ECB1DE-4976-41EA-BF4A-BA9625218151}" presName="compositeShape" presStyleCnt="0">
        <dgm:presLayoutVars>
          <dgm:chMax val="7"/>
          <dgm:dir/>
          <dgm:resizeHandles val="exact"/>
        </dgm:presLayoutVars>
      </dgm:prSet>
      <dgm:spPr/>
      <dgm:t>
        <a:bodyPr/>
        <a:lstStyle/>
        <a:p>
          <a:endParaRPr lang="zh-CN" altLang="en-US"/>
        </a:p>
      </dgm:t>
    </dgm:pt>
    <dgm:pt modelId="{04E584C8-CAF4-4F3A-A494-457051CBD1BA}" type="pres">
      <dgm:prSet presAssocID="{EF24F56F-F948-4FAE-A21B-C908CFF0947F}" presName="circ1TxSh" presStyleLbl="vennNode1" presStyleIdx="0" presStyleCnt="1" custScaleX="83619" custScaleY="91188" custLinFactNeighborX="-18362"/>
      <dgm:spPr/>
      <dgm:t>
        <a:bodyPr/>
        <a:lstStyle/>
        <a:p>
          <a:endParaRPr lang="zh-CN" altLang="en-US"/>
        </a:p>
      </dgm:t>
    </dgm:pt>
  </dgm:ptLst>
  <dgm:cxnLst>
    <dgm:cxn modelId="{295173E2-49D8-4B4C-9B87-A735F43E841D}" type="presOf" srcId="{EF24F56F-F948-4FAE-A21B-C908CFF0947F}" destId="{04E584C8-CAF4-4F3A-A494-457051CBD1BA}" srcOrd="0" destOrd="0" presId="urn:microsoft.com/office/officeart/2005/8/layout/venn1"/>
    <dgm:cxn modelId="{43D3D3F3-471A-48BF-9BE4-5B6320766276}" srcId="{45ECB1DE-4976-41EA-BF4A-BA9625218151}" destId="{EF24F56F-F948-4FAE-A21B-C908CFF0947F}" srcOrd="0" destOrd="0" parTransId="{6EB2B391-B256-4E95-9585-2F0870E44ACA}" sibTransId="{A69B06CF-6523-4B01-915A-C0C50F407655}"/>
    <dgm:cxn modelId="{DF33F653-46E4-4332-924E-F9B26D444D5F}" type="presOf" srcId="{45ECB1DE-4976-41EA-BF4A-BA9625218151}" destId="{61DA2F6A-A3A4-47F6-9631-E32DDDDECDEE}" srcOrd="0" destOrd="0" presId="urn:microsoft.com/office/officeart/2005/8/layout/venn1"/>
    <dgm:cxn modelId="{3DBCE60E-C825-4C1B-B629-31265E255E21}" type="presParOf" srcId="{61DA2F6A-A3A4-47F6-9631-E32DDDDECDEE}" destId="{04E584C8-CAF4-4F3A-A494-457051CBD1BA}"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6CFCA0-C49C-4951-BE4A-2894AF7F0369}"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21F9EB01-2DBC-4DE3-BF4F-D736561A8F50}">
      <dgm:prSet/>
      <dgm:spPr/>
      <dgm:t>
        <a:bodyPr/>
        <a:lstStyle/>
        <a:p>
          <a:pPr rtl="0"/>
          <a:r>
            <a:rPr lang="zh-CN" dirty="0"/>
            <a:t>连</a:t>
          </a:r>
        </a:p>
      </dgm:t>
    </dgm:pt>
    <dgm:pt modelId="{8B03F53D-FC70-4946-AEAC-F84E888AD489}" type="parTrans" cxnId="{4ED37DFF-B7F3-4A12-BAF1-D82B1853C7BC}">
      <dgm:prSet/>
      <dgm:spPr/>
      <dgm:t>
        <a:bodyPr/>
        <a:lstStyle/>
        <a:p>
          <a:endParaRPr lang="zh-CN" altLang="en-US"/>
        </a:p>
      </dgm:t>
    </dgm:pt>
    <dgm:pt modelId="{F4A9E490-2C33-4765-846D-F336D70D9E90}" type="sibTrans" cxnId="{4ED37DFF-B7F3-4A12-BAF1-D82B1853C7BC}">
      <dgm:prSet/>
      <dgm:spPr/>
      <dgm:t>
        <a:bodyPr/>
        <a:lstStyle/>
        <a:p>
          <a:endParaRPr lang="zh-CN" altLang="en-US"/>
        </a:p>
      </dgm:t>
    </dgm:pt>
    <dgm:pt modelId="{7B1E7C52-CF18-48B2-BB65-024F73E359D3}" type="pres">
      <dgm:prSet presAssocID="{CE6CFCA0-C49C-4951-BE4A-2894AF7F0369}" presName="compositeShape" presStyleCnt="0">
        <dgm:presLayoutVars>
          <dgm:chMax val="7"/>
          <dgm:dir/>
          <dgm:resizeHandles val="exact"/>
        </dgm:presLayoutVars>
      </dgm:prSet>
      <dgm:spPr/>
      <dgm:t>
        <a:bodyPr/>
        <a:lstStyle/>
        <a:p>
          <a:endParaRPr lang="zh-CN" altLang="en-US"/>
        </a:p>
      </dgm:t>
    </dgm:pt>
    <dgm:pt modelId="{EDBBB33F-27B5-48AE-A61C-C9DE23066AD1}" type="pres">
      <dgm:prSet presAssocID="{21F9EB01-2DBC-4DE3-BF4F-D736561A8F50}" presName="circ1TxSh" presStyleLbl="vennNode1" presStyleIdx="0" presStyleCnt="1" custScaleX="81179" custScaleY="90583" custLinFactNeighborX="-9411" custLinFactNeighborY="36409"/>
      <dgm:spPr/>
      <dgm:t>
        <a:bodyPr/>
        <a:lstStyle/>
        <a:p>
          <a:endParaRPr lang="zh-CN" altLang="en-US"/>
        </a:p>
      </dgm:t>
    </dgm:pt>
  </dgm:ptLst>
  <dgm:cxnLst>
    <dgm:cxn modelId="{C1E2BFAF-4F9B-4331-90B9-833794906CEE}" type="presOf" srcId="{CE6CFCA0-C49C-4951-BE4A-2894AF7F0369}" destId="{7B1E7C52-CF18-48B2-BB65-024F73E359D3}" srcOrd="0" destOrd="0" presId="urn:microsoft.com/office/officeart/2005/8/layout/venn1"/>
    <dgm:cxn modelId="{4ED37DFF-B7F3-4A12-BAF1-D82B1853C7BC}" srcId="{CE6CFCA0-C49C-4951-BE4A-2894AF7F0369}" destId="{21F9EB01-2DBC-4DE3-BF4F-D736561A8F50}" srcOrd="0" destOrd="0" parTransId="{8B03F53D-FC70-4946-AEAC-F84E888AD489}" sibTransId="{F4A9E490-2C33-4765-846D-F336D70D9E90}"/>
    <dgm:cxn modelId="{8B3A063D-61F3-4991-8443-153FF3FBE525}" type="presOf" srcId="{21F9EB01-2DBC-4DE3-BF4F-D736561A8F50}" destId="{EDBBB33F-27B5-48AE-A61C-C9DE23066AD1}" srcOrd="0" destOrd="0" presId="urn:microsoft.com/office/officeart/2005/8/layout/venn1"/>
    <dgm:cxn modelId="{EE3B1966-CB99-4DF9-A999-278F1BA49510}" type="presParOf" srcId="{7B1E7C52-CF18-48B2-BB65-024F73E359D3}" destId="{EDBBB33F-27B5-48AE-A61C-C9DE23066AD1}" srcOrd="0"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E6DF1C2-1746-482F-BF52-CD765E80A36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4E65984A-BA92-43D1-B9A2-B9086CB43038}">
      <dgm:prSet/>
      <dgm:spPr/>
      <dgm:t>
        <a:bodyPr/>
        <a:lstStyle/>
        <a:p>
          <a:pPr rtl="0"/>
          <a:r>
            <a:rPr lang="zh-CN" dirty="0"/>
            <a:t>事</a:t>
          </a:r>
        </a:p>
      </dgm:t>
    </dgm:pt>
    <dgm:pt modelId="{81728B8A-367F-45A7-8399-F1C3131B02C5}" type="parTrans" cxnId="{D4BAEDBC-6704-4ED8-83C9-D725DD67589D}">
      <dgm:prSet/>
      <dgm:spPr/>
      <dgm:t>
        <a:bodyPr/>
        <a:lstStyle/>
        <a:p>
          <a:endParaRPr lang="zh-CN" altLang="en-US"/>
        </a:p>
      </dgm:t>
    </dgm:pt>
    <dgm:pt modelId="{8E214BAF-A429-4BFC-AB47-111633C977F3}" type="sibTrans" cxnId="{D4BAEDBC-6704-4ED8-83C9-D725DD67589D}">
      <dgm:prSet/>
      <dgm:spPr/>
      <dgm:t>
        <a:bodyPr/>
        <a:lstStyle/>
        <a:p>
          <a:endParaRPr lang="zh-CN" altLang="en-US"/>
        </a:p>
      </dgm:t>
    </dgm:pt>
    <dgm:pt modelId="{171034FF-3396-4AA1-9482-05BACFB2D723}" type="pres">
      <dgm:prSet presAssocID="{0E6DF1C2-1746-482F-BF52-CD765E80A365}" presName="compositeShape" presStyleCnt="0">
        <dgm:presLayoutVars>
          <dgm:chMax val="7"/>
          <dgm:dir/>
          <dgm:resizeHandles val="exact"/>
        </dgm:presLayoutVars>
      </dgm:prSet>
      <dgm:spPr/>
      <dgm:t>
        <a:bodyPr/>
        <a:lstStyle/>
        <a:p>
          <a:endParaRPr lang="zh-CN" altLang="en-US"/>
        </a:p>
      </dgm:t>
    </dgm:pt>
    <dgm:pt modelId="{952DD290-D500-4BE9-9525-723274617DF1}" type="pres">
      <dgm:prSet presAssocID="{4E65984A-BA92-43D1-B9A2-B9086CB43038}" presName="circ1TxSh" presStyleLbl="vennNode1" presStyleIdx="0" presStyleCnt="1" custScaleX="120198" custLinFactNeighborX="-14727" custLinFactNeighborY="-12058"/>
      <dgm:spPr/>
      <dgm:t>
        <a:bodyPr/>
        <a:lstStyle/>
        <a:p>
          <a:endParaRPr lang="zh-CN" altLang="en-US"/>
        </a:p>
      </dgm:t>
    </dgm:pt>
  </dgm:ptLst>
  <dgm:cxnLst>
    <dgm:cxn modelId="{185BD23C-B0FC-43DD-A1D0-DAD225387A6B}" type="presOf" srcId="{0E6DF1C2-1746-482F-BF52-CD765E80A365}" destId="{171034FF-3396-4AA1-9482-05BACFB2D723}" srcOrd="0" destOrd="0" presId="urn:microsoft.com/office/officeart/2005/8/layout/venn1"/>
    <dgm:cxn modelId="{C9BEF12E-F5A4-45B9-8586-BF5435CD821D}" type="presOf" srcId="{4E65984A-BA92-43D1-B9A2-B9086CB43038}" destId="{952DD290-D500-4BE9-9525-723274617DF1}" srcOrd="0" destOrd="0" presId="urn:microsoft.com/office/officeart/2005/8/layout/venn1"/>
    <dgm:cxn modelId="{D4BAEDBC-6704-4ED8-83C9-D725DD67589D}" srcId="{0E6DF1C2-1746-482F-BF52-CD765E80A365}" destId="{4E65984A-BA92-43D1-B9A2-B9086CB43038}" srcOrd="0" destOrd="0" parTransId="{81728B8A-367F-45A7-8399-F1C3131B02C5}" sibTransId="{8E214BAF-A429-4BFC-AB47-111633C977F3}"/>
    <dgm:cxn modelId="{44552516-E901-4597-BCF6-737CE0B37AF2}" type="presParOf" srcId="{171034FF-3396-4AA1-9482-05BACFB2D723}" destId="{952DD290-D500-4BE9-9525-723274617DF1}" srcOrd="0" destOrd="0" presId="urn:microsoft.com/office/officeart/2005/8/layout/ven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584C8-CAF4-4F3A-A494-457051CBD1BA}">
      <dsp:nvSpPr>
        <dsp:cNvPr id="0" name=""/>
        <dsp:cNvSpPr/>
      </dsp:nvSpPr>
      <dsp:spPr>
        <a:xfrm>
          <a:off x="0" y="173742"/>
          <a:ext cx="327920" cy="35760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55650" rtl="0">
            <a:lnSpc>
              <a:spcPct val="90000"/>
            </a:lnSpc>
            <a:spcBef>
              <a:spcPct val="0"/>
            </a:spcBef>
            <a:spcAft>
              <a:spcPct val="35000"/>
            </a:spcAft>
          </a:pPr>
          <a:r>
            <a:rPr lang="zh-CN" sz="1700" kern="1200" dirty="0"/>
            <a:t>大</a:t>
          </a:r>
        </a:p>
      </dsp:txBody>
      <dsp:txXfrm>
        <a:off x="48023" y="226112"/>
        <a:ext cx="231874" cy="2528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B3101-F142-4E5E-B80A-8D9996F097C7}">
      <dsp:nvSpPr>
        <dsp:cNvPr id="0" name=""/>
        <dsp:cNvSpPr/>
      </dsp:nvSpPr>
      <dsp:spPr>
        <a:xfrm>
          <a:off x="0" y="91645"/>
          <a:ext cx="504057" cy="50405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rtl="0">
            <a:lnSpc>
              <a:spcPct val="90000"/>
            </a:lnSpc>
            <a:spcBef>
              <a:spcPct val="0"/>
            </a:spcBef>
            <a:spcAft>
              <a:spcPct val="35000"/>
            </a:spcAft>
          </a:pPr>
          <a:r>
            <a:rPr lang="zh-CN" sz="2300" kern="1200" dirty="0"/>
            <a:t>海</a:t>
          </a:r>
        </a:p>
      </dsp:txBody>
      <dsp:txXfrm>
        <a:off x="73817" y="165462"/>
        <a:ext cx="356423" cy="3564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FA64C-DC3D-43CC-9306-9A83B9F4FF30}">
      <dsp:nvSpPr>
        <dsp:cNvPr id="0" name=""/>
        <dsp:cNvSpPr/>
      </dsp:nvSpPr>
      <dsp:spPr>
        <a:xfrm>
          <a:off x="40739" y="144015"/>
          <a:ext cx="463315" cy="41705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44550" rtl="0">
            <a:lnSpc>
              <a:spcPct val="90000"/>
            </a:lnSpc>
            <a:spcBef>
              <a:spcPct val="0"/>
            </a:spcBef>
            <a:spcAft>
              <a:spcPct val="35000"/>
            </a:spcAft>
          </a:pPr>
          <a:r>
            <a:rPr lang="zh-CN" sz="1900" kern="1200" dirty="0"/>
            <a:t>大</a:t>
          </a:r>
        </a:p>
      </dsp:txBody>
      <dsp:txXfrm>
        <a:off x="108590" y="205091"/>
        <a:ext cx="327613" cy="2949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9629E-037B-4B5B-8915-441F51FA60BC}">
      <dsp:nvSpPr>
        <dsp:cNvPr id="0" name=""/>
        <dsp:cNvSpPr/>
      </dsp:nvSpPr>
      <dsp:spPr>
        <a:xfrm>
          <a:off x="41454" y="143050"/>
          <a:ext cx="363967" cy="53231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zh-CN" sz="2000" kern="1200" dirty="0"/>
            <a:t>学</a:t>
          </a:r>
        </a:p>
      </dsp:txBody>
      <dsp:txXfrm>
        <a:off x="94756" y="221006"/>
        <a:ext cx="257363" cy="376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BB33F-27B5-48AE-A61C-C9DE23066AD1}">
      <dsp:nvSpPr>
        <dsp:cNvPr id="0" name=""/>
        <dsp:cNvSpPr/>
      </dsp:nvSpPr>
      <dsp:spPr>
        <a:xfrm>
          <a:off x="0" y="314215"/>
          <a:ext cx="350292" cy="39087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zh-CN" sz="1800" kern="1200" dirty="0"/>
            <a:t>连</a:t>
          </a:r>
        </a:p>
      </dsp:txBody>
      <dsp:txXfrm>
        <a:off x="51299" y="371457"/>
        <a:ext cx="247694" cy="2763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DD290-D500-4BE9-9525-723274617DF1}">
      <dsp:nvSpPr>
        <dsp:cNvPr id="0" name=""/>
        <dsp:cNvSpPr/>
      </dsp:nvSpPr>
      <dsp:spPr>
        <a:xfrm>
          <a:off x="-49924" y="0"/>
          <a:ext cx="594200" cy="49435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rtl="0">
            <a:lnSpc>
              <a:spcPct val="90000"/>
            </a:lnSpc>
            <a:spcBef>
              <a:spcPct val="0"/>
            </a:spcBef>
            <a:spcAft>
              <a:spcPct val="35000"/>
            </a:spcAft>
          </a:pPr>
          <a:r>
            <a:rPr lang="zh-CN" sz="2300" kern="1200" dirty="0"/>
            <a:t>事</a:t>
          </a:r>
        </a:p>
      </dsp:txBody>
      <dsp:txXfrm>
        <a:off x="37095" y="72396"/>
        <a:ext cx="420162" cy="3495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B3101-F142-4E5E-B80A-8D9996F097C7}">
      <dsp:nvSpPr>
        <dsp:cNvPr id="0" name=""/>
        <dsp:cNvSpPr/>
      </dsp:nvSpPr>
      <dsp:spPr>
        <a:xfrm>
          <a:off x="0" y="91645"/>
          <a:ext cx="504057" cy="50405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rtl="0">
            <a:lnSpc>
              <a:spcPct val="90000"/>
            </a:lnSpc>
            <a:spcBef>
              <a:spcPct val="0"/>
            </a:spcBef>
            <a:spcAft>
              <a:spcPct val="35000"/>
            </a:spcAft>
          </a:pPr>
          <a:r>
            <a:rPr lang="zh-CN" sz="2300" kern="1200" dirty="0"/>
            <a:t>海</a:t>
          </a:r>
        </a:p>
      </dsp:txBody>
      <dsp:txXfrm>
        <a:off x="73817" y="165462"/>
        <a:ext cx="356423" cy="3564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FA64C-DC3D-43CC-9306-9A83B9F4FF30}">
      <dsp:nvSpPr>
        <dsp:cNvPr id="0" name=""/>
        <dsp:cNvSpPr/>
      </dsp:nvSpPr>
      <dsp:spPr>
        <a:xfrm>
          <a:off x="40739" y="144015"/>
          <a:ext cx="463315" cy="41705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44550" rtl="0">
            <a:lnSpc>
              <a:spcPct val="90000"/>
            </a:lnSpc>
            <a:spcBef>
              <a:spcPct val="0"/>
            </a:spcBef>
            <a:spcAft>
              <a:spcPct val="35000"/>
            </a:spcAft>
          </a:pPr>
          <a:r>
            <a:rPr lang="zh-CN" sz="1900" kern="1200" dirty="0"/>
            <a:t>大</a:t>
          </a:r>
        </a:p>
      </dsp:txBody>
      <dsp:txXfrm>
        <a:off x="108590" y="205091"/>
        <a:ext cx="327613" cy="2949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9629E-037B-4B5B-8915-441F51FA60BC}">
      <dsp:nvSpPr>
        <dsp:cNvPr id="0" name=""/>
        <dsp:cNvSpPr/>
      </dsp:nvSpPr>
      <dsp:spPr>
        <a:xfrm>
          <a:off x="41454" y="143050"/>
          <a:ext cx="363967" cy="53231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zh-CN" sz="2000" kern="1200" dirty="0"/>
            <a:t>学</a:t>
          </a:r>
        </a:p>
      </dsp:txBody>
      <dsp:txXfrm>
        <a:off x="94756" y="221006"/>
        <a:ext cx="257363" cy="3764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584C8-CAF4-4F3A-A494-457051CBD1BA}">
      <dsp:nvSpPr>
        <dsp:cNvPr id="0" name=""/>
        <dsp:cNvSpPr/>
      </dsp:nvSpPr>
      <dsp:spPr>
        <a:xfrm>
          <a:off x="0" y="173742"/>
          <a:ext cx="327920" cy="35760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55650" rtl="0">
            <a:lnSpc>
              <a:spcPct val="90000"/>
            </a:lnSpc>
            <a:spcBef>
              <a:spcPct val="0"/>
            </a:spcBef>
            <a:spcAft>
              <a:spcPct val="35000"/>
            </a:spcAft>
          </a:pPr>
          <a:r>
            <a:rPr lang="zh-CN" sz="1700" kern="1200" dirty="0"/>
            <a:t>大</a:t>
          </a:r>
        </a:p>
      </dsp:txBody>
      <dsp:txXfrm>
        <a:off x="48023" y="226112"/>
        <a:ext cx="231874" cy="2528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BB33F-27B5-48AE-A61C-C9DE23066AD1}">
      <dsp:nvSpPr>
        <dsp:cNvPr id="0" name=""/>
        <dsp:cNvSpPr/>
      </dsp:nvSpPr>
      <dsp:spPr>
        <a:xfrm>
          <a:off x="0" y="314215"/>
          <a:ext cx="350292" cy="39087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zh-CN" sz="1800" kern="1200" dirty="0"/>
            <a:t>连</a:t>
          </a:r>
        </a:p>
      </dsp:txBody>
      <dsp:txXfrm>
        <a:off x="51299" y="371457"/>
        <a:ext cx="247694" cy="2763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DD290-D500-4BE9-9525-723274617DF1}">
      <dsp:nvSpPr>
        <dsp:cNvPr id="0" name=""/>
        <dsp:cNvSpPr/>
      </dsp:nvSpPr>
      <dsp:spPr>
        <a:xfrm>
          <a:off x="-49924" y="0"/>
          <a:ext cx="594200" cy="49435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rtl="0">
            <a:lnSpc>
              <a:spcPct val="90000"/>
            </a:lnSpc>
            <a:spcBef>
              <a:spcPct val="0"/>
            </a:spcBef>
            <a:spcAft>
              <a:spcPct val="35000"/>
            </a:spcAft>
          </a:pPr>
          <a:r>
            <a:rPr lang="zh-CN" sz="2300" kern="1200" dirty="0"/>
            <a:t>事</a:t>
          </a:r>
        </a:p>
      </dsp:txBody>
      <dsp:txXfrm>
        <a:off x="37095" y="72396"/>
        <a:ext cx="420162" cy="34955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10" Type="http://schemas.openxmlformats.org/officeDocument/2006/relationships/image" Target="../media/image76.wmf"/><Relationship Id="rId4" Type="http://schemas.openxmlformats.org/officeDocument/2006/relationships/image" Target="../media/image70.wmf"/><Relationship Id="rId9" Type="http://schemas.openxmlformats.org/officeDocument/2006/relationships/image" Target="../media/image7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38.wmf"/><Relationship Id="rId1" Type="http://schemas.openxmlformats.org/officeDocument/2006/relationships/image" Target="../media/image87.wmf"/><Relationship Id="rId5" Type="http://schemas.openxmlformats.org/officeDocument/2006/relationships/image" Target="../media/image89.wmf"/><Relationship Id="rId4"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slideLayouts/_rels/slideLayout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1" Type="http://schemas.openxmlformats.org/officeDocument/2006/relationships/slideMaster" Target="../slideMasters/slideMaster1.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image" Target="../media/image1.png"/><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18" Type="http://schemas.openxmlformats.org/officeDocument/2006/relationships/diagramLayout" Target="../diagrams/layout10.xml"/><Relationship Id="rId26" Type="http://schemas.microsoft.com/office/2007/relationships/diagramDrawing" Target="../diagrams/drawing11.xml"/><Relationship Id="rId3" Type="http://schemas.openxmlformats.org/officeDocument/2006/relationships/diagramLayout" Target="../diagrams/layout7.xml"/><Relationship Id="rId21" Type="http://schemas.microsoft.com/office/2007/relationships/diagramDrawing" Target="../diagrams/drawing10.xml"/><Relationship Id="rId7" Type="http://schemas.openxmlformats.org/officeDocument/2006/relationships/diagramData" Target="../diagrams/data8.xml"/><Relationship Id="rId12" Type="http://schemas.openxmlformats.org/officeDocument/2006/relationships/diagramData" Target="../diagrams/data9.xml"/><Relationship Id="rId17" Type="http://schemas.openxmlformats.org/officeDocument/2006/relationships/diagramData" Target="../diagrams/data10.xml"/><Relationship Id="rId25" Type="http://schemas.openxmlformats.org/officeDocument/2006/relationships/diagramColors" Target="../diagrams/colors11.xml"/><Relationship Id="rId2" Type="http://schemas.openxmlformats.org/officeDocument/2006/relationships/diagramData" Target="../diagrams/data7.xml"/><Relationship Id="rId16" Type="http://schemas.microsoft.com/office/2007/relationships/diagramDrawing" Target="../diagrams/drawing9.xml"/><Relationship Id="rId20" Type="http://schemas.openxmlformats.org/officeDocument/2006/relationships/diagramColors" Target="../diagrams/colors10.xml"/><Relationship Id="rId29" Type="http://schemas.openxmlformats.org/officeDocument/2006/relationships/diagramQuickStyle" Target="../diagrams/quickStyle12.xml"/><Relationship Id="rId1" Type="http://schemas.openxmlformats.org/officeDocument/2006/relationships/slideMaster" Target="../slideMasters/slideMaster1.xml"/><Relationship Id="rId6" Type="http://schemas.microsoft.com/office/2007/relationships/diagramDrawing" Target="../diagrams/drawing7.xml"/><Relationship Id="rId11" Type="http://schemas.microsoft.com/office/2007/relationships/diagramDrawing" Target="../diagrams/drawing8.xml"/><Relationship Id="rId24" Type="http://schemas.openxmlformats.org/officeDocument/2006/relationships/diagramQuickStyle" Target="../diagrams/quickStyle11.xml"/><Relationship Id="rId32" Type="http://schemas.openxmlformats.org/officeDocument/2006/relationships/image" Target="../media/image1.png"/><Relationship Id="rId5" Type="http://schemas.openxmlformats.org/officeDocument/2006/relationships/diagramColors" Target="../diagrams/colors7.xml"/><Relationship Id="rId15" Type="http://schemas.openxmlformats.org/officeDocument/2006/relationships/diagramColors" Target="../diagrams/colors9.xml"/><Relationship Id="rId23" Type="http://schemas.openxmlformats.org/officeDocument/2006/relationships/diagramLayout" Target="../diagrams/layout11.xml"/><Relationship Id="rId28" Type="http://schemas.openxmlformats.org/officeDocument/2006/relationships/diagramLayout" Target="../diagrams/layout12.xml"/><Relationship Id="rId10" Type="http://schemas.openxmlformats.org/officeDocument/2006/relationships/diagramColors" Target="../diagrams/colors8.xml"/><Relationship Id="rId19" Type="http://schemas.openxmlformats.org/officeDocument/2006/relationships/diagramQuickStyle" Target="../diagrams/quickStyle10.xml"/><Relationship Id="rId31" Type="http://schemas.microsoft.com/office/2007/relationships/diagramDrawing" Target="../diagrams/drawing12.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 Id="rId22" Type="http://schemas.openxmlformats.org/officeDocument/2006/relationships/diagramData" Target="../diagrams/data11.xml"/><Relationship Id="rId27" Type="http://schemas.openxmlformats.org/officeDocument/2006/relationships/diagramData" Target="../diagrams/data12.xml"/><Relationship Id="rId30" Type="http://schemas.openxmlformats.org/officeDocument/2006/relationships/diagramColors" Target="../diagrams/colors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1" name="直角三角形 10"/>
          <p:cNvSpPr/>
          <p:nvPr/>
        </p:nvSpPr>
        <p:spPr>
          <a:xfrm rot="16200000">
            <a:off x="7389439" y="5103439"/>
            <a:ext cx="1385395" cy="2123730"/>
          </a:xfrm>
          <a:prstGeom prst="r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7" name="圆角矩形 16"/>
          <p:cNvSpPr/>
          <p:nvPr/>
        </p:nvSpPr>
        <p:spPr>
          <a:xfrm>
            <a:off x="-36512" y="6021288"/>
            <a:ext cx="8766722" cy="819283"/>
          </a:xfrm>
          <a:prstGeom prst="roundRect">
            <a:avLst>
              <a:gd name="adj" fmla="val 41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2800" b="1" dirty="0">
              <a:latin typeface="黑体" pitchFamily="49" charset="-122"/>
              <a:ea typeface="黑体" pitchFamily="49" charset="-122"/>
            </a:endParaRPr>
          </a:p>
        </p:txBody>
      </p:sp>
      <p:sp>
        <p:nvSpPr>
          <p:cNvPr id="2" name="标题 1"/>
          <p:cNvSpPr>
            <a:spLocks noGrp="1"/>
          </p:cNvSpPr>
          <p:nvPr>
            <p:ph type="ctrTitle"/>
          </p:nvPr>
        </p:nvSpPr>
        <p:spPr>
          <a:xfrm>
            <a:off x="179512" y="6093296"/>
            <a:ext cx="7772400" cy="576064"/>
          </a:xfrm>
        </p:spPr>
        <p:txBody>
          <a:bodyPr>
            <a:noAutofit/>
          </a:bodyPr>
          <a:lstStyle>
            <a:lvl1pPr>
              <a:defRPr sz="4000" b="1"/>
            </a:lvl1pPr>
          </a:lstStyle>
          <a:p>
            <a:r>
              <a:rPr lang="zh-CN" altLang="en-US" dirty="0"/>
              <a:t>单击此处编辑母版标题样式</a:t>
            </a:r>
          </a:p>
        </p:txBody>
      </p:sp>
      <p:sp>
        <p:nvSpPr>
          <p:cNvPr id="12" name="圆角矩形 11"/>
          <p:cNvSpPr/>
          <p:nvPr/>
        </p:nvSpPr>
        <p:spPr>
          <a:xfrm>
            <a:off x="8316416" y="-1"/>
            <a:ext cx="827586" cy="6430930"/>
          </a:xfrm>
          <a:prstGeom prst="roundRect">
            <a:avLst>
              <a:gd name="adj" fmla="val 37039"/>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 name="副标题 2"/>
          <p:cNvSpPr>
            <a:spLocks noGrp="1"/>
          </p:cNvSpPr>
          <p:nvPr>
            <p:ph type="subTitle" idx="1"/>
          </p:nvPr>
        </p:nvSpPr>
        <p:spPr>
          <a:xfrm>
            <a:off x="8460432" y="176436"/>
            <a:ext cx="504057" cy="5412804"/>
          </a:xfrm>
        </p:spPr>
        <p:txBody>
          <a:bodyPr>
            <a:noAutofit/>
          </a:bodyPr>
          <a:lstStyle>
            <a:lvl1pPr marL="0" indent="0" algn="ctr">
              <a:buNone/>
              <a:defRPr sz="32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grpSp>
        <p:nvGrpSpPr>
          <p:cNvPr id="18" name="组合 17"/>
          <p:cNvGrpSpPr/>
          <p:nvPr/>
        </p:nvGrpSpPr>
        <p:grpSpPr>
          <a:xfrm>
            <a:off x="7671772" y="5517232"/>
            <a:ext cx="1508740" cy="1462473"/>
            <a:chOff x="7668345" y="5566926"/>
            <a:chExt cx="1508740" cy="1462473"/>
          </a:xfrm>
        </p:grpSpPr>
        <p:grpSp>
          <p:nvGrpSpPr>
            <p:cNvPr id="19" name="组合 18"/>
            <p:cNvGrpSpPr/>
            <p:nvPr/>
          </p:nvGrpSpPr>
          <p:grpSpPr>
            <a:xfrm>
              <a:off x="7668345" y="5566926"/>
              <a:ext cx="1508740" cy="1462473"/>
              <a:chOff x="6001844" y="2223042"/>
              <a:chExt cx="1218598" cy="766058"/>
            </a:xfrm>
          </p:grpSpPr>
          <p:graphicFrame>
            <p:nvGraphicFramePr>
              <p:cNvPr id="21" name="图示 20"/>
              <p:cNvGraphicFramePr/>
              <p:nvPr userDrawn="1">
                <p:extLst>
                  <p:ext uri="{D42A27DB-BD31-4B8C-83A1-F6EECF244321}">
                    <p14:modId xmlns:p14="http://schemas.microsoft.com/office/powerpoint/2010/main" val="3260491645"/>
                  </p:ext>
                </p:extLst>
              </p:nvPr>
            </p:nvGraphicFramePr>
            <p:xfrm>
              <a:off x="6118165" y="2619768"/>
              <a:ext cx="316745"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2" name="图示 21"/>
              <p:cNvGraphicFramePr/>
              <p:nvPr userDrawn="1">
                <p:extLst>
                  <p:ext uri="{D42A27DB-BD31-4B8C-83A1-F6EECF244321}">
                    <p14:modId xmlns:p14="http://schemas.microsoft.com/office/powerpoint/2010/main" val="2595250747"/>
                  </p:ext>
                </p:extLst>
              </p:nvPr>
            </p:nvGraphicFramePr>
            <p:xfrm>
              <a:off x="6001844" y="2393457"/>
              <a:ext cx="348524"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图示 23"/>
              <p:cNvGraphicFramePr/>
              <p:nvPr userDrawn="1">
                <p:extLst>
                  <p:ext uri="{D42A27DB-BD31-4B8C-83A1-F6EECF244321}">
                    <p14:modId xmlns:p14="http://schemas.microsoft.com/office/powerpoint/2010/main" val="731631201"/>
                  </p:ext>
                </p:extLst>
              </p:nvPr>
            </p:nvGraphicFramePr>
            <p:xfrm>
              <a:off x="6358644" y="2223042"/>
              <a:ext cx="399284" cy="3134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3" name="图示 22"/>
              <p:cNvGraphicFramePr/>
              <p:nvPr userDrawn="1">
                <p:extLst>
                  <p:ext uri="{D42A27DB-BD31-4B8C-83A1-F6EECF244321}">
                    <p14:modId xmlns:p14="http://schemas.microsoft.com/office/powerpoint/2010/main" val="1011916604"/>
                  </p:ext>
                </p:extLst>
              </p:nvPr>
            </p:nvGraphicFramePr>
            <p:xfrm>
              <a:off x="6060004" y="2327312"/>
              <a:ext cx="407123" cy="3600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5" name="图示 24"/>
              <p:cNvGraphicFramePr/>
              <p:nvPr userDrawn="1">
                <p:extLst>
                  <p:ext uri="{D42A27DB-BD31-4B8C-83A1-F6EECF244321}">
                    <p14:modId xmlns:p14="http://schemas.microsoft.com/office/powerpoint/2010/main" val="610226036"/>
                  </p:ext>
                </p:extLst>
              </p:nvPr>
            </p:nvGraphicFramePr>
            <p:xfrm>
              <a:off x="6641608" y="2234731"/>
              <a:ext cx="440027" cy="36933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图示 25"/>
              <p:cNvGraphicFramePr/>
              <p:nvPr userDrawn="1">
                <p:extLst>
                  <p:ext uri="{D42A27DB-BD31-4B8C-83A1-F6EECF244321}">
                    <p14:modId xmlns:p14="http://schemas.microsoft.com/office/powerpoint/2010/main" val="240961751"/>
                  </p:ext>
                </p:extLst>
              </p:nvPr>
            </p:nvGraphicFramePr>
            <p:xfrm>
              <a:off x="6859504" y="2347885"/>
              <a:ext cx="360938" cy="36933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pic>
          <p:nvPicPr>
            <p:cNvPr id="20" name="Picture 4" descr="C:\Users\bie\Desktop\线性代数\线性母版\海大校徽.jpg"/>
            <p:cNvPicPr>
              <a:picLocks noChangeAspect="1" noChangeArrowheads="1"/>
            </p:cNvPicPr>
            <p:nvPr userDrawn="1"/>
          </p:nvPicPr>
          <p:blipFill>
            <a:blip r:embed="rId32" cstate="print">
              <a:extLst>
                <a:ext uri="{28A0092B-C50C-407E-A947-70E740481C1C}">
                  <a14:useLocalDpi xmlns:a14="http://schemas.microsoft.com/office/drawing/2010/main" val="0"/>
                </a:ext>
              </a:extLst>
            </a:blip>
            <a:srcRect/>
            <a:stretch>
              <a:fillRect/>
            </a:stretch>
          </p:blipFill>
          <p:spPr bwMode="auto">
            <a:xfrm>
              <a:off x="7884368" y="5805264"/>
              <a:ext cx="1240223" cy="120237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269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391C718-8074-413F-8E06-7EFF3763FEFE}" type="datetimeFigureOut">
              <a:rPr lang="zh-CN" altLang="en-US" smtClean="0"/>
              <a:pPr/>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394F5-9B9D-49DF-9FEC-C2A214EB7C66}" type="slidenum">
              <a:rPr lang="zh-CN" altLang="en-US" smtClean="0"/>
              <a:pPr/>
              <a:t>‹#›</a:t>
            </a:fld>
            <a:endParaRPr lang="zh-CN" altLang="en-US"/>
          </a:p>
        </p:txBody>
      </p:sp>
    </p:spTree>
    <p:extLst>
      <p:ext uri="{BB962C8B-B14F-4D97-AF65-F5344CB8AC3E}">
        <p14:creationId xmlns:p14="http://schemas.microsoft.com/office/powerpoint/2010/main" val="393617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4_标题幻灯片">
    <p:spTree>
      <p:nvGrpSpPr>
        <p:cNvPr id="1" name=""/>
        <p:cNvGrpSpPr/>
        <p:nvPr/>
      </p:nvGrpSpPr>
      <p:grpSpPr>
        <a:xfrm>
          <a:off x="0" y="0"/>
          <a:ext cx="0" cy="0"/>
          <a:chOff x="0" y="0"/>
          <a:chExt cx="0" cy="0"/>
        </a:xfrm>
      </p:grpSpPr>
      <p:sp>
        <p:nvSpPr>
          <p:cNvPr id="11" name="直角三角形 10"/>
          <p:cNvSpPr/>
          <p:nvPr/>
        </p:nvSpPr>
        <p:spPr>
          <a:xfrm rot="16200000">
            <a:off x="7389439" y="5103439"/>
            <a:ext cx="1385395" cy="2123730"/>
          </a:xfrm>
          <a:prstGeom prst="r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7" name="圆角矩形 16"/>
          <p:cNvSpPr/>
          <p:nvPr/>
        </p:nvSpPr>
        <p:spPr>
          <a:xfrm>
            <a:off x="-36512" y="6021288"/>
            <a:ext cx="8766722" cy="819283"/>
          </a:xfrm>
          <a:prstGeom prst="roundRect">
            <a:avLst>
              <a:gd name="adj" fmla="val 41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2800" b="1" dirty="0">
              <a:latin typeface="黑体" pitchFamily="49" charset="-122"/>
              <a:ea typeface="黑体" pitchFamily="49" charset="-122"/>
            </a:endParaRPr>
          </a:p>
        </p:txBody>
      </p:sp>
      <p:sp>
        <p:nvSpPr>
          <p:cNvPr id="2" name="标题 1"/>
          <p:cNvSpPr>
            <a:spLocks noGrp="1"/>
          </p:cNvSpPr>
          <p:nvPr>
            <p:ph type="ctrTitle"/>
          </p:nvPr>
        </p:nvSpPr>
        <p:spPr>
          <a:xfrm>
            <a:off x="179512" y="6093296"/>
            <a:ext cx="7772400" cy="576064"/>
          </a:xfrm>
        </p:spPr>
        <p:txBody>
          <a:bodyPr>
            <a:noAutofit/>
          </a:bodyPr>
          <a:lstStyle>
            <a:lvl1pPr>
              <a:defRPr sz="3200" b="1">
                <a:latin typeface="黑体" pitchFamily="49" charset="-122"/>
                <a:ea typeface="黑体" pitchFamily="49" charset="-122"/>
              </a:defRPr>
            </a:lvl1pPr>
          </a:lstStyle>
          <a:p>
            <a:r>
              <a:rPr lang="zh-CN" altLang="en-US" dirty="0"/>
              <a:t>单击此处编辑母版标题样式</a:t>
            </a:r>
          </a:p>
        </p:txBody>
      </p:sp>
      <p:sp>
        <p:nvSpPr>
          <p:cNvPr id="12" name="圆角矩形 11"/>
          <p:cNvSpPr/>
          <p:nvPr/>
        </p:nvSpPr>
        <p:spPr>
          <a:xfrm>
            <a:off x="8316416" y="-1"/>
            <a:ext cx="827586" cy="6430930"/>
          </a:xfrm>
          <a:prstGeom prst="roundRect">
            <a:avLst>
              <a:gd name="adj" fmla="val 37039"/>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 name="副标题 2"/>
          <p:cNvSpPr>
            <a:spLocks noGrp="1"/>
          </p:cNvSpPr>
          <p:nvPr>
            <p:ph type="subTitle" idx="1"/>
          </p:nvPr>
        </p:nvSpPr>
        <p:spPr>
          <a:xfrm>
            <a:off x="8460432" y="176436"/>
            <a:ext cx="504057" cy="5412804"/>
          </a:xfrm>
        </p:spPr>
        <p:txBody>
          <a:bodyPr>
            <a:noAutofit/>
          </a:bodyPr>
          <a:lstStyle>
            <a:lvl1pPr marL="0" indent="0" algn="ctr">
              <a:buNone/>
              <a:defRPr sz="2800" b="1">
                <a:solidFill>
                  <a:schemeClr val="tx1"/>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grpSp>
        <p:nvGrpSpPr>
          <p:cNvPr id="4" name="组合 17"/>
          <p:cNvGrpSpPr/>
          <p:nvPr/>
        </p:nvGrpSpPr>
        <p:grpSpPr>
          <a:xfrm>
            <a:off x="7671772" y="5517232"/>
            <a:ext cx="1508740" cy="1462473"/>
            <a:chOff x="7668345" y="5566926"/>
            <a:chExt cx="1508740" cy="1462473"/>
          </a:xfrm>
        </p:grpSpPr>
        <p:grpSp>
          <p:nvGrpSpPr>
            <p:cNvPr id="5" name="组合 18"/>
            <p:cNvGrpSpPr/>
            <p:nvPr/>
          </p:nvGrpSpPr>
          <p:grpSpPr>
            <a:xfrm>
              <a:off x="7668345" y="5566926"/>
              <a:ext cx="1508740" cy="1462473"/>
              <a:chOff x="6001844" y="2223042"/>
              <a:chExt cx="1218598" cy="766058"/>
            </a:xfrm>
          </p:grpSpPr>
          <p:graphicFrame>
            <p:nvGraphicFramePr>
              <p:cNvPr id="21" name="图示 20"/>
              <p:cNvGraphicFramePr/>
              <p:nvPr userDrawn="1">
                <p:extLst>
                  <p:ext uri="{D42A27DB-BD31-4B8C-83A1-F6EECF244321}">
                    <p14:modId xmlns:p14="http://schemas.microsoft.com/office/powerpoint/2010/main" val="3260491645"/>
                  </p:ext>
                </p:extLst>
              </p:nvPr>
            </p:nvGraphicFramePr>
            <p:xfrm>
              <a:off x="6118165" y="2619768"/>
              <a:ext cx="316745"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2" name="图示 21"/>
              <p:cNvGraphicFramePr/>
              <p:nvPr userDrawn="1">
                <p:extLst>
                  <p:ext uri="{D42A27DB-BD31-4B8C-83A1-F6EECF244321}">
                    <p14:modId xmlns:p14="http://schemas.microsoft.com/office/powerpoint/2010/main" val="2595250747"/>
                  </p:ext>
                </p:extLst>
              </p:nvPr>
            </p:nvGraphicFramePr>
            <p:xfrm>
              <a:off x="6001844" y="2393457"/>
              <a:ext cx="348524"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图示 23"/>
              <p:cNvGraphicFramePr/>
              <p:nvPr userDrawn="1">
                <p:extLst>
                  <p:ext uri="{D42A27DB-BD31-4B8C-83A1-F6EECF244321}">
                    <p14:modId xmlns:p14="http://schemas.microsoft.com/office/powerpoint/2010/main" val="731631201"/>
                  </p:ext>
                </p:extLst>
              </p:nvPr>
            </p:nvGraphicFramePr>
            <p:xfrm>
              <a:off x="6358644" y="2223042"/>
              <a:ext cx="399284" cy="3134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3" name="图示 22"/>
              <p:cNvGraphicFramePr/>
              <p:nvPr userDrawn="1">
                <p:extLst>
                  <p:ext uri="{D42A27DB-BD31-4B8C-83A1-F6EECF244321}">
                    <p14:modId xmlns:p14="http://schemas.microsoft.com/office/powerpoint/2010/main" val="1011916604"/>
                  </p:ext>
                </p:extLst>
              </p:nvPr>
            </p:nvGraphicFramePr>
            <p:xfrm>
              <a:off x="6060004" y="2327312"/>
              <a:ext cx="407123" cy="3600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5" name="图示 24"/>
              <p:cNvGraphicFramePr/>
              <p:nvPr userDrawn="1">
                <p:extLst>
                  <p:ext uri="{D42A27DB-BD31-4B8C-83A1-F6EECF244321}">
                    <p14:modId xmlns:p14="http://schemas.microsoft.com/office/powerpoint/2010/main" val="610226036"/>
                  </p:ext>
                </p:extLst>
              </p:nvPr>
            </p:nvGraphicFramePr>
            <p:xfrm>
              <a:off x="6641608" y="2234731"/>
              <a:ext cx="440027" cy="36933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图示 25"/>
              <p:cNvGraphicFramePr/>
              <p:nvPr userDrawn="1">
                <p:extLst>
                  <p:ext uri="{D42A27DB-BD31-4B8C-83A1-F6EECF244321}">
                    <p14:modId xmlns:p14="http://schemas.microsoft.com/office/powerpoint/2010/main" val="240961751"/>
                  </p:ext>
                </p:extLst>
              </p:nvPr>
            </p:nvGraphicFramePr>
            <p:xfrm>
              <a:off x="6859504" y="2347885"/>
              <a:ext cx="360938" cy="36933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pic>
          <p:nvPicPr>
            <p:cNvPr id="20" name="Picture 4" descr="C:\Users\bie\Desktop\线性代数\线性母版\海大校徽.jpg"/>
            <p:cNvPicPr>
              <a:picLocks noChangeAspect="1" noChangeArrowheads="1"/>
            </p:cNvPicPr>
            <p:nvPr userDrawn="1"/>
          </p:nvPicPr>
          <p:blipFill>
            <a:blip r:embed="rId32" cstate="print">
              <a:extLst>
                <a:ext uri="{28A0092B-C50C-407E-A947-70E740481C1C}">
                  <a14:useLocalDpi xmlns:a14="http://schemas.microsoft.com/office/drawing/2010/main" val="0"/>
                </a:ext>
              </a:extLst>
            </a:blip>
            <a:srcRect/>
            <a:stretch>
              <a:fillRect/>
            </a:stretch>
          </p:blipFill>
          <p:spPr bwMode="auto">
            <a:xfrm>
              <a:off x="7884368" y="5805264"/>
              <a:ext cx="1240223" cy="120237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
        <p:nvSpPr>
          <p:cNvPr id="32" name="内容占位符 31"/>
          <p:cNvSpPr>
            <a:spLocks noGrp="1"/>
          </p:cNvSpPr>
          <p:nvPr>
            <p:ph sz="quarter" idx="10"/>
          </p:nvPr>
        </p:nvSpPr>
        <p:spPr>
          <a:xfrm>
            <a:off x="116592" y="116632"/>
            <a:ext cx="8055807" cy="568863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26980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1C718-8074-413F-8E06-7EFF3763FEFE}" type="datetimeFigureOut">
              <a:rPr lang="zh-CN" altLang="en-US" smtClean="0"/>
              <a:pPr/>
              <a:t>2021-11-2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394F5-9B9D-49DF-9FEC-C2A214EB7C66}" type="slidenum">
              <a:rPr lang="zh-CN" altLang="en-US" smtClean="0"/>
              <a:pPr/>
              <a:t>‹#›</a:t>
            </a:fld>
            <a:endParaRPr lang="zh-CN" altLang="en-US"/>
          </a:p>
        </p:txBody>
      </p:sp>
    </p:spTree>
    <p:extLst>
      <p:ext uri="{BB962C8B-B14F-4D97-AF65-F5344CB8AC3E}">
        <p14:creationId xmlns:p14="http://schemas.microsoft.com/office/powerpoint/2010/main" val="178255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4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49.wmf"/><Relationship Id="rId5" Type="http://schemas.openxmlformats.org/officeDocument/2006/relationships/oleObject" Target="../embeddings/oleObject54.bin"/><Relationship Id="rId4" Type="http://schemas.openxmlformats.org/officeDocument/2006/relationships/image" Target="../media/image48.wmf"/></Relationships>
</file>

<file path=ppt/slides/_rels/slide12.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60.bin"/><Relationship Id="rId18" Type="http://schemas.openxmlformats.org/officeDocument/2006/relationships/image" Target="../media/image57.wmf"/><Relationship Id="rId26" Type="http://schemas.openxmlformats.org/officeDocument/2006/relationships/image" Target="../media/image60.wmf"/><Relationship Id="rId3" Type="http://schemas.openxmlformats.org/officeDocument/2006/relationships/oleObject" Target="../embeddings/oleObject55.bin"/><Relationship Id="rId21" Type="http://schemas.openxmlformats.org/officeDocument/2006/relationships/oleObject" Target="../embeddings/oleObject64.bin"/><Relationship Id="rId7" Type="http://schemas.openxmlformats.org/officeDocument/2006/relationships/oleObject" Target="../embeddings/oleObject57.bin"/><Relationship Id="rId12" Type="http://schemas.openxmlformats.org/officeDocument/2006/relationships/image" Target="../media/image54.wmf"/><Relationship Id="rId17" Type="http://schemas.openxmlformats.org/officeDocument/2006/relationships/oleObject" Target="../embeddings/oleObject62.bin"/><Relationship Id="rId25" Type="http://schemas.openxmlformats.org/officeDocument/2006/relationships/oleObject" Target="../embeddings/oleObject67.bin"/><Relationship Id="rId2" Type="http://schemas.openxmlformats.org/officeDocument/2006/relationships/slideLayout" Target="../slideLayouts/slideLayout1.xml"/><Relationship Id="rId16" Type="http://schemas.openxmlformats.org/officeDocument/2006/relationships/image" Target="../media/image56.wmf"/><Relationship Id="rId20" Type="http://schemas.openxmlformats.org/officeDocument/2006/relationships/image" Target="../media/image58.wmf"/><Relationship Id="rId1" Type="http://schemas.openxmlformats.org/officeDocument/2006/relationships/vmlDrawing" Target="../drawings/vmlDrawing10.vml"/><Relationship Id="rId6" Type="http://schemas.openxmlformats.org/officeDocument/2006/relationships/image" Target="../media/image51.wmf"/><Relationship Id="rId11" Type="http://schemas.openxmlformats.org/officeDocument/2006/relationships/oleObject" Target="../embeddings/oleObject59.bin"/><Relationship Id="rId24" Type="http://schemas.openxmlformats.org/officeDocument/2006/relationships/image" Target="../media/image59.wmf"/><Relationship Id="rId5" Type="http://schemas.openxmlformats.org/officeDocument/2006/relationships/oleObject" Target="../embeddings/oleObject56.bin"/><Relationship Id="rId15" Type="http://schemas.openxmlformats.org/officeDocument/2006/relationships/oleObject" Target="../embeddings/oleObject61.bin"/><Relationship Id="rId23" Type="http://schemas.openxmlformats.org/officeDocument/2006/relationships/oleObject" Target="../embeddings/oleObject66.bin"/><Relationship Id="rId10" Type="http://schemas.openxmlformats.org/officeDocument/2006/relationships/image" Target="../media/image53.wmf"/><Relationship Id="rId19" Type="http://schemas.openxmlformats.org/officeDocument/2006/relationships/oleObject" Target="../embeddings/oleObject63.bin"/><Relationship Id="rId4" Type="http://schemas.openxmlformats.org/officeDocument/2006/relationships/image" Target="../media/image50.wmf"/><Relationship Id="rId9" Type="http://schemas.openxmlformats.org/officeDocument/2006/relationships/oleObject" Target="../embeddings/oleObject58.bin"/><Relationship Id="rId14" Type="http://schemas.openxmlformats.org/officeDocument/2006/relationships/image" Target="../media/image55.wmf"/><Relationship Id="rId22" Type="http://schemas.openxmlformats.org/officeDocument/2006/relationships/oleObject" Target="../embeddings/oleObject65.bin"/></Relationships>
</file>

<file path=ppt/slides/_rels/slide13.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65.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62.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71.bin"/><Relationship Id="rId14" Type="http://schemas.openxmlformats.org/officeDocument/2006/relationships/image" Target="../media/image66.wmf"/></Relationships>
</file>

<file path=ppt/slides/_rels/slide14.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79.bin"/><Relationship Id="rId18" Type="http://schemas.openxmlformats.org/officeDocument/2006/relationships/image" Target="../media/image74.wmf"/><Relationship Id="rId3" Type="http://schemas.openxmlformats.org/officeDocument/2006/relationships/oleObject" Target="../embeddings/oleObject74.bin"/><Relationship Id="rId21" Type="http://schemas.openxmlformats.org/officeDocument/2006/relationships/oleObject" Target="../embeddings/oleObject83.bin"/><Relationship Id="rId7" Type="http://schemas.openxmlformats.org/officeDocument/2006/relationships/oleObject" Target="../embeddings/oleObject76.bin"/><Relationship Id="rId12" Type="http://schemas.openxmlformats.org/officeDocument/2006/relationships/image" Target="../media/image71.wmf"/><Relationship Id="rId17" Type="http://schemas.openxmlformats.org/officeDocument/2006/relationships/oleObject" Target="../embeddings/oleObject81.bin"/><Relationship Id="rId2" Type="http://schemas.openxmlformats.org/officeDocument/2006/relationships/slideLayout" Target="../slideLayouts/slideLayout1.xml"/><Relationship Id="rId16" Type="http://schemas.openxmlformats.org/officeDocument/2006/relationships/image" Target="../media/image73.wmf"/><Relationship Id="rId20" Type="http://schemas.openxmlformats.org/officeDocument/2006/relationships/image" Target="../media/image75.wmf"/><Relationship Id="rId1" Type="http://schemas.openxmlformats.org/officeDocument/2006/relationships/vmlDrawing" Target="../drawings/vmlDrawing12.vml"/><Relationship Id="rId6" Type="http://schemas.openxmlformats.org/officeDocument/2006/relationships/image" Target="../media/image68.wmf"/><Relationship Id="rId11" Type="http://schemas.openxmlformats.org/officeDocument/2006/relationships/oleObject" Target="../embeddings/oleObject78.bin"/><Relationship Id="rId5" Type="http://schemas.openxmlformats.org/officeDocument/2006/relationships/oleObject" Target="../embeddings/oleObject75.bin"/><Relationship Id="rId15" Type="http://schemas.openxmlformats.org/officeDocument/2006/relationships/oleObject" Target="../embeddings/oleObject80.bin"/><Relationship Id="rId10" Type="http://schemas.openxmlformats.org/officeDocument/2006/relationships/image" Target="../media/image70.wmf"/><Relationship Id="rId19" Type="http://schemas.openxmlformats.org/officeDocument/2006/relationships/oleObject" Target="../embeddings/oleObject82.bin"/><Relationship Id="rId4" Type="http://schemas.openxmlformats.org/officeDocument/2006/relationships/image" Target="../media/image67.wmf"/><Relationship Id="rId9" Type="http://schemas.openxmlformats.org/officeDocument/2006/relationships/oleObject" Target="../embeddings/oleObject77.bin"/><Relationship Id="rId14" Type="http://schemas.openxmlformats.org/officeDocument/2006/relationships/image" Target="../media/image72.wmf"/><Relationship Id="rId22" Type="http://schemas.openxmlformats.org/officeDocument/2006/relationships/image" Target="../media/image7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78.wmf"/><Relationship Id="rId5" Type="http://schemas.openxmlformats.org/officeDocument/2006/relationships/oleObject" Target="../embeddings/oleObject85.bin"/><Relationship Id="rId4" Type="http://schemas.openxmlformats.org/officeDocument/2006/relationships/image" Target="../media/image7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80.wmf"/><Relationship Id="rId5" Type="http://schemas.openxmlformats.org/officeDocument/2006/relationships/oleObject" Target="../embeddings/oleObject87.bin"/><Relationship Id="rId4" Type="http://schemas.openxmlformats.org/officeDocument/2006/relationships/image" Target="../media/image7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image" Target="../media/image8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82.wmf"/><Relationship Id="rId5" Type="http://schemas.openxmlformats.org/officeDocument/2006/relationships/oleObject" Target="../embeddings/oleObject90.bin"/><Relationship Id="rId4" Type="http://schemas.openxmlformats.org/officeDocument/2006/relationships/image" Target="../media/image8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82.wmf"/><Relationship Id="rId5" Type="http://schemas.openxmlformats.org/officeDocument/2006/relationships/oleObject" Target="../embeddings/oleObject92.bin"/><Relationship Id="rId4" Type="http://schemas.openxmlformats.org/officeDocument/2006/relationships/image" Target="../media/image83.wmf"/></Relationships>
</file>

<file path=ppt/slides/_rels/slide21.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85.wmf"/><Relationship Id="rId5" Type="http://schemas.openxmlformats.org/officeDocument/2006/relationships/oleObject" Target="../embeddings/oleObject94.bin"/><Relationship Id="rId4" Type="http://schemas.openxmlformats.org/officeDocument/2006/relationships/image" Target="../media/image84.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89.w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oleObject" Target="../embeddings/oleObject101.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38.wmf"/><Relationship Id="rId11" Type="http://schemas.openxmlformats.org/officeDocument/2006/relationships/image" Target="../media/image88.wmf"/><Relationship Id="rId5" Type="http://schemas.openxmlformats.org/officeDocument/2006/relationships/oleObject" Target="../embeddings/oleObject97.bin"/><Relationship Id="rId10" Type="http://schemas.openxmlformats.org/officeDocument/2006/relationships/oleObject" Target="../embeddings/oleObject100.bin"/><Relationship Id="rId4" Type="http://schemas.openxmlformats.org/officeDocument/2006/relationships/image" Target="../media/image87.wmf"/><Relationship Id="rId9" Type="http://schemas.openxmlformats.org/officeDocument/2006/relationships/image" Target="../media/image8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91.wmf"/><Relationship Id="rId5" Type="http://schemas.openxmlformats.org/officeDocument/2006/relationships/oleObject" Target="../embeddings/oleObject103.bin"/><Relationship Id="rId4" Type="http://schemas.openxmlformats.org/officeDocument/2006/relationships/image" Target="../media/image90.wmf"/></Relationships>
</file>

<file path=ppt/slides/_rels/slide25.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94.wmf"/><Relationship Id="rId5" Type="http://schemas.openxmlformats.org/officeDocument/2006/relationships/oleObject" Target="../embeddings/oleObject106.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10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8.bin"/><Relationship Id="rId18" Type="http://schemas.openxmlformats.org/officeDocument/2006/relationships/image" Target="../media/image11.wmf"/><Relationship Id="rId26" Type="http://schemas.openxmlformats.org/officeDocument/2006/relationships/image" Target="../media/image15.wmf"/><Relationship Id="rId3" Type="http://schemas.openxmlformats.org/officeDocument/2006/relationships/oleObject" Target="../embeddings/oleObject3.bin"/><Relationship Id="rId21" Type="http://schemas.openxmlformats.org/officeDocument/2006/relationships/oleObject" Target="../embeddings/oleObject12.bin"/><Relationship Id="rId7" Type="http://schemas.openxmlformats.org/officeDocument/2006/relationships/oleObject" Target="../embeddings/oleObject5.bin"/><Relationship Id="rId12" Type="http://schemas.openxmlformats.org/officeDocument/2006/relationships/image" Target="../media/image8.wmf"/><Relationship Id="rId17" Type="http://schemas.openxmlformats.org/officeDocument/2006/relationships/oleObject" Target="../embeddings/oleObject10.bin"/><Relationship Id="rId25" Type="http://schemas.openxmlformats.org/officeDocument/2006/relationships/oleObject" Target="../embeddings/oleObject14.bin"/><Relationship Id="rId2" Type="http://schemas.openxmlformats.org/officeDocument/2006/relationships/slideLayout" Target="../slideLayouts/slideLayout1.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7.bin"/><Relationship Id="rId24" Type="http://schemas.openxmlformats.org/officeDocument/2006/relationships/image" Target="../media/image14.wmf"/><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3.bin"/><Relationship Id="rId28" Type="http://schemas.openxmlformats.org/officeDocument/2006/relationships/image" Target="../media/image16.wmf"/><Relationship Id="rId10" Type="http://schemas.openxmlformats.org/officeDocument/2006/relationships/image" Target="../media/image7.wmf"/><Relationship Id="rId19" Type="http://schemas.openxmlformats.org/officeDocument/2006/relationships/oleObject" Target="../embeddings/oleObject11.bin"/><Relationship Id="rId4" Type="http://schemas.openxmlformats.org/officeDocument/2006/relationships/image" Target="../media/image4.wmf"/><Relationship Id="rId9" Type="http://schemas.openxmlformats.org/officeDocument/2006/relationships/oleObject" Target="../embeddings/oleObject6.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1.bin"/><Relationship Id="rId18" Type="http://schemas.openxmlformats.org/officeDocument/2006/relationships/image" Target="../media/image24.wmf"/><Relationship Id="rId26" Type="http://schemas.openxmlformats.org/officeDocument/2006/relationships/image" Target="../media/image28.wmf"/><Relationship Id="rId3" Type="http://schemas.openxmlformats.org/officeDocument/2006/relationships/oleObject" Target="../embeddings/oleObject16.bin"/><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21.wmf"/><Relationship Id="rId17" Type="http://schemas.openxmlformats.org/officeDocument/2006/relationships/oleObject" Target="../embeddings/oleObject23.bin"/><Relationship Id="rId25" Type="http://schemas.openxmlformats.org/officeDocument/2006/relationships/oleObject" Target="../embeddings/oleObject27.bin"/><Relationship Id="rId2" Type="http://schemas.openxmlformats.org/officeDocument/2006/relationships/slideLayout" Target="../slideLayouts/slideLayout1.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20.bin"/><Relationship Id="rId24" Type="http://schemas.openxmlformats.org/officeDocument/2006/relationships/image" Target="../media/image27.wmf"/><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10" Type="http://schemas.openxmlformats.org/officeDocument/2006/relationships/image" Target="../media/image20.wmf"/><Relationship Id="rId19" Type="http://schemas.openxmlformats.org/officeDocument/2006/relationships/oleObject" Target="../embeddings/oleObject24.bin"/><Relationship Id="rId4" Type="http://schemas.openxmlformats.org/officeDocument/2006/relationships/image" Target="../media/image17.wmf"/><Relationship Id="rId9" Type="http://schemas.openxmlformats.org/officeDocument/2006/relationships/oleObject" Target="../embeddings/oleObject19.bin"/><Relationship Id="rId14" Type="http://schemas.openxmlformats.org/officeDocument/2006/relationships/image" Target="../media/image22.wmf"/><Relationship Id="rId22" Type="http://schemas.openxmlformats.org/officeDocument/2006/relationships/image" Target="../media/image26.wmf"/><Relationship Id="rId27"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3.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2.bin"/><Relationship Id="rId14" Type="http://schemas.openxmlformats.org/officeDocument/2006/relationships/image" Target="../media/image34.wmf"/></Relationships>
</file>

<file path=ppt/slides/_rels/slide7.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41.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oleObject" Target="../embeddings/oleObject40.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36.wmf"/><Relationship Id="rId11" Type="http://schemas.openxmlformats.org/officeDocument/2006/relationships/image" Target="../media/image38.wmf"/><Relationship Id="rId5" Type="http://schemas.openxmlformats.org/officeDocument/2006/relationships/oleObject" Target="../embeddings/oleObject36.bin"/><Relationship Id="rId15" Type="http://schemas.openxmlformats.org/officeDocument/2006/relationships/image" Target="../media/image39.wmf"/><Relationship Id="rId10" Type="http://schemas.openxmlformats.org/officeDocument/2006/relationships/oleObject" Target="../embeddings/oleObject39.bin"/><Relationship Id="rId4" Type="http://schemas.openxmlformats.org/officeDocument/2006/relationships/image" Target="../media/image35.wmf"/><Relationship Id="rId9" Type="http://schemas.openxmlformats.org/officeDocument/2006/relationships/oleObject" Target="../embeddings/oleObject38.bin"/><Relationship Id="rId14" Type="http://schemas.openxmlformats.org/officeDocument/2006/relationships/oleObject" Target="../embeddings/oleObject42.bin"/></Relationships>
</file>

<file path=ppt/slides/_rels/slide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41.wmf"/><Relationship Id="rId11" Type="http://schemas.openxmlformats.org/officeDocument/2006/relationships/image" Target="../media/image42.wmf"/><Relationship Id="rId5" Type="http://schemas.openxmlformats.org/officeDocument/2006/relationships/oleObject" Target="../embeddings/oleObject44.bin"/><Relationship Id="rId10" Type="http://schemas.openxmlformats.org/officeDocument/2006/relationships/oleObject" Target="../embeddings/oleObject47.bin"/><Relationship Id="rId4" Type="http://schemas.openxmlformats.org/officeDocument/2006/relationships/image" Target="../media/image40.wmf"/><Relationship Id="rId9" Type="http://schemas.openxmlformats.org/officeDocument/2006/relationships/oleObject" Target="../embeddings/oleObject46.bin"/></Relationships>
</file>

<file path=ppt/slides/_rels/slide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44.wmf"/><Relationship Id="rId5" Type="http://schemas.openxmlformats.org/officeDocument/2006/relationships/oleObject" Target="../embeddings/oleObject49.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5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z="3200" dirty="0">
                <a:latin typeface="黑体" pitchFamily="49" charset="-122"/>
                <a:ea typeface="黑体" pitchFamily="49" charset="-122"/>
              </a:rPr>
              <a:t>第</a:t>
            </a:r>
            <a:r>
              <a:rPr lang="en-US" altLang="zh-CN" sz="3200" dirty="0">
                <a:latin typeface="黑体" pitchFamily="49" charset="-122"/>
                <a:ea typeface="黑体" pitchFamily="49" charset="-122"/>
              </a:rPr>
              <a:t>3</a:t>
            </a:r>
            <a:r>
              <a:rPr lang="zh-CN" altLang="en-US" sz="3200" dirty="0">
                <a:latin typeface="黑体" pitchFamily="49" charset="-122"/>
                <a:ea typeface="黑体" pitchFamily="49" charset="-122"/>
              </a:rPr>
              <a:t>章  矩阵的初等变换与线性方程组</a:t>
            </a:r>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教学要求</a:t>
            </a:r>
            <a:endParaRPr lang="en-US" altLang="zh-CN" sz="3600" dirty="0">
              <a:latin typeface="黑体" pitchFamily="49" charset="-122"/>
              <a:ea typeface="黑体" pitchFamily="49" charset="-122"/>
            </a:endParaRPr>
          </a:p>
        </p:txBody>
      </p:sp>
      <p:sp>
        <p:nvSpPr>
          <p:cNvPr id="24" name="左大括号 23"/>
          <p:cNvSpPr/>
          <p:nvPr/>
        </p:nvSpPr>
        <p:spPr bwMode="auto">
          <a:xfrm>
            <a:off x="182329" y="728068"/>
            <a:ext cx="1097990" cy="378105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a typeface="楷体_GB2312" pitchFamily="1" charset="-122"/>
            </a:endParaRPr>
          </a:p>
        </p:txBody>
      </p:sp>
      <p:sp>
        <p:nvSpPr>
          <p:cNvPr id="30" name="圆角矩形 29"/>
          <p:cNvSpPr/>
          <p:nvPr/>
        </p:nvSpPr>
        <p:spPr>
          <a:xfrm>
            <a:off x="1606415" y="3501008"/>
            <a:ext cx="6534940" cy="87746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tangle 83"/>
          <p:cNvSpPr>
            <a:spLocks noChangeArrowheads="1"/>
          </p:cNvSpPr>
          <p:nvPr/>
        </p:nvSpPr>
        <p:spPr bwMode="auto">
          <a:xfrm>
            <a:off x="1838127" y="3708907"/>
            <a:ext cx="6318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zh-CN" sz="2400" b="1" dirty="0">
                <a:latin typeface="Times New Roman" pitchFamily="18" charset="0"/>
                <a:cs typeface="Times New Roman" pitchFamily="18" charset="0"/>
              </a:rPr>
              <a:t>会用初等变换求解线性方程组</a:t>
            </a:r>
          </a:p>
        </p:txBody>
      </p:sp>
      <p:sp>
        <p:nvSpPr>
          <p:cNvPr id="32" name="圆角矩形 31"/>
          <p:cNvSpPr/>
          <p:nvPr/>
        </p:nvSpPr>
        <p:spPr>
          <a:xfrm>
            <a:off x="1675992" y="800166"/>
            <a:ext cx="6534940" cy="87746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83"/>
          <p:cNvSpPr>
            <a:spLocks noChangeArrowheads="1"/>
          </p:cNvSpPr>
          <p:nvPr/>
        </p:nvSpPr>
        <p:spPr bwMode="auto">
          <a:xfrm>
            <a:off x="1763688" y="823399"/>
            <a:ext cx="63189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zh-CN" sz="2400" b="1" dirty="0">
                <a:latin typeface="Times New Roman" pitchFamily="18" charset="0"/>
                <a:cs typeface="Times New Roman" pitchFamily="18" charset="0"/>
              </a:rPr>
              <a:t>理解矩阵初等变换的概念，</a:t>
            </a:r>
            <a:r>
              <a:rPr lang="zh-CN" altLang="en-US" sz="2400" b="1" dirty="0">
                <a:latin typeface="Times New Roman" pitchFamily="18" charset="0"/>
                <a:cs typeface="Times New Roman" pitchFamily="18" charset="0"/>
              </a:rPr>
              <a:t>掌握</a:t>
            </a:r>
            <a:r>
              <a:rPr lang="zh-CN" altLang="zh-CN" sz="2400" b="1" dirty="0">
                <a:latin typeface="Times New Roman" pitchFamily="18" charset="0"/>
                <a:cs typeface="Times New Roman" pitchFamily="18" charset="0"/>
              </a:rPr>
              <a:t>初等矩阵的性质和矩阵等价的概念</a:t>
            </a:r>
          </a:p>
        </p:txBody>
      </p:sp>
      <p:sp>
        <p:nvSpPr>
          <p:cNvPr id="34" name="圆角矩形 33"/>
          <p:cNvSpPr/>
          <p:nvPr/>
        </p:nvSpPr>
        <p:spPr>
          <a:xfrm>
            <a:off x="1626716" y="2057160"/>
            <a:ext cx="6534940" cy="93979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763688" y="2060848"/>
            <a:ext cx="6179415" cy="830997"/>
          </a:xfrm>
          <a:prstGeom prst="rect">
            <a:avLst/>
          </a:prstGeom>
        </p:spPr>
        <p:txBody>
          <a:bodyPr wrap="square">
            <a:spAutoFit/>
          </a:bodyPr>
          <a:lstStyle/>
          <a:p>
            <a:pPr algn="just"/>
            <a:r>
              <a:rPr lang="zh-CN" altLang="zh-CN" sz="2400" b="1" dirty="0">
                <a:latin typeface="Times New Roman" pitchFamily="18" charset="0"/>
                <a:cs typeface="Times New Roman" pitchFamily="18" charset="0"/>
              </a:rPr>
              <a:t>理解矩阵的秩的概念，掌握用初等变换求矩阵的秩和逆矩阵的方法</a:t>
            </a:r>
          </a:p>
        </p:txBody>
      </p:sp>
    </p:spTree>
    <p:extLst>
      <p:ext uri="{BB962C8B-B14F-4D97-AF65-F5344CB8AC3E}">
        <p14:creationId xmlns:p14="http://schemas.microsoft.com/office/powerpoint/2010/main" val="1979743113"/>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par>
                                <p:cTn id="13" presetID="22" presetClass="entr" presetSubtype="8" fill="hold" nodeType="with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wipe(left)">
                                      <p:cBhvr>
                                        <p:cTn id="15" dur="500"/>
                                        <p:tgtEl>
                                          <p:spTgt spid="3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5">
                                            <p:txEl>
                                              <p:pRg st="0" end="0"/>
                                            </p:txEl>
                                          </p:spTgt>
                                        </p:tgtEl>
                                        <p:attrNameLst>
                                          <p:attrName>style.visibility</p:attrName>
                                        </p:attrNameLst>
                                      </p:cBhvr>
                                      <p:to>
                                        <p:strVal val="visible"/>
                                      </p:to>
                                    </p:set>
                                    <p:animEffect transition="in" filter="wipe(left)">
                                      <p:cBhvr>
                                        <p:cTn id="20" dur="500"/>
                                        <p:tgtEl>
                                          <p:spTgt spid="35">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par>
                                <p:cTn id="29" presetID="22" presetClass="entr" presetSubtype="8" fill="hold" nodeType="withEffect">
                                  <p:stCondLst>
                                    <p:cond delay="0"/>
                                  </p:stCondLst>
                                  <p:childTnLst>
                                    <p:set>
                                      <p:cBhvr>
                                        <p:cTn id="30" dur="1" fill="hold">
                                          <p:stCondLst>
                                            <p:cond delay="0"/>
                                          </p:stCondLst>
                                        </p:cTn>
                                        <p:tgtEl>
                                          <p:spTgt spid="31">
                                            <p:txEl>
                                              <p:pRg st="0" end="0"/>
                                            </p:txEl>
                                          </p:spTgt>
                                        </p:tgtEl>
                                        <p:attrNameLst>
                                          <p:attrName>style.visibility</p:attrName>
                                        </p:attrNameLst>
                                      </p:cBhvr>
                                      <p:to>
                                        <p:strVal val="visible"/>
                                      </p:to>
                                    </p:set>
                                    <p:animEffect transition="in" filter="wipe(left)">
                                      <p:cBhvr>
                                        <p:cTn id="31"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animBg="1"/>
      <p:bldP spid="32" grpId="0" animBg="1"/>
      <p:bldP spid="3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4000" dirty="0">
              <a:latin typeface="黑体" pitchFamily="49" charset="-122"/>
              <a:ea typeface="黑体" pitchFamily="49" charset="-122"/>
            </a:endParaRPr>
          </a:p>
          <a:p>
            <a:endParaRPr lang="en-US" altLang="zh-CN" sz="4000" dirty="0">
              <a:latin typeface="黑体" pitchFamily="49" charset="-122"/>
              <a:ea typeface="黑体" pitchFamily="49" charset="-122"/>
            </a:endParaRPr>
          </a:p>
          <a:p>
            <a:r>
              <a:rPr lang="zh-CN" altLang="en-US" sz="4000" dirty="0">
                <a:latin typeface="黑体" pitchFamily="49" charset="-122"/>
                <a:ea typeface="黑体" pitchFamily="49" charset="-122"/>
              </a:rPr>
              <a:t>思</a:t>
            </a:r>
            <a:endParaRPr lang="en-US" altLang="zh-CN" sz="4000" dirty="0">
              <a:latin typeface="黑体" pitchFamily="49" charset="-122"/>
              <a:ea typeface="黑体" pitchFamily="49" charset="-122"/>
            </a:endParaRPr>
          </a:p>
          <a:p>
            <a:endParaRPr lang="en-US" altLang="zh-CN" sz="4000" dirty="0">
              <a:latin typeface="黑体" pitchFamily="49" charset="-122"/>
              <a:ea typeface="黑体" pitchFamily="49" charset="-122"/>
            </a:endParaRPr>
          </a:p>
          <a:p>
            <a:r>
              <a:rPr lang="zh-CN" altLang="en-US" sz="4000" dirty="0">
                <a:latin typeface="黑体" pitchFamily="49" charset="-122"/>
                <a:ea typeface="黑体" pitchFamily="49" charset="-122"/>
              </a:rPr>
              <a:t>考</a:t>
            </a:r>
          </a:p>
          <a:p>
            <a:endParaRPr lang="zh-CN" altLang="en-US" dirty="0"/>
          </a:p>
        </p:txBody>
      </p:sp>
      <p:sp>
        <p:nvSpPr>
          <p:cNvPr id="10" name="TextBox 9"/>
          <p:cNvSpPr txBox="1"/>
          <p:nvPr/>
        </p:nvSpPr>
        <p:spPr>
          <a:xfrm>
            <a:off x="611560" y="1484784"/>
            <a:ext cx="6859570" cy="800219"/>
          </a:xfrm>
          <a:prstGeom prst="rect">
            <a:avLst/>
          </a:prstGeom>
          <a:noFill/>
        </p:spPr>
        <p:txBody>
          <a:bodyPr wrap="none" rtlCol="0">
            <a:spAutoFit/>
          </a:bodyPr>
          <a:lstStyle/>
          <a:p>
            <a:r>
              <a:rPr lang="zh-CN" altLang="zh-CN" sz="2800" b="1" dirty="0"/>
              <a:t>思考</a:t>
            </a:r>
            <a:r>
              <a:rPr lang="en-US" altLang="zh-CN" sz="2800" b="1" dirty="0"/>
              <a:t>1</a:t>
            </a:r>
            <a:r>
              <a:rPr lang="zh-CN" altLang="zh-CN" sz="2800" b="1" dirty="0"/>
              <a:t>：什么情形下会出现唯一解的情形？</a:t>
            </a:r>
          </a:p>
          <a:p>
            <a:endParaRPr lang="zh-CN" altLang="en-US" dirty="0"/>
          </a:p>
        </p:txBody>
      </p:sp>
      <p:sp>
        <p:nvSpPr>
          <p:cNvPr id="17" name="TextBox 16"/>
          <p:cNvSpPr txBox="1"/>
          <p:nvPr/>
        </p:nvSpPr>
        <p:spPr>
          <a:xfrm>
            <a:off x="611560" y="2276872"/>
            <a:ext cx="7042932" cy="800219"/>
          </a:xfrm>
          <a:prstGeom prst="rect">
            <a:avLst/>
          </a:prstGeom>
          <a:noFill/>
        </p:spPr>
        <p:txBody>
          <a:bodyPr wrap="square" rtlCol="0">
            <a:spAutoFit/>
          </a:bodyPr>
          <a:lstStyle/>
          <a:p>
            <a:r>
              <a:rPr lang="zh-CN" altLang="zh-CN" sz="2800" b="1" dirty="0"/>
              <a:t>思考</a:t>
            </a:r>
            <a:r>
              <a:rPr lang="en-US" altLang="zh-CN" sz="2800" b="1" dirty="0"/>
              <a:t>2</a:t>
            </a:r>
            <a:r>
              <a:rPr lang="zh-CN" altLang="zh-CN" sz="2800" b="1" dirty="0"/>
              <a:t>：什么情况下会出现无解的情形？</a:t>
            </a:r>
          </a:p>
          <a:p>
            <a:endParaRPr lang="zh-CN" altLang="en-US" dirty="0"/>
          </a:p>
        </p:txBody>
      </p:sp>
      <p:grpSp>
        <p:nvGrpSpPr>
          <p:cNvPr id="21" name="组合 11"/>
          <p:cNvGrpSpPr/>
          <p:nvPr/>
        </p:nvGrpSpPr>
        <p:grpSpPr>
          <a:xfrm>
            <a:off x="179512" y="157583"/>
            <a:ext cx="2091685" cy="1183185"/>
            <a:chOff x="4211960" y="0"/>
            <a:chExt cx="3096344" cy="1916832"/>
          </a:xfrm>
          <a:solidFill>
            <a:schemeClr val="accent6">
              <a:lumMod val="40000"/>
              <a:lumOff val="60000"/>
            </a:schemeClr>
          </a:solidFill>
        </p:grpSpPr>
        <p:sp>
          <p:nvSpPr>
            <p:cNvPr id="22" name="云形 21"/>
            <p:cNvSpPr/>
            <p:nvPr/>
          </p:nvSpPr>
          <p:spPr>
            <a:xfrm>
              <a:off x="4211960" y="0"/>
              <a:ext cx="3096344" cy="191683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571999" y="407968"/>
              <a:ext cx="2286158" cy="954107"/>
            </a:xfrm>
            <a:prstGeom prst="rect">
              <a:avLst/>
            </a:prstGeom>
            <a:grpFill/>
          </p:spPr>
          <p:txBody>
            <a:bodyPr wrap="square" rtlCol="0">
              <a:prstTxWarp prst="textCanUp">
                <a:avLst/>
              </a:prstTxWarp>
              <a:spAutoFit/>
            </a:bodyPr>
            <a:lstStyle/>
            <a:p>
              <a:r>
                <a:rPr lang="zh-CN" altLang="en-US" sz="2800" b="1" dirty="0">
                  <a:solidFill>
                    <a:schemeClr val="accent1">
                      <a:lumMod val="75000"/>
                    </a:schemeClr>
                  </a:solidFill>
                  <a:latin typeface="+mn-ea"/>
                  <a:cs typeface="Times New Roman" pitchFamily="18" charset="0"/>
                </a:rPr>
                <a:t>思考</a:t>
              </a:r>
              <a:endParaRPr lang="zh-CN" altLang="en-US" sz="2800" dirty="0">
                <a:latin typeface="+mn-ea"/>
              </a:endParaRPr>
            </a:p>
          </p:txBody>
        </p:sp>
      </p:grpSp>
      <p:sp>
        <p:nvSpPr>
          <p:cNvPr id="18" name="TextBox 17"/>
          <p:cNvSpPr txBox="1"/>
          <p:nvPr/>
        </p:nvSpPr>
        <p:spPr>
          <a:xfrm>
            <a:off x="408140" y="3194973"/>
            <a:ext cx="1715588" cy="954107"/>
          </a:xfrm>
          <a:prstGeom prst="rect">
            <a:avLst/>
          </a:prstGeom>
          <a:noFill/>
        </p:spPr>
        <p:txBody>
          <a:bodyPr wrap="square" rtlCol="0">
            <a:prstTxWarp prst="textCanUp">
              <a:avLst/>
            </a:prstTxWarp>
            <a:spAutoFit/>
          </a:bodyPr>
          <a:lstStyle/>
          <a:p>
            <a:r>
              <a:rPr lang="zh-CN" altLang="en-US" sz="2800" b="1" dirty="0">
                <a:solidFill>
                  <a:schemeClr val="accent1">
                    <a:lumMod val="75000"/>
                  </a:schemeClr>
                </a:solidFill>
                <a:latin typeface="+mn-ea"/>
                <a:cs typeface="Times New Roman" pitchFamily="18" charset="0"/>
              </a:rPr>
              <a:t>练习</a:t>
            </a:r>
            <a:r>
              <a:rPr lang="en-US" altLang="zh-CN" sz="2800" b="1" dirty="0">
                <a:solidFill>
                  <a:schemeClr val="accent1">
                    <a:lumMod val="75000"/>
                  </a:schemeClr>
                </a:solidFill>
                <a:latin typeface="+mn-ea"/>
                <a:cs typeface="Times New Roman" pitchFamily="18" charset="0"/>
              </a:rPr>
              <a:t>1</a:t>
            </a:r>
            <a:endParaRPr lang="zh-CN" altLang="en-US" sz="2800" dirty="0">
              <a:latin typeface="+mn-ea"/>
            </a:endParaRPr>
          </a:p>
        </p:txBody>
      </p:sp>
      <p:sp>
        <p:nvSpPr>
          <p:cNvPr id="2" name="TextBox 1"/>
          <p:cNvSpPr txBox="1"/>
          <p:nvPr/>
        </p:nvSpPr>
        <p:spPr>
          <a:xfrm>
            <a:off x="2555776" y="3356992"/>
            <a:ext cx="3775393" cy="523220"/>
          </a:xfrm>
          <a:prstGeom prst="rect">
            <a:avLst/>
          </a:prstGeom>
          <a:noFill/>
        </p:spPr>
        <p:txBody>
          <a:bodyPr wrap="none" rtlCol="0">
            <a:spAutoFit/>
          </a:bodyPr>
          <a:lstStyle/>
          <a:p>
            <a:r>
              <a:rPr lang="zh-CN" altLang="en-US" sz="2800" b="1" dirty="0"/>
              <a:t>求解非齐次线性方程组</a:t>
            </a:r>
          </a:p>
        </p:txBody>
      </p:sp>
      <p:graphicFrame>
        <p:nvGraphicFramePr>
          <p:cNvPr id="3" name="对象 2"/>
          <p:cNvGraphicFramePr>
            <a:graphicFrameLocks noChangeAspect="1"/>
          </p:cNvGraphicFramePr>
          <p:nvPr>
            <p:extLst>
              <p:ext uri="{D42A27DB-BD31-4B8C-83A1-F6EECF244321}">
                <p14:modId xmlns:p14="http://schemas.microsoft.com/office/powerpoint/2010/main" val="2962207219"/>
              </p:ext>
            </p:extLst>
          </p:nvPr>
        </p:nvGraphicFramePr>
        <p:xfrm>
          <a:off x="2858491" y="4149080"/>
          <a:ext cx="3441701" cy="1562100"/>
        </p:xfrm>
        <a:graphic>
          <a:graphicData uri="http://schemas.openxmlformats.org/presentationml/2006/ole">
            <mc:AlternateContent xmlns:mc="http://schemas.openxmlformats.org/markup-compatibility/2006">
              <mc:Choice xmlns:v="urn:schemas-microsoft-com:vml" Requires="v">
                <p:oleObj spid="_x0000_s70729" name="Equation" r:id="rId3" imgW="3441700" imgH="1562100" progId="Equation.DSMT4">
                  <p:embed/>
                </p:oleObj>
              </mc:Choice>
              <mc:Fallback>
                <p:oleObj name="Equation" r:id="rId3" imgW="3441700" imgH="1562100" progId="Equation.DSMT4">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8491" y="4149080"/>
                        <a:ext cx="3441701"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前凸带形 30"/>
          <p:cNvSpPr/>
          <p:nvPr/>
        </p:nvSpPr>
        <p:spPr>
          <a:xfrm>
            <a:off x="4932040" y="-27384"/>
            <a:ext cx="3168352" cy="1109737"/>
          </a:xfrm>
          <a:prstGeom prst="ribbon">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TextBox 31"/>
          <p:cNvSpPr txBox="1"/>
          <p:nvPr/>
        </p:nvSpPr>
        <p:spPr>
          <a:xfrm>
            <a:off x="5724128" y="434860"/>
            <a:ext cx="1627177"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P </a:t>
            </a:r>
            <a:r>
              <a:rPr lang="en-US" altLang="zh-CN" sz="2400" b="1" dirty="0">
                <a:latin typeface="Times New Roman" panose="02020603050405020304" pitchFamily="18" charset="0"/>
                <a:cs typeface="Times New Roman" panose="02020603050405020304" pitchFamily="18" charset="0"/>
              </a:rPr>
              <a:t>79</a:t>
            </a:r>
            <a:r>
              <a:rPr lang="en-US" altLang="zh-CN" sz="2400" b="1" dirty="0"/>
              <a:t>  </a:t>
            </a:r>
            <a:r>
              <a:rPr lang="en-US" altLang="zh-CN" sz="2400" b="1" dirty="0">
                <a:latin typeface="Times New Roman" panose="02020603050405020304" pitchFamily="18" charset="0"/>
                <a:cs typeface="Times New Roman" panose="02020603050405020304" pitchFamily="18" charset="0"/>
              </a:rPr>
              <a:t>14.(1)</a:t>
            </a:r>
            <a:endParaRPr lang="zh-CN" altLang="en-US" sz="2400" b="1" dirty="0">
              <a:latin typeface="Times New Roman" panose="02020603050405020304" pitchFamily="18" charset="0"/>
              <a:cs typeface="Times New Roman" panose="02020603050405020304" pitchFamily="18" charset="0"/>
            </a:endParaRPr>
          </a:p>
        </p:txBody>
      </p:sp>
      <p:sp>
        <p:nvSpPr>
          <p:cNvPr id="4" name="圆角矩形 3"/>
          <p:cNvSpPr/>
          <p:nvPr/>
        </p:nvSpPr>
        <p:spPr>
          <a:xfrm>
            <a:off x="6660232" y="4077072"/>
            <a:ext cx="1242946" cy="1584176"/>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无解</a:t>
            </a:r>
          </a:p>
        </p:txBody>
      </p:sp>
    </p:spTree>
    <p:extLst>
      <p:ext uri="{BB962C8B-B14F-4D97-AF65-F5344CB8AC3E}">
        <p14:creationId xmlns:p14="http://schemas.microsoft.com/office/powerpoint/2010/main" val="34209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800" decel="100000"/>
                                        <p:tgtEl>
                                          <p:spTgt spid="21"/>
                                        </p:tgtEl>
                                      </p:cBhvr>
                                    </p:animEffect>
                                    <p:anim calcmode="lin" valueType="num">
                                      <p:cBhvr>
                                        <p:cTn id="8" dur="800" decel="100000" fill="hold"/>
                                        <p:tgtEl>
                                          <p:spTgt spid="21"/>
                                        </p:tgtEl>
                                        <p:attrNameLst>
                                          <p:attrName>style.rotation</p:attrName>
                                        </p:attrNameLst>
                                      </p:cBhvr>
                                      <p:tavLst>
                                        <p:tav tm="0">
                                          <p:val>
                                            <p:fltVal val="-90"/>
                                          </p:val>
                                        </p:tav>
                                        <p:tav tm="100000">
                                          <p:val>
                                            <p:fltVal val="0"/>
                                          </p:val>
                                        </p:tav>
                                      </p:tavLst>
                                    </p:anim>
                                    <p:anim calcmode="lin" valueType="num">
                                      <p:cBhvr>
                                        <p:cTn id="9" dur="800" decel="100000" fill="hold"/>
                                        <p:tgtEl>
                                          <p:spTgt spid="21"/>
                                        </p:tgtEl>
                                        <p:attrNameLst>
                                          <p:attrName>ppt_x</p:attrName>
                                        </p:attrNameLst>
                                      </p:cBhvr>
                                      <p:tavLst>
                                        <p:tav tm="0">
                                          <p:val>
                                            <p:strVal val="#ppt_x+0.4"/>
                                          </p:val>
                                        </p:tav>
                                        <p:tav tm="100000">
                                          <p:val>
                                            <p:strVal val="#ppt_x-0.05"/>
                                          </p:val>
                                        </p:tav>
                                      </p:tavLst>
                                    </p:anim>
                                    <p:anim calcmode="lin" valueType="num">
                                      <p:cBhvr>
                                        <p:cTn id="10" dur="800" decel="100000" fill="hold"/>
                                        <p:tgtEl>
                                          <p:spTgt spid="2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2" presetClass="emph" presetSubtype="0" fill="hold" nodeType="clickEffect">
                                  <p:stCondLst>
                                    <p:cond delay="0"/>
                                  </p:stCondLst>
                                  <p:childTnLst>
                                    <p:animRot by="120000">
                                      <p:cBhvr>
                                        <p:cTn id="16" dur="100" fill="hold">
                                          <p:stCondLst>
                                            <p:cond delay="0"/>
                                          </p:stCondLst>
                                        </p:cTn>
                                        <p:tgtEl>
                                          <p:spTgt spid="21"/>
                                        </p:tgtEl>
                                        <p:attrNameLst>
                                          <p:attrName>r</p:attrName>
                                        </p:attrNameLst>
                                      </p:cBhvr>
                                    </p:animRot>
                                    <p:animRot by="-240000">
                                      <p:cBhvr>
                                        <p:cTn id="17" dur="200" fill="hold">
                                          <p:stCondLst>
                                            <p:cond delay="200"/>
                                          </p:stCondLst>
                                        </p:cTn>
                                        <p:tgtEl>
                                          <p:spTgt spid="21"/>
                                        </p:tgtEl>
                                        <p:attrNameLst>
                                          <p:attrName>r</p:attrName>
                                        </p:attrNameLst>
                                      </p:cBhvr>
                                    </p:animRot>
                                    <p:animRot by="240000">
                                      <p:cBhvr>
                                        <p:cTn id="18" dur="200" fill="hold">
                                          <p:stCondLst>
                                            <p:cond delay="400"/>
                                          </p:stCondLst>
                                        </p:cTn>
                                        <p:tgtEl>
                                          <p:spTgt spid="21"/>
                                        </p:tgtEl>
                                        <p:attrNameLst>
                                          <p:attrName>r</p:attrName>
                                        </p:attrNameLst>
                                      </p:cBhvr>
                                    </p:animRot>
                                    <p:animRot by="-240000">
                                      <p:cBhvr>
                                        <p:cTn id="19" dur="200" fill="hold">
                                          <p:stCondLst>
                                            <p:cond delay="600"/>
                                          </p:stCondLst>
                                        </p:cTn>
                                        <p:tgtEl>
                                          <p:spTgt spid="21"/>
                                        </p:tgtEl>
                                        <p:attrNameLst>
                                          <p:attrName>r</p:attrName>
                                        </p:attrNameLst>
                                      </p:cBhvr>
                                    </p:animRot>
                                    <p:animRot by="120000">
                                      <p:cBhvr>
                                        <p:cTn id="20" dur="200" fill="hold">
                                          <p:stCondLst>
                                            <p:cond delay="800"/>
                                          </p:stCondLst>
                                        </p:cTn>
                                        <p:tgtEl>
                                          <p:spTgt spid="21"/>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21"/>
                                        </p:tgtEl>
                                        <p:attrNameLst>
                                          <p:attrName>r</p:attrName>
                                        </p:attrNameLst>
                                      </p:cBhvr>
                                    </p:animRot>
                                    <p:animRot by="-240000">
                                      <p:cBhvr>
                                        <p:cTn id="25" dur="200" fill="hold">
                                          <p:stCondLst>
                                            <p:cond delay="200"/>
                                          </p:stCondLst>
                                        </p:cTn>
                                        <p:tgtEl>
                                          <p:spTgt spid="21"/>
                                        </p:tgtEl>
                                        <p:attrNameLst>
                                          <p:attrName>r</p:attrName>
                                        </p:attrNameLst>
                                      </p:cBhvr>
                                    </p:animRot>
                                    <p:animRot by="240000">
                                      <p:cBhvr>
                                        <p:cTn id="26" dur="200" fill="hold">
                                          <p:stCondLst>
                                            <p:cond delay="400"/>
                                          </p:stCondLst>
                                        </p:cTn>
                                        <p:tgtEl>
                                          <p:spTgt spid="21"/>
                                        </p:tgtEl>
                                        <p:attrNameLst>
                                          <p:attrName>r</p:attrName>
                                        </p:attrNameLst>
                                      </p:cBhvr>
                                    </p:animRot>
                                    <p:animRot by="-240000">
                                      <p:cBhvr>
                                        <p:cTn id="27" dur="200" fill="hold">
                                          <p:stCondLst>
                                            <p:cond delay="600"/>
                                          </p:stCondLst>
                                        </p:cTn>
                                        <p:tgtEl>
                                          <p:spTgt spid="21"/>
                                        </p:tgtEl>
                                        <p:attrNameLst>
                                          <p:attrName>r</p:attrName>
                                        </p:attrNameLst>
                                      </p:cBhvr>
                                    </p:animRot>
                                    <p:animRot by="120000">
                                      <p:cBhvr>
                                        <p:cTn id="28" dur="200" fill="hold">
                                          <p:stCondLst>
                                            <p:cond delay="800"/>
                                          </p:stCondLst>
                                        </p:cTn>
                                        <p:tgtEl>
                                          <p:spTgt spid="21"/>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nodeType="clickEffect">
                                  <p:stCondLst>
                                    <p:cond delay="0"/>
                                  </p:stCondLst>
                                  <p:childTnLst>
                                    <p:animRot by="120000">
                                      <p:cBhvr>
                                        <p:cTn id="32" dur="100" fill="hold">
                                          <p:stCondLst>
                                            <p:cond delay="0"/>
                                          </p:stCondLst>
                                        </p:cTn>
                                        <p:tgtEl>
                                          <p:spTgt spid="21"/>
                                        </p:tgtEl>
                                        <p:attrNameLst>
                                          <p:attrName>r</p:attrName>
                                        </p:attrNameLst>
                                      </p:cBhvr>
                                    </p:animRot>
                                    <p:animRot by="-240000">
                                      <p:cBhvr>
                                        <p:cTn id="33" dur="200" fill="hold">
                                          <p:stCondLst>
                                            <p:cond delay="200"/>
                                          </p:stCondLst>
                                        </p:cTn>
                                        <p:tgtEl>
                                          <p:spTgt spid="21"/>
                                        </p:tgtEl>
                                        <p:attrNameLst>
                                          <p:attrName>r</p:attrName>
                                        </p:attrNameLst>
                                      </p:cBhvr>
                                    </p:animRot>
                                    <p:animRot by="240000">
                                      <p:cBhvr>
                                        <p:cTn id="34" dur="200" fill="hold">
                                          <p:stCondLst>
                                            <p:cond delay="400"/>
                                          </p:stCondLst>
                                        </p:cTn>
                                        <p:tgtEl>
                                          <p:spTgt spid="21"/>
                                        </p:tgtEl>
                                        <p:attrNameLst>
                                          <p:attrName>r</p:attrName>
                                        </p:attrNameLst>
                                      </p:cBhvr>
                                    </p:animRot>
                                    <p:animRot by="-240000">
                                      <p:cBhvr>
                                        <p:cTn id="35" dur="200" fill="hold">
                                          <p:stCondLst>
                                            <p:cond delay="600"/>
                                          </p:stCondLst>
                                        </p:cTn>
                                        <p:tgtEl>
                                          <p:spTgt spid="21"/>
                                        </p:tgtEl>
                                        <p:attrNameLst>
                                          <p:attrName>r</p:attrName>
                                        </p:attrNameLst>
                                      </p:cBhvr>
                                    </p:animRot>
                                    <p:animRot by="120000">
                                      <p:cBhvr>
                                        <p:cTn id="36" dur="200" fill="hold">
                                          <p:stCondLst>
                                            <p:cond delay="800"/>
                                          </p:stCondLst>
                                        </p:cTn>
                                        <p:tgtEl>
                                          <p:spTgt spid="21"/>
                                        </p:tgtEl>
                                        <p:attrNameLst>
                                          <p:attrName>r</p:attrName>
                                        </p:attrNameLst>
                                      </p:cBhvr>
                                    </p:animRot>
                                  </p:childTnLst>
                                </p:cTn>
                              </p:par>
                              <p:par>
                                <p:cTn id="37" presetID="22" presetClass="entr" presetSubtype="8"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125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13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750" fill="hold"/>
                                        <p:tgtEl>
                                          <p:spTgt spid="18"/>
                                        </p:tgtEl>
                                        <p:attrNameLst>
                                          <p:attrName>ppt_w</p:attrName>
                                        </p:attrNameLst>
                                      </p:cBhvr>
                                      <p:tavLst>
                                        <p:tav tm="0">
                                          <p:val>
                                            <p:fltVal val="0"/>
                                          </p:val>
                                        </p:tav>
                                        <p:tav tm="100000">
                                          <p:val>
                                            <p:strVal val="#ppt_w"/>
                                          </p:val>
                                        </p:tav>
                                      </p:tavLst>
                                    </p:anim>
                                    <p:anim calcmode="lin" valueType="num">
                                      <p:cBhvr>
                                        <p:cTn id="50" dur="750" fill="hold"/>
                                        <p:tgtEl>
                                          <p:spTgt spid="18"/>
                                        </p:tgtEl>
                                        <p:attrNameLst>
                                          <p:attrName>ppt_h</p:attrName>
                                        </p:attrNameLst>
                                      </p:cBhvr>
                                      <p:tavLst>
                                        <p:tav tm="0">
                                          <p:val>
                                            <p:fltVal val="0"/>
                                          </p:val>
                                        </p:tav>
                                        <p:tav tm="100000">
                                          <p:val>
                                            <p:strVal val="#ppt_h"/>
                                          </p:val>
                                        </p:tav>
                                      </p:tavLst>
                                    </p:anim>
                                    <p:anim calcmode="lin" valueType="num">
                                      <p:cBhvr>
                                        <p:cTn id="51" dur="750" fill="hold"/>
                                        <p:tgtEl>
                                          <p:spTgt spid="18"/>
                                        </p:tgtEl>
                                        <p:attrNameLst>
                                          <p:attrName>style.rotation</p:attrName>
                                        </p:attrNameLst>
                                      </p:cBhvr>
                                      <p:tavLst>
                                        <p:tav tm="0">
                                          <p:val>
                                            <p:fltVal val="90"/>
                                          </p:val>
                                        </p:tav>
                                        <p:tav tm="100000">
                                          <p:val>
                                            <p:fltVal val="0"/>
                                          </p:val>
                                        </p:tav>
                                      </p:tavLst>
                                    </p:anim>
                                    <p:animEffect transition="in" filter="fade">
                                      <p:cBhvr>
                                        <p:cTn id="52" dur="750"/>
                                        <p:tgtEl>
                                          <p:spTgt spid="18"/>
                                        </p:tgtEl>
                                      </p:cBhvr>
                                    </p:animEffect>
                                  </p:childTnLst>
                                </p:cTn>
                              </p:par>
                            </p:childTnLst>
                          </p:cTn>
                        </p:par>
                        <p:par>
                          <p:cTn id="53" fill="hold">
                            <p:stCondLst>
                              <p:cond delay="750"/>
                            </p:stCondLst>
                            <p:childTnLst>
                              <p:par>
                                <p:cTn id="54" presetID="22" presetClass="entr" presetSubtype="8" fill="hold" grpId="0"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500"/>
                                        <p:tgtEl>
                                          <p:spTgt spid="3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left)">
                                      <p:cBhvr>
                                        <p:cTn id="64" dur="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left)">
                                      <p:cBhvr>
                                        <p:cTn id="69" dur="1500"/>
                                        <p:tgtEl>
                                          <p:spTgt spid="3"/>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grpId="0"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heel(1)">
                                      <p:cBhvr>
                                        <p:cTn id="7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2" grpId="0"/>
      <p:bldP spid="31" grpId="0" animBg="1"/>
      <p:bldP spid="32"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20" name="TextBox 19"/>
          <p:cNvSpPr txBox="1"/>
          <p:nvPr/>
        </p:nvSpPr>
        <p:spPr>
          <a:xfrm>
            <a:off x="539552" y="1556792"/>
            <a:ext cx="7056785" cy="800219"/>
          </a:xfrm>
          <a:prstGeom prst="rect">
            <a:avLst/>
          </a:prstGeom>
          <a:noFill/>
        </p:spPr>
        <p:txBody>
          <a:bodyPr wrap="square" rtlCol="0">
            <a:spAutoFit/>
          </a:bodyPr>
          <a:lstStyle/>
          <a:p>
            <a:r>
              <a:rPr lang="zh-CN" altLang="zh-CN" sz="2800" b="1" dirty="0"/>
              <a:t>思考</a:t>
            </a:r>
            <a:r>
              <a:rPr lang="en-US" altLang="zh-CN" sz="2800" b="1" dirty="0"/>
              <a:t>3</a:t>
            </a:r>
            <a:r>
              <a:rPr lang="zh-CN" altLang="zh-CN" sz="2800" b="1" dirty="0"/>
              <a:t>：什么情况下会出现无穷多解的情形？</a:t>
            </a:r>
          </a:p>
          <a:p>
            <a:endParaRPr lang="zh-CN" altLang="en-US" dirty="0"/>
          </a:p>
        </p:txBody>
      </p:sp>
      <p:grpSp>
        <p:nvGrpSpPr>
          <p:cNvPr id="21" name="组合 11"/>
          <p:cNvGrpSpPr/>
          <p:nvPr/>
        </p:nvGrpSpPr>
        <p:grpSpPr>
          <a:xfrm>
            <a:off x="179512" y="157583"/>
            <a:ext cx="2091685" cy="1183185"/>
            <a:chOff x="4211960" y="0"/>
            <a:chExt cx="3096344" cy="1916832"/>
          </a:xfrm>
          <a:solidFill>
            <a:schemeClr val="accent6">
              <a:lumMod val="40000"/>
              <a:lumOff val="60000"/>
            </a:schemeClr>
          </a:solidFill>
        </p:grpSpPr>
        <p:sp>
          <p:nvSpPr>
            <p:cNvPr id="22" name="云形 21"/>
            <p:cNvSpPr/>
            <p:nvPr/>
          </p:nvSpPr>
          <p:spPr>
            <a:xfrm>
              <a:off x="4211960" y="0"/>
              <a:ext cx="3096344" cy="191683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571999" y="407968"/>
              <a:ext cx="2286158" cy="954107"/>
            </a:xfrm>
            <a:prstGeom prst="rect">
              <a:avLst/>
            </a:prstGeom>
            <a:grpFill/>
          </p:spPr>
          <p:txBody>
            <a:bodyPr wrap="square" rtlCol="0">
              <a:prstTxWarp prst="textCanUp">
                <a:avLst/>
              </a:prstTxWarp>
              <a:spAutoFit/>
            </a:bodyPr>
            <a:lstStyle/>
            <a:p>
              <a:r>
                <a:rPr lang="zh-CN" altLang="en-US" sz="2800" b="1" dirty="0">
                  <a:solidFill>
                    <a:schemeClr val="accent1">
                      <a:lumMod val="75000"/>
                    </a:schemeClr>
                  </a:solidFill>
                  <a:latin typeface="+mn-ea"/>
                  <a:cs typeface="Times New Roman" pitchFamily="18" charset="0"/>
                </a:rPr>
                <a:t>思考</a:t>
              </a:r>
              <a:endParaRPr lang="zh-CN" altLang="en-US" sz="2800" dirty="0">
                <a:latin typeface="+mn-ea"/>
              </a:endParaRPr>
            </a:p>
          </p:txBody>
        </p:sp>
      </p:grpSp>
      <p:sp>
        <p:nvSpPr>
          <p:cNvPr id="30" name="TextBox 29"/>
          <p:cNvSpPr txBox="1"/>
          <p:nvPr/>
        </p:nvSpPr>
        <p:spPr>
          <a:xfrm>
            <a:off x="1208175" y="5077053"/>
            <a:ext cx="6316153" cy="800219"/>
          </a:xfrm>
          <a:prstGeom prst="rect">
            <a:avLst/>
          </a:prstGeom>
          <a:noFill/>
        </p:spPr>
        <p:txBody>
          <a:bodyPr wrap="none" rtlCol="0">
            <a:spAutoFit/>
          </a:bodyPr>
          <a:lstStyle/>
          <a:p>
            <a:r>
              <a:rPr lang="zh-CN" altLang="zh-CN" sz="2800" b="1" dirty="0"/>
              <a:t>为此我们需要对矩阵做更深入的研究。</a:t>
            </a:r>
          </a:p>
          <a:p>
            <a:endParaRPr lang="zh-CN" altLang="en-US" dirty="0"/>
          </a:p>
        </p:txBody>
      </p:sp>
      <p:sp>
        <p:nvSpPr>
          <p:cNvPr id="18" name="TextBox 17"/>
          <p:cNvSpPr txBox="1"/>
          <p:nvPr/>
        </p:nvSpPr>
        <p:spPr>
          <a:xfrm>
            <a:off x="408140" y="2276872"/>
            <a:ext cx="1715588" cy="954107"/>
          </a:xfrm>
          <a:prstGeom prst="rect">
            <a:avLst/>
          </a:prstGeom>
          <a:noFill/>
        </p:spPr>
        <p:txBody>
          <a:bodyPr wrap="square" rtlCol="0">
            <a:prstTxWarp prst="textCanUp">
              <a:avLst/>
            </a:prstTxWarp>
            <a:spAutoFit/>
          </a:bodyPr>
          <a:lstStyle/>
          <a:p>
            <a:r>
              <a:rPr lang="zh-CN" altLang="en-US" sz="2800" b="1" dirty="0">
                <a:solidFill>
                  <a:schemeClr val="accent1">
                    <a:lumMod val="75000"/>
                  </a:schemeClr>
                </a:solidFill>
                <a:latin typeface="+mn-ea"/>
                <a:cs typeface="Times New Roman" pitchFamily="18" charset="0"/>
              </a:rPr>
              <a:t>练习</a:t>
            </a:r>
            <a:r>
              <a:rPr lang="en-US" altLang="zh-CN" sz="2800" b="1" dirty="0">
                <a:solidFill>
                  <a:schemeClr val="accent1">
                    <a:lumMod val="75000"/>
                  </a:schemeClr>
                </a:solidFill>
                <a:latin typeface="+mn-ea"/>
                <a:cs typeface="Times New Roman" pitchFamily="18" charset="0"/>
              </a:rPr>
              <a:t>2</a:t>
            </a:r>
            <a:endParaRPr lang="zh-CN" altLang="en-US" sz="2800" dirty="0">
              <a:latin typeface="+mn-ea"/>
            </a:endParaRPr>
          </a:p>
        </p:txBody>
      </p:sp>
      <p:sp>
        <p:nvSpPr>
          <p:cNvPr id="19" name="前凸带形 18"/>
          <p:cNvSpPr/>
          <p:nvPr/>
        </p:nvSpPr>
        <p:spPr>
          <a:xfrm>
            <a:off x="4932040" y="-27384"/>
            <a:ext cx="3168352" cy="1109737"/>
          </a:xfrm>
          <a:prstGeom prst="ribbon">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TextBox 30"/>
          <p:cNvSpPr txBox="1"/>
          <p:nvPr/>
        </p:nvSpPr>
        <p:spPr>
          <a:xfrm>
            <a:off x="5724128" y="434860"/>
            <a:ext cx="1623971" cy="461665"/>
          </a:xfrm>
          <a:prstGeom prst="rect">
            <a:avLst/>
          </a:prstGeom>
          <a:noFill/>
        </p:spPr>
        <p:txBody>
          <a:bodyPr wrap="none" rtlCol="0">
            <a:spAutoFit/>
          </a:bodyPr>
          <a:lstStyle/>
          <a:p>
            <a:r>
              <a:rPr lang="en-US" altLang="zh-CN" sz="2400" b="1" i="1" dirty="0">
                <a:latin typeface="Times New Roman" panose="02020603050405020304" pitchFamily="18" charset="0"/>
                <a:cs typeface="Times New Roman" panose="02020603050405020304" pitchFamily="18" charset="0"/>
              </a:rPr>
              <a:t>P </a:t>
            </a:r>
            <a:r>
              <a:rPr lang="en-US" altLang="zh-CN" sz="2400" b="1" dirty="0">
                <a:latin typeface="Times New Roman" panose="02020603050405020304" pitchFamily="18" charset="0"/>
                <a:cs typeface="Times New Roman" panose="02020603050405020304" pitchFamily="18" charset="0"/>
              </a:rPr>
              <a:t>79</a:t>
            </a:r>
            <a:r>
              <a:rPr lang="en-US" altLang="zh-CN" sz="2400" b="1" dirty="0"/>
              <a:t>  14.(3)</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63703853"/>
              </p:ext>
            </p:extLst>
          </p:nvPr>
        </p:nvGraphicFramePr>
        <p:xfrm>
          <a:off x="2968600" y="3235325"/>
          <a:ext cx="3403600" cy="1562100"/>
        </p:xfrm>
        <a:graphic>
          <a:graphicData uri="http://schemas.openxmlformats.org/presentationml/2006/ole">
            <mc:AlternateContent xmlns:mc="http://schemas.openxmlformats.org/markup-compatibility/2006">
              <mc:Choice xmlns:v="urn:schemas-microsoft-com:vml" Requires="v">
                <p:oleObj spid="_x0000_s72838" name="Equation" r:id="rId3" imgW="3403600" imgH="1562100" progId="Equation.DSMT4">
                  <p:embed/>
                </p:oleObj>
              </mc:Choice>
              <mc:Fallback>
                <p:oleObj name="Equation" r:id="rId3" imgW="3403600" imgH="1562100" progId="Equation.DSMT4">
                  <p:embed/>
                  <p:pic>
                    <p:nvPicPr>
                      <p:cNvPr id="0" name="Picture 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00" y="3235325"/>
                        <a:ext cx="34036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Box 31"/>
          <p:cNvSpPr txBox="1"/>
          <p:nvPr/>
        </p:nvSpPr>
        <p:spPr>
          <a:xfrm>
            <a:off x="2812831" y="2564904"/>
            <a:ext cx="3775393" cy="523220"/>
          </a:xfrm>
          <a:prstGeom prst="rect">
            <a:avLst/>
          </a:prstGeom>
          <a:noFill/>
        </p:spPr>
        <p:txBody>
          <a:bodyPr wrap="none" rtlCol="0">
            <a:spAutoFit/>
          </a:bodyPr>
          <a:lstStyle/>
          <a:p>
            <a:r>
              <a:rPr lang="zh-CN" altLang="en-US" sz="2800" b="1" dirty="0"/>
              <a:t>求解非齐次线性方程组</a:t>
            </a:r>
          </a:p>
        </p:txBody>
      </p:sp>
      <p:graphicFrame>
        <p:nvGraphicFramePr>
          <p:cNvPr id="3" name="对象 2"/>
          <p:cNvGraphicFramePr>
            <a:graphicFrameLocks noChangeAspect="1"/>
          </p:cNvGraphicFramePr>
          <p:nvPr>
            <p:extLst>
              <p:ext uri="{D42A27DB-BD31-4B8C-83A1-F6EECF244321}">
                <p14:modId xmlns:p14="http://schemas.microsoft.com/office/powerpoint/2010/main" val="1000257848"/>
              </p:ext>
            </p:extLst>
          </p:nvPr>
        </p:nvGraphicFramePr>
        <p:xfrm>
          <a:off x="3981400" y="3127375"/>
          <a:ext cx="4191000" cy="2082800"/>
        </p:xfrm>
        <a:graphic>
          <a:graphicData uri="http://schemas.openxmlformats.org/presentationml/2006/ole">
            <mc:AlternateContent xmlns:mc="http://schemas.openxmlformats.org/markup-compatibility/2006">
              <mc:Choice xmlns:v="urn:schemas-microsoft-com:vml" Requires="v">
                <p:oleObj spid="_x0000_s72839" name="Equation" r:id="rId5" imgW="4191000" imgH="2082800" progId="Equation.DSMT4">
                  <p:embed/>
                </p:oleObj>
              </mc:Choice>
              <mc:Fallback>
                <p:oleObj name="Equation" r:id="rId5" imgW="4191000" imgH="2082800" progId="Equation.DSMT4">
                  <p:embed/>
                  <p:pic>
                    <p:nvPicPr>
                      <p:cNvPr id="0" name="Picture 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1400" y="3127375"/>
                        <a:ext cx="4191000" cy="208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125573" y="3717032"/>
            <a:ext cx="1266693" cy="523220"/>
          </a:xfrm>
          <a:prstGeom prst="rect">
            <a:avLst/>
          </a:prstGeom>
          <a:noFill/>
        </p:spPr>
        <p:txBody>
          <a:bodyPr wrap="none" rtlCol="0">
            <a:spAutoFit/>
          </a:bodyPr>
          <a:lstStyle/>
          <a:p>
            <a:r>
              <a:rPr lang="zh-CN" altLang="en-US" sz="2800" b="1" dirty="0">
                <a:solidFill>
                  <a:srgbClr val="FF0000"/>
                </a:solidFill>
              </a:rPr>
              <a:t>答案：</a:t>
            </a:r>
          </a:p>
        </p:txBody>
      </p:sp>
      <p:sp>
        <p:nvSpPr>
          <p:cNvPr id="17" name="副标题 5"/>
          <p:cNvSpPr>
            <a:spLocks noGrp="1"/>
          </p:cNvSpPr>
          <p:nvPr>
            <p:ph type="subTitle" idx="1"/>
          </p:nvPr>
        </p:nvSpPr>
        <p:spPr/>
        <p:txBody>
          <a:bodyPr/>
          <a:lstStyle/>
          <a:p>
            <a:endParaRPr lang="en-US" altLang="zh-CN" sz="4000" dirty="0">
              <a:latin typeface="黑体" pitchFamily="49" charset="-122"/>
              <a:ea typeface="黑体" pitchFamily="49" charset="-122"/>
            </a:endParaRPr>
          </a:p>
          <a:p>
            <a:endParaRPr lang="en-US" altLang="zh-CN" sz="4000" dirty="0">
              <a:latin typeface="黑体" pitchFamily="49" charset="-122"/>
              <a:ea typeface="黑体" pitchFamily="49" charset="-122"/>
            </a:endParaRPr>
          </a:p>
          <a:p>
            <a:r>
              <a:rPr lang="zh-CN" altLang="en-US" sz="4000" dirty="0">
                <a:latin typeface="黑体" pitchFamily="49" charset="-122"/>
                <a:ea typeface="黑体" pitchFamily="49" charset="-122"/>
              </a:rPr>
              <a:t>思</a:t>
            </a:r>
            <a:endParaRPr lang="en-US" altLang="zh-CN" sz="4000" dirty="0">
              <a:latin typeface="黑体" pitchFamily="49" charset="-122"/>
              <a:ea typeface="黑体" pitchFamily="49" charset="-122"/>
            </a:endParaRPr>
          </a:p>
          <a:p>
            <a:endParaRPr lang="en-US" altLang="zh-CN" sz="4000" dirty="0">
              <a:latin typeface="黑体" pitchFamily="49" charset="-122"/>
              <a:ea typeface="黑体" pitchFamily="49" charset="-122"/>
            </a:endParaRPr>
          </a:p>
          <a:p>
            <a:r>
              <a:rPr lang="zh-CN" altLang="en-US" sz="4000" dirty="0">
                <a:latin typeface="黑体" pitchFamily="49" charset="-122"/>
                <a:ea typeface="黑体" pitchFamily="49" charset="-122"/>
              </a:rPr>
              <a:t>考</a:t>
            </a:r>
          </a:p>
          <a:p>
            <a:endParaRPr lang="zh-CN" altLang="en-US" dirty="0"/>
          </a:p>
        </p:txBody>
      </p:sp>
    </p:spTree>
    <p:extLst>
      <p:ext uri="{BB962C8B-B14F-4D97-AF65-F5344CB8AC3E}">
        <p14:creationId xmlns:p14="http://schemas.microsoft.com/office/powerpoint/2010/main" val="29907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800" decel="100000"/>
                                        <p:tgtEl>
                                          <p:spTgt spid="21"/>
                                        </p:tgtEl>
                                      </p:cBhvr>
                                    </p:animEffect>
                                    <p:anim calcmode="lin" valueType="num">
                                      <p:cBhvr>
                                        <p:cTn id="8" dur="800" decel="100000" fill="hold"/>
                                        <p:tgtEl>
                                          <p:spTgt spid="21"/>
                                        </p:tgtEl>
                                        <p:attrNameLst>
                                          <p:attrName>style.rotation</p:attrName>
                                        </p:attrNameLst>
                                      </p:cBhvr>
                                      <p:tavLst>
                                        <p:tav tm="0">
                                          <p:val>
                                            <p:fltVal val="-90"/>
                                          </p:val>
                                        </p:tav>
                                        <p:tav tm="100000">
                                          <p:val>
                                            <p:fltVal val="0"/>
                                          </p:val>
                                        </p:tav>
                                      </p:tavLst>
                                    </p:anim>
                                    <p:anim calcmode="lin" valueType="num">
                                      <p:cBhvr>
                                        <p:cTn id="9" dur="800" decel="100000" fill="hold"/>
                                        <p:tgtEl>
                                          <p:spTgt spid="21"/>
                                        </p:tgtEl>
                                        <p:attrNameLst>
                                          <p:attrName>ppt_x</p:attrName>
                                        </p:attrNameLst>
                                      </p:cBhvr>
                                      <p:tavLst>
                                        <p:tav tm="0">
                                          <p:val>
                                            <p:strVal val="#ppt_x+0.4"/>
                                          </p:val>
                                        </p:tav>
                                        <p:tav tm="100000">
                                          <p:val>
                                            <p:strVal val="#ppt_x-0.05"/>
                                          </p:val>
                                        </p:tav>
                                      </p:tavLst>
                                    </p:anim>
                                    <p:anim calcmode="lin" valueType="num">
                                      <p:cBhvr>
                                        <p:cTn id="10" dur="800" decel="100000" fill="hold"/>
                                        <p:tgtEl>
                                          <p:spTgt spid="2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2" presetClass="emph" presetSubtype="0" fill="hold" nodeType="clickEffect">
                                  <p:stCondLst>
                                    <p:cond delay="0"/>
                                  </p:stCondLst>
                                  <p:childTnLst>
                                    <p:animRot by="120000">
                                      <p:cBhvr>
                                        <p:cTn id="16" dur="100" fill="hold">
                                          <p:stCondLst>
                                            <p:cond delay="0"/>
                                          </p:stCondLst>
                                        </p:cTn>
                                        <p:tgtEl>
                                          <p:spTgt spid="21"/>
                                        </p:tgtEl>
                                        <p:attrNameLst>
                                          <p:attrName>r</p:attrName>
                                        </p:attrNameLst>
                                      </p:cBhvr>
                                    </p:animRot>
                                    <p:animRot by="-240000">
                                      <p:cBhvr>
                                        <p:cTn id="17" dur="200" fill="hold">
                                          <p:stCondLst>
                                            <p:cond delay="200"/>
                                          </p:stCondLst>
                                        </p:cTn>
                                        <p:tgtEl>
                                          <p:spTgt spid="21"/>
                                        </p:tgtEl>
                                        <p:attrNameLst>
                                          <p:attrName>r</p:attrName>
                                        </p:attrNameLst>
                                      </p:cBhvr>
                                    </p:animRot>
                                    <p:animRot by="240000">
                                      <p:cBhvr>
                                        <p:cTn id="18" dur="200" fill="hold">
                                          <p:stCondLst>
                                            <p:cond delay="400"/>
                                          </p:stCondLst>
                                        </p:cTn>
                                        <p:tgtEl>
                                          <p:spTgt spid="21"/>
                                        </p:tgtEl>
                                        <p:attrNameLst>
                                          <p:attrName>r</p:attrName>
                                        </p:attrNameLst>
                                      </p:cBhvr>
                                    </p:animRot>
                                    <p:animRot by="-240000">
                                      <p:cBhvr>
                                        <p:cTn id="19" dur="200" fill="hold">
                                          <p:stCondLst>
                                            <p:cond delay="600"/>
                                          </p:stCondLst>
                                        </p:cTn>
                                        <p:tgtEl>
                                          <p:spTgt spid="21"/>
                                        </p:tgtEl>
                                        <p:attrNameLst>
                                          <p:attrName>r</p:attrName>
                                        </p:attrNameLst>
                                      </p:cBhvr>
                                    </p:animRot>
                                    <p:animRot by="120000">
                                      <p:cBhvr>
                                        <p:cTn id="20" dur="200" fill="hold">
                                          <p:stCondLst>
                                            <p:cond delay="800"/>
                                          </p:stCondLst>
                                        </p:cTn>
                                        <p:tgtEl>
                                          <p:spTgt spid="21"/>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21"/>
                                        </p:tgtEl>
                                        <p:attrNameLst>
                                          <p:attrName>r</p:attrName>
                                        </p:attrNameLst>
                                      </p:cBhvr>
                                    </p:animRot>
                                    <p:animRot by="-240000">
                                      <p:cBhvr>
                                        <p:cTn id="25" dur="200" fill="hold">
                                          <p:stCondLst>
                                            <p:cond delay="200"/>
                                          </p:stCondLst>
                                        </p:cTn>
                                        <p:tgtEl>
                                          <p:spTgt spid="21"/>
                                        </p:tgtEl>
                                        <p:attrNameLst>
                                          <p:attrName>r</p:attrName>
                                        </p:attrNameLst>
                                      </p:cBhvr>
                                    </p:animRot>
                                    <p:animRot by="240000">
                                      <p:cBhvr>
                                        <p:cTn id="26" dur="200" fill="hold">
                                          <p:stCondLst>
                                            <p:cond delay="400"/>
                                          </p:stCondLst>
                                        </p:cTn>
                                        <p:tgtEl>
                                          <p:spTgt spid="21"/>
                                        </p:tgtEl>
                                        <p:attrNameLst>
                                          <p:attrName>r</p:attrName>
                                        </p:attrNameLst>
                                      </p:cBhvr>
                                    </p:animRot>
                                    <p:animRot by="-240000">
                                      <p:cBhvr>
                                        <p:cTn id="27" dur="200" fill="hold">
                                          <p:stCondLst>
                                            <p:cond delay="600"/>
                                          </p:stCondLst>
                                        </p:cTn>
                                        <p:tgtEl>
                                          <p:spTgt spid="21"/>
                                        </p:tgtEl>
                                        <p:attrNameLst>
                                          <p:attrName>r</p:attrName>
                                        </p:attrNameLst>
                                      </p:cBhvr>
                                    </p:animRot>
                                    <p:animRot by="120000">
                                      <p:cBhvr>
                                        <p:cTn id="28" dur="200" fill="hold">
                                          <p:stCondLst>
                                            <p:cond delay="800"/>
                                          </p:stCondLst>
                                        </p:cTn>
                                        <p:tgtEl>
                                          <p:spTgt spid="21"/>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nodeType="clickEffect">
                                  <p:stCondLst>
                                    <p:cond delay="0"/>
                                  </p:stCondLst>
                                  <p:childTnLst>
                                    <p:animRot by="120000">
                                      <p:cBhvr>
                                        <p:cTn id="32" dur="100" fill="hold">
                                          <p:stCondLst>
                                            <p:cond delay="0"/>
                                          </p:stCondLst>
                                        </p:cTn>
                                        <p:tgtEl>
                                          <p:spTgt spid="21"/>
                                        </p:tgtEl>
                                        <p:attrNameLst>
                                          <p:attrName>r</p:attrName>
                                        </p:attrNameLst>
                                      </p:cBhvr>
                                    </p:animRot>
                                    <p:animRot by="-240000">
                                      <p:cBhvr>
                                        <p:cTn id="33" dur="200" fill="hold">
                                          <p:stCondLst>
                                            <p:cond delay="200"/>
                                          </p:stCondLst>
                                        </p:cTn>
                                        <p:tgtEl>
                                          <p:spTgt spid="21"/>
                                        </p:tgtEl>
                                        <p:attrNameLst>
                                          <p:attrName>r</p:attrName>
                                        </p:attrNameLst>
                                      </p:cBhvr>
                                    </p:animRot>
                                    <p:animRot by="240000">
                                      <p:cBhvr>
                                        <p:cTn id="34" dur="200" fill="hold">
                                          <p:stCondLst>
                                            <p:cond delay="400"/>
                                          </p:stCondLst>
                                        </p:cTn>
                                        <p:tgtEl>
                                          <p:spTgt spid="21"/>
                                        </p:tgtEl>
                                        <p:attrNameLst>
                                          <p:attrName>r</p:attrName>
                                        </p:attrNameLst>
                                      </p:cBhvr>
                                    </p:animRot>
                                    <p:animRot by="-240000">
                                      <p:cBhvr>
                                        <p:cTn id="35" dur="200" fill="hold">
                                          <p:stCondLst>
                                            <p:cond delay="600"/>
                                          </p:stCondLst>
                                        </p:cTn>
                                        <p:tgtEl>
                                          <p:spTgt spid="21"/>
                                        </p:tgtEl>
                                        <p:attrNameLst>
                                          <p:attrName>r</p:attrName>
                                        </p:attrNameLst>
                                      </p:cBhvr>
                                    </p:animRot>
                                    <p:animRot by="120000">
                                      <p:cBhvr>
                                        <p:cTn id="36" dur="200" fill="hold">
                                          <p:stCondLst>
                                            <p:cond delay="800"/>
                                          </p:stCondLst>
                                        </p:cTn>
                                        <p:tgtEl>
                                          <p:spTgt spid="21"/>
                                        </p:tgtEl>
                                        <p:attrNameLst>
                                          <p:attrName>r</p:attrName>
                                        </p:attrNameLst>
                                      </p:cBhvr>
                                    </p:animRot>
                                  </p:childTnLst>
                                </p:cTn>
                              </p:par>
                              <p:par>
                                <p:cTn id="37" presetID="22" presetClass="entr" presetSubtype="8"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125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750" fill="hold"/>
                                        <p:tgtEl>
                                          <p:spTgt spid="18"/>
                                        </p:tgtEl>
                                        <p:attrNameLst>
                                          <p:attrName>ppt_w</p:attrName>
                                        </p:attrNameLst>
                                      </p:cBhvr>
                                      <p:tavLst>
                                        <p:tav tm="0">
                                          <p:val>
                                            <p:fltVal val="0"/>
                                          </p:val>
                                        </p:tav>
                                        <p:tav tm="100000">
                                          <p:val>
                                            <p:strVal val="#ppt_w"/>
                                          </p:val>
                                        </p:tav>
                                      </p:tavLst>
                                    </p:anim>
                                    <p:anim calcmode="lin" valueType="num">
                                      <p:cBhvr>
                                        <p:cTn id="45" dur="750" fill="hold"/>
                                        <p:tgtEl>
                                          <p:spTgt spid="18"/>
                                        </p:tgtEl>
                                        <p:attrNameLst>
                                          <p:attrName>ppt_h</p:attrName>
                                        </p:attrNameLst>
                                      </p:cBhvr>
                                      <p:tavLst>
                                        <p:tav tm="0">
                                          <p:val>
                                            <p:fltVal val="0"/>
                                          </p:val>
                                        </p:tav>
                                        <p:tav tm="100000">
                                          <p:val>
                                            <p:strVal val="#ppt_h"/>
                                          </p:val>
                                        </p:tav>
                                      </p:tavLst>
                                    </p:anim>
                                    <p:anim calcmode="lin" valueType="num">
                                      <p:cBhvr>
                                        <p:cTn id="46" dur="750" fill="hold"/>
                                        <p:tgtEl>
                                          <p:spTgt spid="18"/>
                                        </p:tgtEl>
                                        <p:attrNameLst>
                                          <p:attrName>style.rotation</p:attrName>
                                        </p:attrNameLst>
                                      </p:cBhvr>
                                      <p:tavLst>
                                        <p:tav tm="0">
                                          <p:val>
                                            <p:fltVal val="90"/>
                                          </p:val>
                                        </p:tav>
                                        <p:tav tm="100000">
                                          <p:val>
                                            <p:fltVal val="0"/>
                                          </p:val>
                                        </p:tav>
                                      </p:tavLst>
                                    </p:anim>
                                    <p:animEffect transition="in" filter="fade">
                                      <p:cBhvr>
                                        <p:cTn id="47" dur="750"/>
                                        <p:tgtEl>
                                          <p:spTgt spid="18"/>
                                        </p:tgtEl>
                                      </p:cBhvr>
                                    </p:animEffect>
                                  </p:childTnLst>
                                </p:cTn>
                              </p:par>
                            </p:childTnLst>
                          </p:cTn>
                        </p:par>
                        <p:par>
                          <p:cTn id="48" fill="hold">
                            <p:stCondLst>
                              <p:cond delay="750"/>
                            </p:stCondLst>
                            <p:childTnLst>
                              <p:par>
                                <p:cTn id="49" presetID="22" presetClass="entr" presetSubtype="8"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left)">
                                      <p:cBhvr>
                                        <p:cTn id="64" dur="1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35" presetClass="path" presetSubtype="0" accel="50000" decel="50000" fill="hold" nodeType="clickEffect">
                                  <p:stCondLst>
                                    <p:cond delay="0"/>
                                  </p:stCondLst>
                                  <p:childTnLst>
                                    <p:animMotion origin="layout" path="M -3.88889E-6 1.85185E-6 L -0.32569 -0.00162 " pathEditMode="relative" rAng="0" ptsTypes="AA">
                                      <p:cBhvr>
                                        <p:cTn id="68" dur="2000" fill="hold"/>
                                        <p:tgtEl>
                                          <p:spTgt spid="2"/>
                                        </p:tgtEl>
                                        <p:attrNameLst>
                                          <p:attrName>ppt_x</p:attrName>
                                          <p:attrName>ppt_y</p:attrName>
                                        </p:attrNameLst>
                                      </p:cBhvr>
                                      <p:rCtr x="-16285" y="-93"/>
                                    </p:animMotion>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gtEl>
                                        <p:attrNameLst>
                                          <p:attrName>style.visibility</p:attrName>
                                        </p:attrNameLst>
                                      </p:cBhvr>
                                      <p:to>
                                        <p:strVal val="visible"/>
                                      </p:to>
                                    </p:set>
                                  </p:childTnLst>
                                </p:cTn>
                              </p:par>
                            </p:childTnLst>
                          </p:cTn>
                        </p:par>
                        <p:par>
                          <p:cTn id="73" fill="hold">
                            <p:stCondLst>
                              <p:cond delay="0"/>
                            </p:stCondLst>
                            <p:childTnLst>
                              <p:par>
                                <p:cTn id="74" presetID="35" presetClass="path" presetSubtype="0" accel="50000" decel="50000" fill="hold" grpId="1" nodeType="afterEffect">
                                  <p:stCondLst>
                                    <p:cond delay="0"/>
                                  </p:stCondLst>
                                  <p:childTnLst>
                                    <p:animMotion origin="layout" path="M 4.16667E-6 -2.59259E-6 L -0.43108 0.00394 " pathEditMode="relative" rAng="0" ptsTypes="AA">
                                      <p:cBhvr>
                                        <p:cTn id="75" dur="2000" fill="hold"/>
                                        <p:tgtEl>
                                          <p:spTgt spid="4"/>
                                        </p:tgtEl>
                                        <p:attrNameLst>
                                          <p:attrName>ppt_x</p:attrName>
                                          <p:attrName>ppt_y</p:attrName>
                                        </p:attrNameLst>
                                      </p:cBhvr>
                                      <p:rCtr x="-21563" y="185"/>
                                    </p:animMotion>
                                  </p:childTnLst>
                                </p:cTn>
                              </p:par>
                              <p:par>
                                <p:cTn id="76" presetID="2" presetClass="entr" presetSubtype="2" fill="hold" nodeType="withEffect">
                                  <p:stCondLst>
                                    <p:cond delay="60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1000" fill="hold"/>
                                        <p:tgtEl>
                                          <p:spTgt spid="3"/>
                                        </p:tgtEl>
                                        <p:attrNameLst>
                                          <p:attrName>ppt_x</p:attrName>
                                        </p:attrNameLst>
                                      </p:cBhvr>
                                      <p:tavLst>
                                        <p:tav tm="0">
                                          <p:val>
                                            <p:strVal val="1+#ppt_w/2"/>
                                          </p:val>
                                        </p:tav>
                                        <p:tav tm="100000">
                                          <p:val>
                                            <p:strVal val="#ppt_x"/>
                                          </p:val>
                                        </p:tav>
                                      </p:tavLst>
                                    </p:anim>
                                    <p:anim calcmode="lin" valueType="num">
                                      <p:cBhvr additive="base">
                                        <p:cTn id="79"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left)">
                                      <p:cBhvr>
                                        <p:cTn id="84" dur="1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0" grpId="0"/>
      <p:bldP spid="18" grpId="0"/>
      <p:bldP spid="19" grpId="0" animBg="1"/>
      <p:bldP spid="31" grpId="0"/>
      <p:bldP spid="32" grpId="0"/>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r>
              <a:rPr lang="zh-CN" altLang="en-US" sz="3600" dirty="0">
                <a:latin typeface="黑体" pitchFamily="49" charset="-122"/>
                <a:ea typeface="黑体" pitchFamily="49" charset="-122"/>
              </a:rPr>
              <a:t>初等变换之</a:t>
            </a:r>
          </a:p>
          <a:p>
            <a:r>
              <a:rPr lang="zh-CN" altLang="en-US" sz="3600" dirty="0">
                <a:latin typeface="黑体" pitchFamily="49" charset="-122"/>
                <a:ea typeface="黑体" pitchFamily="49" charset="-122"/>
              </a:rPr>
              <a:t>对调变换</a:t>
            </a:r>
            <a:endParaRPr lang="en-US" altLang="zh-CN" sz="3600" dirty="0">
              <a:latin typeface="黑体" pitchFamily="49" charset="-122"/>
              <a:ea typeface="黑体" pitchFamily="49" charset="-122"/>
            </a:endParaRPr>
          </a:p>
        </p:txBody>
      </p:sp>
      <p:sp>
        <p:nvSpPr>
          <p:cNvPr id="10" name="TextBox 9"/>
          <p:cNvSpPr txBox="1"/>
          <p:nvPr/>
        </p:nvSpPr>
        <p:spPr>
          <a:xfrm>
            <a:off x="107504" y="116632"/>
            <a:ext cx="2339102" cy="800219"/>
          </a:xfrm>
          <a:prstGeom prst="rect">
            <a:avLst/>
          </a:prstGeom>
          <a:noFill/>
        </p:spPr>
        <p:txBody>
          <a:bodyPr wrap="none" rtlCol="0">
            <a:spAutoFit/>
          </a:bodyPr>
          <a:lstStyle/>
          <a:p>
            <a:r>
              <a:rPr lang="zh-CN" altLang="zh-CN" sz="2800" b="1" dirty="0"/>
              <a:t>一、初等变换</a:t>
            </a:r>
          </a:p>
          <a:p>
            <a:endParaRPr lang="zh-CN" altLang="en-US" dirty="0"/>
          </a:p>
        </p:txBody>
      </p:sp>
      <p:graphicFrame>
        <p:nvGraphicFramePr>
          <p:cNvPr id="13" name="对象 12"/>
          <p:cNvGraphicFramePr>
            <a:graphicFrameLocks noChangeAspect="1"/>
          </p:cNvGraphicFramePr>
          <p:nvPr>
            <p:extLst>
              <p:ext uri="{D42A27DB-BD31-4B8C-83A1-F6EECF244321}">
                <p14:modId xmlns:p14="http://schemas.microsoft.com/office/powerpoint/2010/main" val="1898262086"/>
              </p:ext>
            </p:extLst>
          </p:nvPr>
        </p:nvGraphicFramePr>
        <p:xfrm>
          <a:off x="4394200" y="2209651"/>
          <a:ext cx="914400" cy="319088"/>
        </p:xfrm>
        <a:graphic>
          <a:graphicData uri="http://schemas.openxmlformats.org/presentationml/2006/ole">
            <mc:AlternateContent xmlns:mc="http://schemas.openxmlformats.org/markup-compatibility/2006">
              <mc:Choice xmlns:v="urn:schemas-microsoft-com:vml" Requires="v">
                <p:oleObj spid="_x0000_s80231" name="Equation" r:id="rId3" imgW="454663" imgH="779422" progId="Equation.DSMT4">
                  <p:embed/>
                </p:oleObj>
              </mc:Choice>
              <mc:Fallback>
                <p:oleObj name="Equation" r:id="rId3" imgW="454663" imgH="779422" progId="Equation.DSMT4">
                  <p:embed/>
                  <p:pic>
                    <p:nvPicPr>
                      <p:cNvPr id="0" name="Picture 22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2209651"/>
                        <a:ext cx="914400"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5" name="组合 94"/>
          <p:cNvGrpSpPr/>
          <p:nvPr/>
        </p:nvGrpSpPr>
        <p:grpSpPr>
          <a:xfrm>
            <a:off x="251520" y="1188621"/>
            <a:ext cx="8100294" cy="1231106"/>
            <a:chOff x="251520" y="1188621"/>
            <a:chExt cx="8100294" cy="1231106"/>
          </a:xfrm>
        </p:grpSpPr>
        <p:grpSp>
          <p:nvGrpSpPr>
            <p:cNvPr id="94" name="组合 93"/>
            <p:cNvGrpSpPr/>
            <p:nvPr/>
          </p:nvGrpSpPr>
          <p:grpSpPr>
            <a:xfrm>
              <a:off x="251520" y="1188621"/>
              <a:ext cx="8100294" cy="1231106"/>
              <a:chOff x="251520" y="1188621"/>
              <a:chExt cx="8100294" cy="1231106"/>
            </a:xfrm>
          </p:grpSpPr>
          <p:graphicFrame>
            <p:nvGraphicFramePr>
              <p:cNvPr id="7" name="对象 6"/>
              <p:cNvGraphicFramePr>
                <a:graphicFrameLocks noChangeAspect="1"/>
              </p:cNvGraphicFramePr>
              <p:nvPr>
                <p:extLst>
                  <p:ext uri="{D42A27DB-BD31-4B8C-83A1-F6EECF244321}">
                    <p14:modId xmlns:p14="http://schemas.microsoft.com/office/powerpoint/2010/main" val="1322595091"/>
                  </p:ext>
                </p:extLst>
              </p:nvPr>
            </p:nvGraphicFramePr>
            <p:xfrm>
              <a:off x="7156400" y="1268760"/>
              <a:ext cx="1016000" cy="482600"/>
            </p:xfrm>
            <a:graphic>
              <a:graphicData uri="http://schemas.openxmlformats.org/presentationml/2006/ole">
                <mc:AlternateContent xmlns:mc="http://schemas.openxmlformats.org/markup-compatibility/2006">
                  <mc:Choice xmlns:v="urn:schemas-microsoft-com:vml" Requires="v">
                    <p:oleObj spid="_x0000_s80232" name="Equation" r:id="rId5" imgW="1016000" imgH="482600" progId="Equation.DSMT4">
                      <p:embed/>
                    </p:oleObj>
                  </mc:Choice>
                  <mc:Fallback>
                    <p:oleObj name="Equation" r:id="rId5" imgW="1016000" imgH="482600" progId="Equation.DSMT4">
                      <p:embed/>
                      <p:pic>
                        <p:nvPicPr>
                          <p:cNvPr id="0" name="Picture 22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6400" y="1268760"/>
                            <a:ext cx="10160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779164406"/>
                  </p:ext>
                </p:extLst>
              </p:nvPr>
            </p:nvGraphicFramePr>
            <p:xfrm>
              <a:off x="3610744" y="1307108"/>
              <a:ext cx="457200" cy="393700"/>
            </p:xfrm>
            <a:graphic>
              <a:graphicData uri="http://schemas.openxmlformats.org/presentationml/2006/ole">
                <mc:AlternateContent xmlns:mc="http://schemas.openxmlformats.org/markup-compatibility/2006">
                  <mc:Choice xmlns:v="urn:schemas-microsoft-com:vml" Requires="v">
                    <p:oleObj spid="_x0000_s80233" name="Equation" r:id="rId7" imgW="457002" imgH="393529" progId="Equation.DSMT4">
                      <p:embed/>
                    </p:oleObj>
                  </mc:Choice>
                  <mc:Fallback>
                    <p:oleObj name="Equation" r:id="rId7" imgW="457002" imgH="393529" progId="Equation.DSMT4">
                      <p:embed/>
                      <p:pic>
                        <p:nvPicPr>
                          <p:cNvPr id="0" name="Picture 22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0744" y="1307108"/>
                            <a:ext cx="4572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251520" y="1188621"/>
                <a:ext cx="8100294" cy="1231106"/>
              </a:xfrm>
              <a:prstGeom prst="rect">
                <a:avLst/>
              </a:prstGeom>
              <a:noFill/>
            </p:spPr>
            <p:txBody>
              <a:bodyPr wrap="none" rtlCol="0">
                <a:spAutoFit/>
              </a:bodyPr>
              <a:lstStyle/>
              <a:p>
                <a:r>
                  <a:rPr lang="zh-CN" altLang="zh-CN" sz="2800" b="1" dirty="0"/>
                  <a:t> </a:t>
                </a:r>
                <a:r>
                  <a:rPr lang="en-US" altLang="zh-CN" sz="2800" b="1" dirty="0"/>
                  <a:t>1</a:t>
                </a:r>
                <a:r>
                  <a:rPr lang="zh-CN" altLang="zh-CN" sz="2800" b="1" dirty="0"/>
                  <a:t>）对调变换：对调</a:t>
                </a:r>
                <a:r>
                  <a:rPr lang="en-US" altLang="zh-CN" sz="2800" b="1" dirty="0"/>
                  <a:t>         </a:t>
                </a:r>
                <a:r>
                  <a:rPr lang="zh-CN" altLang="zh-CN" sz="2800" b="1" dirty="0"/>
                  <a:t>两行（列），记作</a:t>
                </a:r>
                <a:r>
                  <a:rPr lang="en-US" altLang="zh-CN" sz="2800" b="1" dirty="0"/>
                  <a:t>              </a:t>
                </a:r>
              </a:p>
              <a:p>
                <a:r>
                  <a:rPr lang="en-US" altLang="zh-CN" sz="2800" b="1" dirty="0"/>
                  <a:t>                 </a:t>
                </a:r>
                <a:r>
                  <a:rPr lang="zh-CN" altLang="zh-CN" sz="2800" b="1" dirty="0"/>
                  <a:t>；</a:t>
                </a:r>
              </a:p>
              <a:p>
                <a:endParaRPr lang="zh-CN" altLang="en-US" dirty="0"/>
              </a:p>
            </p:txBody>
          </p:sp>
        </p:grpSp>
        <p:graphicFrame>
          <p:nvGraphicFramePr>
            <p:cNvPr id="14" name="对象 13"/>
            <p:cNvGraphicFramePr>
              <a:graphicFrameLocks noChangeAspect="1"/>
            </p:cNvGraphicFramePr>
            <p:nvPr>
              <p:extLst>
                <p:ext uri="{D42A27DB-BD31-4B8C-83A1-F6EECF244321}">
                  <p14:modId xmlns:p14="http://schemas.microsoft.com/office/powerpoint/2010/main" val="997754886"/>
                </p:ext>
              </p:extLst>
            </p:nvPr>
          </p:nvGraphicFramePr>
          <p:xfrm>
            <a:off x="251520" y="1722264"/>
            <a:ext cx="1371600" cy="482600"/>
          </p:xfrm>
          <a:graphic>
            <a:graphicData uri="http://schemas.openxmlformats.org/presentationml/2006/ole">
              <mc:AlternateContent xmlns:mc="http://schemas.openxmlformats.org/markup-compatibility/2006">
                <mc:Choice xmlns:v="urn:schemas-microsoft-com:vml" Requires="v">
                  <p:oleObj spid="_x0000_s80234" name="Equation" r:id="rId9" imgW="1371600" imgH="482600" progId="Equation.DSMT4">
                    <p:embed/>
                  </p:oleObj>
                </mc:Choice>
                <mc:Fallback>
                  <p:oleObj name="Equation" r:id="rId9" imgW="1371600" imgH="482600" progId="Equation.DSMT4">
                    <p:embed/>
                    <p:pic>
                      <p:nvPicPr>
                        <p:cNvPr id="0" name="Picture 22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520" y="1722264"/>
                          <a:ext cx="1371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 name="对象 17"/>
          <p:cNvGraphicFramePr>
            <a:graphicFrameLocks noChangeAspect="1"/>
          </p:cNvGraphicFramePr>
          <p:nvPr>
            <p:extLst>
              <p:ext uri="{D42A27DB-BD31-4B8C-83A1-F6EECF244321}">
                <p14:modId xmlns:p14="http://schemas.microsoft.com/office/powerpoint/2010/main" val="2579508649"/>
              </p:ext>
            </p:extLst>
          </p:nvPr>
        </p:nvGraphicFramePr>
        <p:xfrm>
          <a:off x="4297159" y="2052315"/>
          <a:ext cx="177800" cy="304800"/>
        </p:xfrm>
        <a:graphic>
          <a:graphicData uri="http://schemas.openxmlformats.org/presentationml/2006/ole">
            <mc:AlternateContent xmlns:mc="http://schemas.openxmlformats.org/markup-compatibility/2006">
              <mc:Choice xmlns:v="urn:schemas-microsoft-com:vml" Requires="v">
                <p:oleObj spid="_x0000_s80235" name="Equation" r:id="rId11" imgW="177569" imgH="304404" progId="Equation.DSMT4">
                  <p:embed/>
                </p:oleObj>
              </mc:Choice>
              <mc:Fallback>
                <p:oleObj name="Equation" r:id="rId11" imgW="177569" imgH="304404" progId="Equation.DSMT4">
                  <p:embed/>
                  <p:pic>
                    <p:nvPicPr>
                      <p:cNvPr id="0" name="Picture 22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7159" y="2052315"/>
                        <a:ext cx="177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组合 19"/>
          <p:cNvGrpSpPr/>
          <p:nvPr/>
        </p:nvGrpSpPr>
        <p:grpSpPr>
          <a:xfrm>
            <a:off x="6444208" y="2290412"/>
            <a:ext cx="1728192" cy="850556"/>
            <a:chOff x="5986402" y="2479356"/>
            <a:chExt cx="1954026" cy="850556"/>
          </a:xfrm>
          <a:solidFill>
            <a:schemeClr val="tx2">
              <a:lumMod val="40000"/>
              <a:lumOff val="60000"/>
            </a:schemeClr>
          </a:solidFill>
          <a:effectLst>
            <a:outerShdw blurRad="50800" dist="38100" dir="8100000" algn="tr" rotWithShape="0">
              <a:prstClr val="black">
                <a:alpha val="40000"/>
              </a:prstClr>
            </a:outerShdw>
          </a:effectLst>
        </p:grpSpPr>
        <p:sp>
          <p:nvSpPr>
            <p:cNvPr id="21" name="椭圆形标注 20"/>
            <p:cNvSpPr/>
            <p:nvPr/>
          </p:nvSpPr>
          <p:spPr>
            <a:xfrm>
              <a:off x="5986402" y="2479356"/>
              <a:ext cx="1954026" cy="850556"/>
            </a:xfrm>
            <a:prstGeom prst="wedgeEllipseCallout">
              <a:avLst>
                <a:gd name="adj1" fmla="val -56890"/>
                <a:gd name="adj2" fmla="val 5981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第   行</a:t>
              </a:r>
            </a:p>
          </p:txBody>
        </p:sp>
        <p:graphicFrame>
          <p:nvGraphicFramePr>
            <p:cNvPr id="22" name="对象 21"/>
            <p:cNvGraphicFramePr>
              <a:graphicFrameLocks noChangeAspect="1"/>
            </p:cNvGraphicFramePr>
            <p:nvPr>
              <p:extLst>
                <p:ext uri="{D42A27DB-BD31-4B8C-83A1-F6EECF244321}">
                  <p14:modId xmlns:p14="http://schemas.microsoft.com/office/powerpoint/2010/main" val="2435708836"/>
                </p:ext>
              </p:extLst>
            </p:nvPr>
          </p:nvGraphicFramePr>
          <p:xfrm>
            <a:off x="6881997" y="2763320"/>
            <a:ext cx="139700" cy="292100"/>
          </p:xfrm>
          <a:graphic>
            <a:graphicData uri="http://schemas.openxmlformats.org/presentationml/2006/ole">
              <mc:AlternateContent xmlns:mc="http://schemas.openxmlformats.org/markup-compatibility/2006">
                <mc:Choice xmlns:v="urn:schemas-microsoft-com:vml" Requires="v">
                  <p:oleObj spid="_x0000_s80236" name="Equation" r:id="rId13" imgW="139639" imgH="291973" progId="Equation.DSMT4">
                    <p:embed/>
                  </p:oleObj>
                </mc:Choice>
                <mc:Fallback>
                  <p:oleObj name="Equation" r:id="rId13" imgW="139639" imgH="291973" progId="Equation.DSMT4">
                    <p:embed/>
                    <p:pic>
                      <p:nvPicPr>
                        <p:cNvPr id="0" name="Picture 22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81997" y="2763320"/>
                          <a:ext cx="1397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 name="组合 40"/>
          <p:cNvGrpSpPr/>
          <p:nvPr/>
        </p:nvGrpSpPr>
        <p:grpSpPr>
          <a:xfrm>
            <a:off x="0" y="3633537"/>
            <a:ext cx="1809492" cy="973547"/>
            <a:chOff x="843003" y="3950338"/>
            <a:chExt cx="1809492" cy="973547"/>
          </a:xfrm>
        </p:grpSpPr>
        <p:grpSp>
          <p:nvGrpSpPr>
            <p:cNvPr id="42" name="组合 41"/>
            <p:cNvGrpSpPr/>
            <p:nvPr/>
          </p:nvGrpSpPr>
          <p:grpSpPr>
            <a:xfrm>
              <a:off x="843003" y="3950338"/>
              <a:ext cx="1809492" cy="973547"/>
              <a:chOff x="843003" y="3950338"/>
              <a:chExt cx="1809492" cy="973547"/>
            </a:xfrm>
          </p:grpSpPr>
          <p:sp>
            <p:nvSpPr>
              <p:cNvPr id="44" name="椭圆形标注 43"/>
              <p:cNvSpPr/>
              <p:nvPr/>
            </p:nvSpPr>
            <p:spPr>
              <a:xfrm rot="11172156">
                <a:off x="843003" y="3950338"/>
                <a:ext cx="1809492" cy="973547"/>
              </a:xfrm>
              <a:prstGeom prst="wedgeEllipseCallout">
                <a:avLst>
                  <a:gd name="adj1" fmla="val -78644"/>
                  <a:gd name="adj2" fmla="val 43299"/>
                </a:avLst>
              </a:prstGeom>
              <a:solidFill>
                <a:schemeClr val="accent6">
                  <a:lumMod val="60000"/>
                  <a:lumOff val="4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tx1"/>
                  </a:solidFill>
                </a:endParaRPr>
              </a:p>
            </p:txBody>
          </p:sp>
          <p:sp>
            <p:nvSpPr>
              <p:cNvPr id="45" name="TextBox 44"/>
              <p:cNvSpPr txBox="1"/>
              <p:nvPr/>
            </p:nvSpPr>
            <p:spPr>
              <a:xfrm>
                <a:off x="1115616" y="4201924"/>
                <a:ext cx="1233030" cy="523220"/>
              </a:xfrm>
              <a:prstGeom prst="rect">
                <a:avLst/>
              </a:prstGeom>
              <a:noFill/>
            </p:spPr>
            <p:txBody>
              <a:bodyPr wrap="none" rtlCol="0">
                <a:spAutoFit/>
              </a:bodyPr>
              <a:lstStyle/>
              <a:p>
                <a:r>
                  <a:rPr lang="zh-CN" altLang="en-US" sz="2800" b="1" dirty="0"/>
                  <a:t>第    行</a:t>
                </a:r>
              </a:p>
            </p:txBody>
          </p:sp>
        </p:grpSp>
        <p:graphicFrame>
          <p:nvGraphicFramePr>
            <p:cNvPr id="43" name="对象 42"/>
            <p:cNvGraphicFramePr>
              <a:graphicFrameLocks noChangeAspect="1"/>
            </p:cNvGraphicFramePr>
            <p:nvPr>
              <p:extLst>
                <p:ext uri="{D42A27DB-BD31-4B8C-83A1-F6EECF244321}">
                  <p14:modId xmlns:p14="http://schemas.microsoft.com/office/powerpoint/2010/main" val="3550378424"/>
                </p:ext>
              </p:extLst>
            </p:nvPr>
          </p:nvGraphicFramePr>
          <p:xfrm>
            <a:off x="1608807" y="4313506"/>
            <a:ext cx="203200" cy="342900"/>
          </p:xfrm>
          <a:graphic>
            <a:graphicData uri="http://schemas.openxmlformats.org/presentationml/2006/ole">
              <mc:AlternateContent xmlns:mc="http://schemas.openxmlformats.org/markup-compatibility/2006">
                <mc:Choice xmlns:v="urn:schemas-microsoft-com:vml" Requires="v">
                  <p:oleObj spid="_x0000_s80237" name="Equation" r:id="rId15" imgW="203112" imgH="342751" progId="Equation.DSMT4">
                    <p:embed/>
                  </p:oleObj>
                </mc:Choice>
                <mc:Fallback>
                  <p:oleObj name="Equation" r:id="rId15" imgW="203112" imgH="342751" progId="Equation.DSMT4">
                    <p:embed/>
                    <p:pic>
                      <p:nvPicPr>
                        <p:cNvPr id="0" name="Picture 22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8807" y="4313506"/>
                          <a:ext cx="2032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2" name="对象 71"/>
          <p:cNvGraphicFramePr>
            <a:graphicFrameLocks noChangeAspect="1"/>
          </p:cNvGraphicFramePr>
          <p:nvPr>
            <p:extLst>
              <p:ext uri="{D42A27DB-BD31-4B8C-83A1-F6EECF244321}">
                <p14:modId xmlns:p14="http://schemas.microsoft.com/office/powerpoint/2010/main" val="1382416423"/>
              </p:ext>
            </p:extLst>
          </p:nvPr>
        </p:nvGraphicFramePr>
        <p:xfrm>
          <a:off x="2363788" y="2155676"/>
          <a:ext cx="3911600" cy="2857500"/>
        </p:xfrm>
        <a:graphic>
          <a:graphicData uri="http://schemas.openxmlformats.org/presentationml/2006/ole">
            <mc:AlternateContent xmlns:mc="http://schemas.openxmlformats.org/markup-compatibility/2006">
              <mc:Choice xmlns:v="urn:schemas-microsoft-com:vml" Requires="v">
                <p:oleObj spid="_x0000_s80238" name="Equation" r:id="rId17" imgW="3911600" imgH="2857500" progId="Equation.DSMT4">
                  <p:embed/>
                </p:oleObj>
              </mc:Choice>
              <mc:Fallback>
                <p:oleObj name="Equation" r:id="rId17" imgW="3911600" imgH="2857500" progId="Equation.DSMT4">
                  <p:embed/>
                  <p:pic>
                    <p:nvPicPr>
                      <p:cNvPr id="0" name="Picture 225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63788" y="2155676"/>
                        <a:ext cx="3911600" cy="285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1" name="组合 80"/>
          <p:cNvGrpSpPr/>
          <p:nvPr/>
        </p:nvGrpSpPr>
        <p:grpSpPr>
          <a:xfrm>
            <a:off x="2411759" y="2996877"/>
            <a:ext cx="3816000" cy="423590"/>
            <a:chOff x="2411759" y="3149426"/>
            <a:chExt cx="3816000" cy="423590"/>
          </a:xfrm>
        </p:grpSpPr>
        <p:graphicFrame>
          <p:nvGraphicFramePr>
            <p:cNvPr id="15" name="对象 14"/>
            <p:cNvGraphicFramePr>
              <a:graphicFrameLocks noChangeAspect="1"/>
            </p:cNvGraphicFramePr>
            <p:nvPr>
              <p:extLst>
                <p:ext uri="{D42A27DB-BD31-4B8C-83A1-F6EECF244321}">
                  <p14:modId xmlns:p14="http://schemas.microsoft.com/office/powerpoint/2010/main" val="4234997327"/>
                </p:ext>
              </p:extLst>
            </p:nvPr>
          </p:nvGraphicFramePr>
          <p:xfrm>
            <a:off x="4049509" y="3149426"/>
            <a:ext cx="114300" cy="177800"/>
          </p:xfrm>
          <a:graphic>
            <a:graphicData uri="http://schemas.openxmlformats.org/presentationml/2006/ole">
              <mc:AlternateContent xmlns:mc="http://schemas.openxmlformats.org/markup-compatibility/2006">
                <mc:Choice xmlns:v="urn:schemas-microsoft-com:vml" Requires="v">
                  <p:oleObj spid="_x0000_s80239" name="Equation" r:id="rId19" imgW="114102" imgH="177492" progId="Equation.DSMT4">
                    <p:embed/>
                  </p:oleObj>
                </mc:Choice>
                <mc:Fallback>
                  <p:oleObj name="Equation" r:id="rId19" imgW="114102" imgH="177492" progId="Equation.DSMT4">
                    <p:embed/>
                    <p:pic>
                      <p:nvPicPr>
                        <p:cNvPr id="0" name="Picture 225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49509" y="3149426"/>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915467917"/>
                </p:ext>
              </p:extLst>
            </p:nvPr>
          </p:nvGraphicFramePr>
          <p:xfrm>
            <a:off x="4049509" y="3149426"/>
            <a:ext cx="114300" cy="177800"/>
          </p:xfrm>
          <a:graphic>
            <a:graphicData uri="http://schemas.openxmlformats.org/presentationml/2006/ole">
              <mc:AlternateContent xmlns:mc="http://schemas.openxmlformats.org/markup-compatibility/2006">
                <mc:Choice xmlns:v="urn:schemas-microsoft-com:vml" Requires="v">
                  <p:oleObj spid="_x0000_s80240" name="Equation" r:id="rId21" imgW="114102" imgH="177492" progId="Equation.DSMT4">
                    <p:embed/>
                  </p:oleObj>
                </mc:Choice>
                <mc:Fallback>
                  <p:oleObj name="Equation" r:id="rId21" imgW="114102" imgH="177492" progId="Equation.DSMT4">
                    <p:embed/>
                    <p:pic>
                      <p:nvPicPr>
                        <p:cNvPr id="0" name="Picture 226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49509" y="3149426"/>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392650790"/>
                </p:ext>
              </p:extLst>
            </p:nvPr>
          </p:nvGraphicFramePr>
          <p:xfrm>
            <a:off x="4049509" y="3149426"/>
            <a:ext cx="114300" cy="177800"/>
          </p:xfrm>
          <a:graphic>
            <a:graphicData uri="http://schemas.openxmlformats.org/presentationml/2006/ole">
              <mc:AlternateContent xmlns:mc="http://schemas.openxmlformats.org/markup-compatibility/2006">
                <mc:Choice xmlns:v="urn:schemas-microsoft-com:vml" Requires="v">
                  <p:oleObj spid="_x0000_s80241" name="Equation" r:id="rId22" imgW="114102" imgH="177492" progId="Equation.DSMT4">
                    <p:embed/>
                  </p:oleObj>
                </mc:Choice>
                <mc:Fallback>
                  <p:oleObj name="Equation" r:id="rId22" imgW="114102" imgH="177492" progId="Equation.DSMT4">
                    <p:embed/>
                    <p:pic>
                      <p:nvPicPr>
                        <p:cNvPr id="0" name="Picture 226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49509" y="3149426"/>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 name="矩形 73"/>
            <p:cNvSpPr>
              <a:spLocks/>
            </p:cNvSpPr>
            <p:nvPr/>
          </p:nvSpPr>
          <p:spPr>
            <a:xfrm>
              <a:off x="2411759" y="3311230"/>
              <a:ext cx="3816000" cy="252000"/>
            </a:xfrm>
            <a:prstGeom prst="rect">
              <a:avLst/>
            </a:prstGeom>
            <a:solidFill>
              <a:schemeClr val="accent1">
                <a:alpha val="73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5" name="对象 74"/>
            <p:cNvGraphicFramePr>
              <a:graphicFrameLocks noChangeAspect="1"/>
            </p:cNvGraphicFramePr>
            <p:nvPr>
              <p:extLst>
                <p:ext uri="{D42A27DB-BD31-4B8C-83A1-F6EECF244321}">
                  <p14:modId xmlns:p14="http://schemas.microsoft.com/office/powerpoint/2010/main" val="3349119856"/>
                </p:ext>
              </p:extLst>
            </p:nvPr>
          </p:nvGraphicFramePr>
          <p:xfrm>
            <a:off x="2483768" y="3193604"/>
            <a:ext cx="3721688" cy="379412"/>
          </p:xfrm>
          <a:graphic>
            <a:graphicData uri="http://schemas.openxmlformats.org/presentationml/2006/ole">
              <mc:AlternateContent xmlns:mc="http://schemas.openxmlformats.org/markup-compatibility/2006">
                <mc:Choice xmlns:v="urn:schemas-microsoft-com:vml" Requires="v">
                  <p:oleObj spid="_x0000_s80242" name="Equation" r:id="rId23" imgW="3657600" imgH="406400" progId="Equation.DSMT4">
                    <p:embed/>
                  </p:oleObj>
                </mc:Choice>
                <mc:Fallback>
                  <p:oleObj name="Equation" r:id="rId23" imgW="3657600" imgH="406400" progId="Equation.DSMT4">
                    <p:embed/>
                    <p:pic>
                      <p:nvPicPr>
                        <p:cNvPr id="0" name="Picture 226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83768" y="3193604"/>
                          <a:ext cx="3721688"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0" name="组合 79"/>
          <p:cNvGrpSpPr/>
          <p:nvPr/>
        </p:nvGrpSpPr>
        <p:grpSpPr>
          <a:xfrm>
            <a:off x="2411759" y="3564483"/>
            <a:ext cx="3816000" cy="419100"/>
            <a:chOff x="2411759" y="3717032"/>
            <a:chExt cx="3816000" cy="419100"/>
          </a:xfrm>
        </p:grpSpPr>
        <p:sp>
          <p:nvSpPr>
            <p:cNvPr id="77" name="矩形 76"/>
            <p:cNvSpPr>
              <a:spLocks/>
            </p:cNvSpPr>
            <p:nvPr/>
          </p:nvSpPr>
          <p:spPr>
            <a:xfrm>
              <a:off x="2411759" y="3801333"/>
              <a:ext cx="3816000" cy="288000"/>
            </a:xfrm>
            <a:prstGeom prst="rect">
              <a:avLst/>
            </a:prstGeom>
            <a:solidFill>
              <a:schemeClr val="accent6">
                <a:lumMod val="60000"/>
                <a:lumOff val="40000"/>
                <a:alpha val="73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8" name="对象 77"/>
            <p:cNvGraphicFramePr>
              <a:graphicFrameLocks noChangeAspect="1"/>
            </p:cNvGraphicFramePr>
            <p:nvPr>
              <p:extLst>
                <p:ext uri="{D42A27DB-BD31-4B8C-83A1-F6EECF244321}">
                  <p14:modId xmlns:p14="http://schemas.microsoft.com/office/powerpoint/2010/main" val="333331875"/>
                </p:ext>
              </p:extLst>
            </p:nvPr>
          </p:nvGraphicFramePr>
          <p:xfrm>
            <a:off x="2506663" y="3717032"/>
            <a:ext cx="3594100" cy="419100"/>
          </p:xfrm>
          <a:graphic>
            <a:graphicData uri="http://schemas.openxmlformats.org/presentationml/2006/ole">
              <mc:AlternateContent xmlns:mc="http://schemas.openxmlformats.org/markup-compatibility/2006">
                <mc:Choice xmlns:v="urn:schemas-microsoft-com:vml" Requires="v">
                  <p:oleObj spid="_x0000_s80243" name="Equation" r:id="rId25" imgW="3594100" imgH="419100" progId="Equation.DSMT4">
                    <p:embed/>
                  </p:oleObj>
                </mc:Choice>
                <mc:Fallback>
                  <p:oleObj name="Equation" r:id="rId25" imgW="3594100" imgH="419100" progId="Equation.DSMT4">
                    <p:embed/>
                    <p:pic>
                      <p:nvPicPr>
                        <p:cNvPr id="0" name="Picture 226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06663" y="3717032"/>
                          <a:ext cx="35941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 name="矩形 32"/>
          <p:cNvSpPr/>
          <p:nvPr/>
        </p:nvSpPr>
        <p:spPr>
          <a:xfrm>
            <a:off x="-36512" y="595536"/>
            <a:ext cx="1169551" cy="601216"/>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定义</a:t>
            </a:r>
          </a:p>
        </p:txBody>
      </p:sp>
      <p:sp>
        <p:nvSpPr>
          <p:cNvPr id="97" name="矩形 96"/>
          <p:cNvSpPr/>
          <p:nvPr/>
        </p:nvSpPr>
        <p:spPr>
          <a:xfrm>
            <a:off x="-47297" y="2204864"/>
            <a:ext cx="8219697"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75729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wipe(left)">
                                      <p:cBhvr>
                                        <p:cTn id="17" dur="1250"/>
                                        <p:tgtEl>
                                          <p:spTgt spid="9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9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1.94444E-6 3.7037E-6 L -0.00781 0.08495 " pathEditMode="relative" rAng="0" ptsTypes="AA">
                                      <p:cBhvr>
                                        <p:cTn id="25" dur="2000" fill="hold"/>
                                        <p:tgtEl>
                                          <p:spTgt spid="20"/>
                                        </p:tgtEl>
                                        <p:attrNameLst>
                                          <p:attrName>ppt_x</p:attrName>
                                          <p:attrName>ppt_y</p:attrName>
                                        </p:attrNameLst>
                                      </p:cBhvr>
                                      <p:rCtr x="-399" y="4236"/>
                                    </p:animMotion>
                                  </p:childTnLst>
                                </p:cTn>
                              </p:par>
                              <p:par>
                                <p:cTn id="26" presetID="64" presetClass="path" presetSubtype="0" accel="50000" decel="50000" fill="hold" nodeType="withEffect">
                                  <p:stCondLst>
                                    <p:cond delay="0"/>
                                  </p:stCondLst>
                                  <p:childTnLst>
                                    <p:animMotion origin="layout" path="M 2.77778E-7 -3.33333E-6 L 0.00278 -0.09143 " pathEditMode="relative" rAng="0" ptsTypes="AA">
                                      <p:cBhvr>
                                        <p:cTn id="27" dur="2000" fill="hold"/>
                                        <p:tgtEl>
                                          <p:spTgt spid="41"/>
                                        </p:tgtEl>
                                        <p:attrNameLst>
                                          <p:attrName>ppt_x</p:attrName>
                                          <p:attrName>ppt_y</p:attrName>
                                        </p:attrNameLst>
                                      </p:cBhvr>
                                      <p:rCtr x="139" y="-4583"/>
                                    </p:animMotion>
                                  </p:childTnLst>
                                </p:cTn>
                              </p:par>
                              <p:par>
                                <p:cTn id="28" presetID="64" presetClass="path" presetSubtype="0" accel="50000" decel="50000" fill="hold" nodeType="withEffect">
                                  <p:stCondLst>
                                    <p:cond delay="0"/>
                                  </p:stCondLst>
                                  <p:childTnLst>
                                    <p:animMotion origin="layout" path="M 4.16667E-6 -0.0088 L -0.00382 -0.08125 " pathEditMode="relative" rAng="0" ptsTypes="AA">
                                      <p:cBhvr>
                                        <p:cTn id="29" dur="2000" fill="hold"/>
                                        <p:tgtEl>
                                          <p:spTgt spid="80"/>
                                        </p:tgtEl>
                                        <p:attrNameLst>
                                          <p:attrName>ppt_x</p:attrName>
                                          <p:attrName>ppt_y</p:attrName>
                                        </p:attrNameLst>
                                      </p:cBhvr>
                                      <p:rCtr x="-191" y="-3634"/>
                                    </p:animMotion>
                                  </p:childTnLst>
                                </p:cTn>
                              </p:par>
                              <p:par>
                                <p:cTn id="30" presetID="42" presetClass="path" presetSubtype="0" accel="50000" decel="50000" fill="hold" nodeType="withEffect">
                                  <p:stCondLst>
                                    <p:cond delay="0"/>
                                  </p:stCondLst>
                                  <p:childTnLst>
                                    <p:animMotion origin="layout" path="M 1.11111E-6 0 L 1.11111E-6 0.07361 " pathEditMode="relative" rAng="0" ptsTypes="AA">
                                      <p:cBhvr>
                                        <p:cTn id="31" dur="2000" fill="hold"/>
                                        <p:tgtEl>
                                          <p:spTgt spid="81"/>
                                        </p:tgtEl>
                                        <p:attrNameLst>
                                          <p:attrName>ppt_x</p:attrName>
                                          <p:attrName>ppt_y</p:attrName>
                                        </p:attrNameLst>
                                      </p:cBhvr>
                                      <p:rCtr x="0" y="3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9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倍</a:t>
            </a:r>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乘</a:t>
            </a:r>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变</a:t>
            </a:r>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换</a:t>
            </a:r>
            <a:endParaRPr lang="en-US" altLang="zh-CN" sz="3600" dirty="0">
              <a:latin typeface="黑体" pitchFamily="49" charset="-122"/>
              <a:ea typeface="黑体" pitchFamily="49" charset="-122"/>
            </a:endParaRPr>
          </a:p>
          <a:p>
            <a:endParaRPr lang="zh-CN" altLang="en-US" sz="3600" dirty="0">
              <a:latin typeface="黑体" pitchFamily="49" charset="-122"/>
              <a:ea typeface="黑体" pitchFamily="49" charset="-122"/>
            </a:endParaRPr>
          </a:p>
          <a:p>
            <a:endParaRPr lang="en-US" altLang="zh-CN" dirty="0"/>
          </a:p>
        </p:txBody>
      </p:sp>
      <p:grpSp>
        <p:nvGrpSpPr>
          <p:cNvPr id="19" name="组合 18"/>
          <p:cNvGrpSpPr/>
          <p:nvPr/>
        </p:nvGrpSpPr>
        <p:grpSpPr>
          <a:xfrm>
            <a:off x="35496" y="260648"/>
            <a:ext cx="8208912" cy="1007864"/>
            <a:chOff x="35496" y="260648"/>
            <a:chExt cx="8208912" cy="1007864"/>
          </a:xfrm>
        </p:grpSpPr>
        <p:graphicFrame>
          <p:nvGraphicFramePr>
            <p:cNvPr id="4" name="对象 3"/>
            <p:cNvGraphicFramePr>
              <a:graphicFrameLocks noChangeAspect="1"/>
            </p:cNvGraphicFramePr>
            <p:nvPr>
              <p:extLst>
                <p:ext uri="{D42A27DB-BD31-4B8C-83A1-F6EECF244321}">
                  <p14:modId xmlns:p14="http://schemas.microsoft.com/office/powerpoint/2010/main" val="2577908638"/>
                </p:ext>
              </p:extLst>
            </p:nvPr>
          </p:nvGraphicFramePr>
          <p:xfrm>
            <a:off x="179512" y="836712"/>
            <a:ext cx="1752600" cy="431800"/>
          </p:xfrm>
          <a:graphic>
            <a:graphicData uri="http://schemas.openxmlformats.org/presentationml/2006/ole">
              <mc:AlternateContent xmlns:mc="http://schemas.openxmlformats.org/markup-compatibility/2006">
                <mc:Choice xmlns:v="urn:schemas-microsoft-com:vml" Requires="v">
                  <p:oleObj spid="_x0000_s76043" name="Equation" r:id="rId3" imgW="1752600" imgH="431800" progId="Equation.DSMT4">
                    <p:embed/>
                  </p:oleObj>
                </mc:Choice>
                <mc:Fallback>
                  <p:oleObj name="Equation" r:id="rId3" imgW="1752600" imgH="431800" progId="Equation.DSMT4">
                    <p:embed/>
                    <p:pic>
                      <p:nvPicPr>
                        <p:cNvPr id="0" name="Picture 12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836712"/>
                          <a:ext cx="1752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742943572"/>
                </p:ext>
              </p:extLst>
            </p:nvPr>
          </p:nvGraphicFramePr>
          <p:xfrm>
            <a:off x="3970660" y="375196"/>
            <a:ext cx="241300" cy="317500"/>
          </p:xfrm>
          <a:graphic>
            <a:graphicData uri="http://schemas.openxmlformats.org/presentationml/2006/ole">
              <mc:AlternateContent xmlns:mc="http://schemas.openxmlformats.org/markup-compatibility/2006">
                <mc:Choice xmlns:v="urn:schemas-microsoft-com:vml" Requires="v">
                  <p:oleObj spid="_x0000_s76044" name="Equation" r:id="rId5" imgW="241091" imgH="317225" progId="Equation.DSMT4">
                    <p:embed/>
                  </p:oleObj>
                </mc:Choice>
                <mc:Fallback>
                  <p:oleObj name="Equation" r:id="rId5" imgW="241091" imgH="317225" progId="Equation.DSMT4">
                    <p:embed/>
                    <p:pic>
                      <p:nvPicPr>
                        <p:cNvPr id="0" name="Picture 12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0660" y="375196"/>
                          <a:ext cx="2413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5496" y="260648"/>
              <a:ext cx="8208912" cy="997196"/>
            </a:xfrm>
            <a:prstGeom prst="rect">
              <a:avLst/>
            </a:prstGeom>
            <a:noFill/>
          </p:spPr>
          <p:txBody>
            <a:bodyPr wrap="square" rtlCol="0">
              <a:spAutoFit/>
            </a:bodyPr>
            <a:lstStyle/>
            <a:p>
              <a:pPr>
                <a:lnSpc>
                  <a:spcPct val="110000"/>
                </a:lnSpc>
              </a:pPr>
              <a:r>
                <a:rPr lang="en-US" altLang="zh-CN" sz="2800" b="1" dirty="0"/>
                <a:t>2</a:t>
              </a:r>
              <a:r>
                <a:rPr lang="zh-CN" altLang="zh-CN" sz="2800" b="1" dirty="0"/>
                <a:t>）倍乘变换：用非零数</a:t>
              </a:r>
              <a:r>
                <a:rPr lang="en-US" altLang="zh-CN" sz="2800" b="1" dirty="0"/>
                <a:t>    </a:t>
              </a:r>
              <a:r>
                <a:rPr lang="zh-CN" altLang="zh-CN" sz="2800" b="1" dirty="0"/>
                <a:t>乘第</a:t>
              </a:r>
              <a:r>
                <a:rPr lang="en-US" altLang="zh-CN" sz="2800" b="1" dirty="0"/>
                <a:t>  </a:t>
              </a:r>
              <a:r>
                <a:rPr lang="zh-CN" altLang="zh-CN" sz="2800" b="1" dirty="0"/>
                <a:t>行（列），记作</a:t>
              </a:r>
              <a:r>
                <a:rPr lang="en-US" altLang="zh-CN" sz="2800" b="1" dirty="0"/>
                <a:t>  </a:t>
              </a:r>
            </a:p>
            <a:p>
              <a:r>
                <a:rPr lang="en-US" altLang="zh-CN" sz="2800" b="1" dirty="0"/>
                <a:t>                       </a:t>
              </a:r>
              <a:r>
                <a:rPr lang="zh-CN" altLang="zh-CN" sz="2800" b="1" dirty="0"/>
                <a:t>；</a:t>
              </a:r>
              <a:r>
                <a:rPr lang="en-US" altLang="zh-CN" sz="2800" b="1" dirty="0"/>
                <a:t>	</a:t>
              </a:r>
              <a:endParaRPr lang="zh-CN" altLang="en-US" sz="2800" b="1" dirty="0"/>
            </a:p>
          </p:txBody>
        </p:sp>
        <p:graphicFrame>
          <p:nvGraphicFramePr>
            <p:cNvPr id="11" name="对象 10"/>
            <p:cNvGraphicFramePr>
              <a:graphicFrameLocks noChangeAspect="1"/>
            </p:cNvGraphicFramePr>
            <p:nvPr>
              <p:extLst>
                <p:ext uri="{D42A27DB-BD31-4B8C-83A1-F6EECF244321}">
                  <p14:modId xmlns:p14="http://schemas.microsoft.com/office/powerpoint/2010/main" val="1114111204"/>
                </p:ext>
              </p:extLst>
            </p:nvPr>
          </p:nvGraphicFramePr>
          <p:xfrm>
            <a:off x="4932040" y="375196"/>
            <a:ext cx="152400" cy="317500"/>
          </p:xfrm>
          <a:graphic>
            <a:graphicData uri="http://schemas.openxmlformats.org/presentationml/2006/ole">
              <mc:AlternateContent xmlns:mc="http://schemas.openxmlformats.org/markup-compatibility/2006">
                <mc:Choice xmlns:v="urn:schemas-microsoft-com:vml" Requires="v">
                  <p:oleObj spid="_x0000_s76045" name="Equation" r:id="rId7" imgW="152268" imgH="317225" progId="Equation.DSMT4">
                    <p:embed/>
                  </p:oleObj>
                </mc:Choice>
                <mc:Fallback>
                  <p:oleObj name="Equation" r:id="rId7" imgW="152268" imgH="317225" progId="Equation.DSMT4">
                    <p:embed/>
                    <p:pic>
                      <p:nvPicPr>
                        <p:cNvPr id="0" name="Picture 12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375196"/>
                          <a:ext cx="1524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 name="对象 11"/>
          <p:cNvGraphicFramePr>
            <a:graphicFrameLocks noChangeAspect="1"/>
          </p:cNvGraphicFramePr>
          <p:nvPr>
            <p:extLst>
              <p:ext uri="{D42A27DB-BD31-4B8C-83A1-F6EECF244321}">
                <p14:modId xmlns:p14="http://schemas.microsoft.com/office/powerpoint/2010/main" val="614416935"/>
              </p:ext>
            </p:extLst>
          </p:nvPr>
        </p:nvGraphicFramePr>
        <p:xfrm>
          <a:off x="2307454" y="1559102"/>
          <a:ext cx="3992738" cy="3022026"/>
        </p:xfrm>
        <a:graphic>
          <a:graphicData uri="http://schemas.openxmlformats.org/presentationml/2006/ole">
            <mc:AlternateContent xmlns:mc="http://schemas.openxmlformats.org/markup-compatibility/2006">
              <mc:Choice xmlns:v="urn:schemas-microsoft-com:vml" Requires="v">
                <p:oleObj spid="_x0000_s76046" name="Equation" r:id="rId9" imgW="2768600" imgH="2095500" progId="Equation.DSMT4">
                  <p:embed/>
                </p:oleObj>
              </mc:Choice>
              <mc:Fallback>
                <p:oleObj name="Equation" r:id="rId9" imgW="2768600" imgH="2095500" progId="Equation.DSMT4">
                  <p:embed/>
                  <p:pic>
                    <p:nvPicPr>
                      <p:cNvPr id="0" name="Picture 12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7454" y="1559102"/>
                        <a:ext cx="3992738" cy="30220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组合 12"/>
          <p:cNvGrpSpPr/>
          <p:nvPr/>
        </p:nvGrpSpPr>
        <p:grpSpPr>
          <a:xfrm>
            <a:off x="2345645" y="2276872"/>
            <a:ext cx="3844270" cy="412550"/>
            <a:chOff x="1049501" y="1961296"/>
            <a:chExt cx="2686619" cy="292100"/>
          </a:xfrm>
        </p:grpSpPr>
        <p:sp>
          <p:nvSpPr>
            <p:cNvPr id="14" name="矩形 13"/>
            <p:cNvSpPr>
              <a:spLocks noChangeAspect="1"/>
            </p:cNvSpPr>
            <p:nvPr/>
          </p:nvSpPr>
          <p:spPr>
            <a:xfrm>
              <a:off x="1049501" y="2028434"/>
              <a:ext cx="2686619" cy="224962"/>
            </a:xfrm>
            <a:prstGeom prst="rect">
              <a:avLst/>
            </a:prstGeom>
            <a:solidFill>
              <a:schemeClr val="accent6">
                <a:lumMod val="60000"/>
                <a:lumOff val="40000"/>
                <a:alpha val="73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113754341"/>
                </p:ext>
              </p:extLst>
            </p:nvPr>
          </p:nvGraphicFramePr>
          <p:xfrm>
            <a:off x="1121296" y="1961296"/>
            <a:ext cx="2514600" cy="292100"/>
          </p:xfrm>
          <a:graphic>
            <a:graphicData uri="http://schemas.openxmlformats.org/presentationml/2006/ole">
              <mc:AlternateContent xmlns:mc="http://schemas.openxmlformats.org/markup-compatibility/2006">
                <mc:Choice xmlns:v="urn:schemas-microsoft-com:vml" Requires="v">
                  <p:oleObj spid="_x0000_s76047" name="Equation" r:id="rId11" imgW="2514600" imgH="292100" progId="Equation.DSMT4">
                    <p:embed/>
                  </p:oleObj>
                </mc:Choice>
                <mc:Fallback>
                  <p:oleObj name="Equation" r:id="rId11" imgW="2514600" imgH="292100" progId="Equation.DSMT4">
                    <p:embed/>
                    <p:pic>
                      <p:nvPicPr>
                        <p:cNvPr id="0" name="Picture 12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1296" y="1961296"/>
                          <a:ext cx="25146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 name="组合 15"/>
          <p:cNvGrpSpPr/>
          <p:nvPr/>
        </p:nvGrpSpPr>
        <p:grpSpPr>
          <a:xfrm>
            <a:off x="2339752" y="2332273"/>
            <a:ext cx="3884080" cy="394613"/>
            <a:chOff x="1043608" y="4256692"/>
            <a:chExt cx="2714441" cy="279400"/>
          </a:xfrm>
        </p:grpSpPr>
        <p:sp>
          <p:nvSpPr>
            <p:cNvPr id="17" name="矩形 16"/>
            <p:cNvSpPr>
              <a:spLocks noChangeAspect="1"/>
            </p:cNvSpPr>
            <p:nvPr/>
          </p:nvSpPr>
          <p:spPr>
            <a:xfrm>
              <a:off x="1043608" y="4283664"/>
              <a:ext cx="2692512" cy="225456"/>
            </a:xfrm>
            <a:prstGeom prst="rect">
              <a:avLst/>
            </a:prstGeom>
            <a:solidFill>
              <a:schemeClr val="accent1">
                <a:alpha val="73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212039622"/>
                </p:ext>
              </p:extLst>
            </p:nvPr>
          </p:nvGraphicFramePr>
          <p:xfrm>
            <a:off x="1052949" y="4256692"/>
            <a:ext cx="2705100" cy="279400"/>
          </p:xfrm>
          <a:graphic>
            <a:graphicData uri="http://schemas.openxmlformats.org/presentationml/2006/ole">
              <mc:AlternateContent xmlns:mc="http://schemas.openxmlformats.org/markup-compatibility/2006">
                <mc:Choice xmlns:v="urn:schemas-microsoft-com:vml" Requires="v">
                  <p:oleObj spid="_x0000_s76048" name="Equation" r:id="rId13" imgW="2705100" imgH="279400" progId="Equation.DSMT4">
                    <p:embed/>
                  </p:oleObj>
                </mc:Choice>
                <mc:Fallback>
                  <p:oleObj name="Equation" r:id="rId13" imgW="2705100" imgH="279400" progId="Equation.DSMT4">
                    <p:embed/>
                    <p:pic>
                      <p:nvPicPr>
                        <p:cNvPr id="0" name="Picture 12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2949" y="4256692"/>
                          <a:ext cx="27051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矩形 19"/>
          <p:cNvSpPr/>
          <p:nvPr/>
        </p:nvSpPr>
        <p:spPr>
          <a:xfrm>
            <a:off x="1151620" y="1268658"/>
            <a:ext cx="5976664" cy="4043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495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175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13"/>
                                        </p:tgtEl>
                                        <p:attrNameLst>
                                          <p:attrName>r</p:attrName>
                                        </p:attrNameLst>
                                      </p:cBhvr>
                                    </p:animRot>
                                    <p:animRot by="-240000">
                                      <p:cBhvr>
                                        <p:cTn id="12" dur="200" fill="hold">
                                          <p:stCondLst>
                                            <p:cond delay="200"/>
                                          </p:stCondLst>
                                        </p:cTn>
                                        <p:tgtEl>
                                          <p:spTgt spid="13"/>
                                        </p:tgtEl>
                                        <p:attrNameLst>
                                          <p:attrName>r</p:attrName>
                                        </p:attrNameLst>
                                      </p:cBhvr>
                                    </p:animRot>
                                    <p:animRot by="240000">
                                      <p:cBhvr>
                                        <p:cTn id="13" dur="200" fill="hold">
                                          <p:stCondLst>
                                            <p:cond delay="400"/>
                                          </p:stCondLst>
                                        </p:cTn>
                                        <p:tgtEl>
                                          <p:spTgt spid="13"/>
                                        </p:tgtEl>
                                        <p:attrNameLst>
                                          <p:attrName>r</p:attrName>
                                        </p:attrNameLst>
                                      </p:cBhvr>
                                    </p:animRot>
                                    <p:animRot by="-240000">
                                      <p:cBhvr>
                                        <p:cTn id="14" dur="200" fill="hold">
                                          <p:stCondLst>
                                            <p:cond delay="600"/>
                                          </p:stCondLst>
                                        </p:cTn>
                                        <p:tgtEl>
                                          <p:spTgt spid="13"/>
                                        </p:tgtEl>
                                        <p:attrNameLst>
                                          <p:attrName>r</p:attrName>
                                        </p:attrNameLst>
                                      </p:cBhvr>
                                    </p:animRot>
                                    <p:animRot by="120000">
                                      <p:cBhvr>
                                        <p:cTn id="15" dur="200" fill="hold">
                                          <p:stCondLst>
                                            <p:cond delay="800"/>
                                          </p:stCondLst>
                                        </p:cTn>
                                        <p:tgtEl>
                                          <p:spTgt spid="13"/>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 presetClass="exit" presetSubtype="32" fill="hold" nodeType="clickEffect">
                                  <p:stCondLst>
                                    <p:cond delay="0"/>
                                  </p:stCondLst>
                                  <p:childTnLst>
                                    <p:animEffect transition="out" filter="box(out)">
                                      <p:cBhvr>
                                        <p:cTn id="23" dur="2000"/>
                                        <p:tgtEl>
                                          <p:spTgt spid="13"/>
                                        </p:tgtEl>
                                      </p:cBhvr>
                                    </p:animEffect>
                                    <p:set>
                                      <p:cBhvr>
                                        <p:cTn id="24" dur="1" fill="hold">
                                          <p:stCondLst>
                                            <p:cond delay="1999"/>
                                          </p:stCondLst>
                                        </p:cTn>
                                        <p:tgtEl>
                                          <p:spTgt spid="13"/>
                                        </p:tgtEl>
                                        <p:attrNameLst>
                                          <p:attrName>style.visibility</p:attrName>
                                        </p:attrNameLst>
                                      </p:cBhvr>
                                      <p:to>
                                        <p:strVal val="hidden"/>
                                      </p:to>
                                    </p:se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倍</a:t>
            </a:r>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加</a:t>
            </a:r>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变</a:t>
            </a:r>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换</a:t>
            </a:r>
            <a:endParaRPr lang="en-US" altLang="zh-CN" sz="3600" dirty="0">
              <a:latin typeface="黑体" pitchFamily="49" charset="-122"/>
              <a:ea typeface="黑体" pitchFamily="49" charset="-122"/>
            </a:endParaRPr>
          </a:p>
        </p:txBody>
      </p:sp>
      <p:grpSp>
        <p:nvGrpSpPr>
          <p:cNvPr id="28" name="组合 27"/>
          <p:cNvGrpSpPr/>
          <p:nvPr/>
        </p:nvGrpSpPr>
        <p:grpSpPr>
          <a:xfrm>
            <a:off x="35496" y="211808"/>
            <a:ext cx="8208912" cy="1344984"/>
            <a:chOff x="35496" y="211808"/>
            <a:chExt cx="8208912" cy="1344984"/>
          </a:xfrm>
        </p:grpSpPr>
        <p:graphicFrame>
          <p:nvGraphicFramePr>
            <p:cNvPr id="4" name="对象 3"/>
            <p:cNvGraphicFramePr>
              <a:graphicFrameLocks noChangeAspect="1"/>
            </p:cNvGraphicFramePr>
            <p:nvPr>
              <p:extLst>
                <p:ext uri="{D42A27DB-BD31-4B8C-83A1-F6EECF244321}">
                  <p14:modId xmlns:p14="http://schemas.microsoft.com/office/powerpoint/2010/main" val="454196611"/>
                </p:ext>
              </p:extLst>
            </p:nvPr>
          </p:nvGraphicFramePr>
          <p:xfrm>
            <a:off x="2307208" y="786160"/>
            <a:ext cx="2336800" cy="482600"/>
          </p:xfrm>
          <a:graphic>
            <a:graphicData uri="http://schemas.openxmlformats.org/presentationml/2006/ole">
              <mc:AlternateContent xmlns:mc="http://schemas.openxmlformats.org/markup-compatibility/2006">
                <mc:Choice xmlns:v="urn:schemas-microsoft-com:vml" Requires="v">
                  <p:oleObj spid="_x0000_s72342" name="Equation" r:id="rId3" imgW="2336800" imgH="482600" progId="Equation.DSMT4">
                    <p:embed/>
                  </p:oleObj>
                </mc:Choice>
                <mc:Fallback>
                  <p:oleObj name="Equation" r:id="rId3" imgW="2336800" imgH="482600" progId="Equation.DSMT4">
                    <p:embed/>
                    <p:pic>
                      <p:nvPicPr>
                        <p:cNvPr id="0" name="Picture 15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08" y="786160"/>
                          <a:ext cx="2336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77784385"/>
                </p:ext>
              </p:extLst>
            </p:nvPr>
          </p:nvGraphicFramePr>
          <p:xfrm>
            <a:off x="3235325" y="336550"/>
            <a:ext cx="215900" cy="393700"/>
          </p:xfrm>
          <a:graphic>
            <a:graphicData uri="http://schemas.openxmlformats.org/presentationml/2006/ole">
              <mc:AlternateContent xmlns:mc="http://schemas.openxmlformats.org/markup-compatibility/2006">
                <mc:Choice xmlns:v="urn:schemas-microsoft-com:vml" Requires="v">
                  <p:oleObj spid="_x0000_s72343" name="Equation" r:id="rId5" imgW="215713" imgH="393359" progId="Equation.DSMT4">
                    <p:embed/>
                  </p:oleObj>
                </mc:Choice>
                <mc:Fallback>
                  <p:oleObj name="Equation" r:id="rId5" imgW="215713" imgH="393359" progId="Equation.DSMT4">
                    <p:embed/>
                    <p:pic>
                      <p:nvPicPr>
                        <p:cNvPr id="0" name="Picture 15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325" y="336550"/>
                          <a:ext cx="2159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5496" y="211808"/>
              <a:ext cx="8208912" cy="1344984"/>
            </a:xfrm>
            <a:prstGeom prst="rect">
              <a:avLst/>
            </a:prstGeom>
            <a:noFill/>
          </p:spPr>
          <p:txBody>
            <a:bodyPr wrap="square" rtlCol="0">
              <a:spAutoFit/>
            </a:bodyPr>
            <a:lstStyle/>
            <a:p>
              <a:pPr>
                <a:lnSpc>
                  <a:spcPct val="110000"/>
                </a:lnSpc>
              </a:pPr>
              <a:r>
                <a:rPr lang="en-US" altLang="zh-CN" sz="2800" b="1" dirty="0"/>
                <a:t>3</a:t>
              </a:r>
              <a:r>
                <a:rPr lang="zh-CN" altLang="zh-CN" sz="2800" b="1" dirty="0"/>
                <a:t>）倍加变换：把第</a:t>
              </a:r>
              <a:r>
                <a:rPr lang="en-US" altLang="zh-CN" sz="2800" b="1" dirty="0"/>
                <a:t>    </a:t>
              </a:r>
              <a:r>
                <a:rPr lang="zh-CN" altLang="zh-CN" sz="2800" b="1" dirty="0"/>
                <a:t>行（列）的</a:t>
              </a:r>
              <a:r>
                <a:rPr lang="en-US" altLang="zh-CN" sz="2800" b="1" dirty="0"/>
                <a:t>    </a:t>
              </a:r>
              <a:r>
                <a:rPr lang="zh-CN" altLang="zh-CN" sz="2800" b="1" dirty="0"/>
                <a:t>倍加到第</a:t>
              </a:r>
              <a:r>
                <a:rPr lang="en-US" altLang="zh-CN" sz="2800" b="1" dirty="0"/>
                <a:t>   </a:t>
              </a:r>
              <a:r>
                <a:rPr lang="zh-CN" altLang="zh-CN" sz="2800" b="1" dirty="0"/>
                <a:t>行</a:t>
              </a:r>
              <a:endParaRPr lang="en-US" altLang="zh-CN" sz="2800" b="1" dirty="0"/>
            </a:p>
            <a:p>
              <a:pPr>
                <a:lnSpc>
                  <a:spcPct val="110000"/>
                </a:lnSpc>
              </a:pPr>
              <a:r>
                <a:rPr lang="zh-CN" altLang="en-US" sz="2800" b="1" dirty="0"/>
                <a:t>（</a:t>
              </a:r>
              <a:r>
                <a:rPr lang="zh-CN" altLang="zh-CN" sz="2800" b="1" dirty="0"/>
                <a:t>列），记作</a:t>
              </a:r>
              <a:r>
                <a:rPr lang="en-US" altLang="zh-CN" sz="2800" b="1" dirty="0"/>
                <a:t>                             </a:t>
              </a:r>
              <a:r>
                <a:rPr lang="zh-CN" altLang="zh-CN" sz="2800" b="1" dirty="0"/>
                <a:t>。</a:t>
              </a:r>
              <a:r>
                <a:rPr lang="en-US" altLang="zh-CN" sz="2800" b="1" dirty="0"/>
                <a:t>	</a:t>
              </a:r>
              <a:endParaRPr lang="zh-CN" altLang="zh-CN" sz="2800" b="1" dirty="0"/>
            </a:p>
            <a:p>
              <a:pPr>
                <a:lnSpc>
                  <a:spcPct val="110000"/>
                </a:lnSpc>
              </a:pPr>
              <a:endParaRPr lang="zh-CN" altLang="en-US" dirty="0"/>
            </a:p>
          </p:txBody>
        </p:sp>
        <p:graphicFrame>
          <p:nvGraphicFramePr>
            <p:cNvPr id="11" name="对象 10"/>
            <p:cNvGraphicFramePr>
              <a:graphicFrameLocks noChangeAspect="1"/>
            </p:cNvGraphicFramePr>
            <p:nvPr>
              <p:extLst>
                <p:ext uri="{D42A27DB-BD31-4B8C-83A1-F6EECF244321}">
                  <p14:modId xmlns:p14="http://schemas.microsoft.com/office/powerpoint/2010/main" val="1003868323"/>
                </p:ext>
              </p:extLst>
            </p:nvPr>
          </p:nvGraphicFramePr>
          <p:xfrm>
            <a:off x="5338812" y="375196"/>
            <a:ext cx="241300" cy="317500"/>
          </p:xfrm>
          <a:graphic>
            <a:graphicData uri="http://schemas.openxmlformats.org/presentationml/2006/ole">
              <mc:AlternateContent xmlns:mc="http://schemas.openxmlformats.org/markup-compatibility/2006">
                <mc:Choice xmlns:v="urn:schemas-microsoft-com:vml" Requires="v">
                  <p:oleObj spid="_x0000_s72344" name="Equation" r:id="rId7" imgW="241091" imgH="317225" progId="Equation.DSMT4">
                    <p:embed/>
                  </p:oleObj>
                </mc:Choice>
                <mc:Fallback>
                  <p:oleObj name="Equation" r:id="rId7" imgW="241091" imgH="317225" progId="Equation.DSMT4">
                    <p:embed/>
                    <p:pic>
                      <p:nvPicPr>
                        <p:cNvPr id="0" name="Picture 15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8812" y="375196"/>
                          <a:ext cx="2413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451511867"/>
                </p:ext>
              </p:extLst>
            </p:nvPr>
          </p:nvGraphicFramePr>
          <p:xfrm>
            <a:off x="7051675" y="371475"/>
            <a:ext cx="152400" cy="317500"/>
          </p:xfrm>
          <a:graphic>
            <a:graphicData uri="http://schemas.openxmlformats.org/presentationml/2006/ole">
              <mc:AlternateContent xmlns:mc="http://schemas.openxmlformats.org/markup-compatibility/2006">
                <mc:Choice xmlns:v="urn:schemas-microsoft-com:vml" Requires="v">
                  <p:oleObj spid="_x0000_s72345" name="Equation" r:id="rId9" imgW="152268" imgH="317225" progId="Equation.DSMT4">
                    <p:embed/>
                  </p:oleObj>
                </mc:Choice>
                <mc:Fallback>
                  <p:oleObj name="Equation" r:id="rId9" imgW="152268" imgH="317225" progId="Equation.DSMT4">
                    <p:embed/>
                    <p:pic>
                      <p:nvPicPr>
                        <p:cNvPr id="0" name="Picture 15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51675" y="371475"/>
                          <a:ext cx="1524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 name="对象 15"/>
          <p:cNvGraphicFramePr>
            <a:graphicFrameLocks noChangeAspect="1"/>
          </p:cNvGraphicFramePr>
          <p:nvPr>
            <p:extLst>
              <p:ext uri="{D42A27DB-BD31-4B8C-83A1-F6EECF244321}">
                <p14:modId xmlns:p14="http://schemas.microsoft.com/office/powerpoint/2010/main" val="2915774666"/>
              </p:ext>
            </p:extLst>
          </p:nvPr>
        </p:nvGraphicFramePr>
        <p:xfrm>
          <a:off x="2299696" y="1540751"/>
          <a:ext cx="3823837" cy="2834914"/>
        </p:xfrm>
        <a:graphic>
          <a:graphicData uri="http://schemas.openxmlformats.org/presentationml/2006/ole">
            <mc:AlternateContent xmlns:mc="http://schemas.openxmlformats.org/markup-compatibility/2006">
              <mc:Choice xmlns:v="urn:schemas-microsoft-com:vml" Requires="v">
                <p:oleObj spid="_x0000_s72346" name="Equation" r:id="rId11" imgW="2946400" imgH="2184400" progId="Equation.DSMT4">
                  <p:embed/>
                </p:oleObj>
              </mc:Choice>
              <mc:Fallback>
                <p:oleObj name="Equation" r:id="rId11" imgW="2946400" imgH="2184400" progId="Equation.DSMT4">
                  <p:embed/>
                  <p:pic>
                    <p:nvPicPr>
                      <p:cNvPr id="0" name="Picture 15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9696" y="1540751"/>
                        <a:ext cx="3823837" cy="28349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 name="组合 16"/>
          <p:cNvGrpSpPr>
            <a:grpSpLocks noChangeAspect="1"/>
          </p:cNvGrpSpPr>
          <p:nvPr/>
        </p:nvGrpSpPr>
        <p:grpSpPr>
          <a:xfrm>
            <a:off x="2348956" y="2066602"/>
            <a:ext cx="3690943" cy="412052"/>
            <a:chOff x="971600" y="1959372"/>
            <a:chExt cx="2844000" cy="317500"/>
          </a:xfrm>
        </p:grpSpPr>
        <p:sp>
          <p:nvSpPr>
            <p:cNvPr id="18" name="矩形 17"/>
            <p:cNvSpPr>
              <a:spLocks noChangeAspect="1"/>
            </p:cNvSpPr>
            <p:nvPr/>
          </p:nvSpPr>
          <p:spPr>
            <a:xfrm>
              <a:off x="971600" y="2028434"/>
              <a:ext cx="2844000" cy="238138"/>
            </a:xfrm>
            <a:prstGeom prst="rect">
              <a:avLst/>
            </a:prstGeom>
            <a:solidFill>
              <a:schemeClr val="accent6">
                <a:lumMod val="60000"/>
                <a:lumOff val="40000"/>
                <a:alpha val="73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991544263"/>
                </p:ext>
              </p:extLst>
            </p:nvPr>
          </p:nvGraphicFramePr>
          <p:xfrm>
            <a:off x="1043296" y="1959372"/>
            <a:ext cx="2667000" cy="317500"/>
          </p:xfrm>
          <a:graphic>
            <a:graphicData uri="http://schemas.openxmlformats.org/presentationml/2006/ole">
              <mc:AlternateContent xmlns:mc="http://schemas.openxmlformats.org/markup-compatibility/2006">
                <mc:Choice xmlns:v="urn:schemas-microsoft-com:vml" Requires="v">
                  <p:oleObj spid="_x0000_s72347" name="Equation" r:id="rId13" imgW="2667000" imgH="317500" progId="Equation.DSMT4">
                    <p:embed/>
                  </p:oleObj>
                </mc:Choice>
                <mc:Fallback>
                  <p:oleObj name="Equation" r:id="rId13" imgW="2667000" imgH="317500" progId="Equation.DSMT4">
                    <p:embed/>
                    <p:pic>
                      <p:nvPicPr>
                        <p:cNvPr id="0" name="Picture 157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3296" y="1959372"/>
                          <a:ext cx="26670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组合 19"/>
          <p:cNvGrpSpPr>
            <a:grpSpLocks noChangeAspect="1"/>
          </p:cNvGrpSpPr>
          <p:nvPr/>
        </p:nvGrpSpPr>
        <p:grpSpPr>
          <a:xfrm>
            <a:off x="2348957" y="2744150"/>
            <a:ext cx="3693587" cy="395568"/>
            <a:chOff x="1005564" y="4266896"/>
            <a:chExt cx="2846044" cy="304800"/>
          </a:xfrm>
        </p:grpSpPr>
        <p:sp>
          <p:nvSpPr>
            <p:cNvPr id="21" name="矩形 20"/>
            <p:cNvSpPr>
              <a:spLocks noChangeAspect="1"/>
            </p:cNvSpPr>
            <p:nvPr/>
          </p:nvSpPr>
          <p:spPr>
            <a:xfrm>
              <a:off x="1043608" y="4283664"/>
              <a:ext cx="2808000" cy="235125"/>
            </a:xfrm>
            <a:prstGeom prst="rect">
              <a:avLst/>
            </a:prstGeom>
            <a:solidFill>
              <a:schemeClr val="accent1">
                <a:alpha val="73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617052401"/>
                </p:ext>
              </p:extLst>
            </p:nvPr>
          </p:nvGraphicFramePr>
          <p:xfrm>
            <a:off x="1005564" y="4266896"/>
            <a:ext cx="2768600" cy="304800"/>
          </p:xfrm>
          <a:graphic>
            <a:graphicData uri="http://schemas.openxmlformats.org/presentationml/2006/ole">
              <mc:AlternateContent xmlns:mc="http://schemas.openxmlformats.org/markup-compatibility/2006">
                <mc:Choice xmlns:v="urn:schemas-microsoft-com:vml" Requires="v">
                  <p:oleObj spid="_x0000_s72348" name="Equation" r:id="rId15" imgW="2768600" imgH="304800" progId="Equation.DSMT4">
                    <p:embed/>
                  </p:oleObj>
                </mc:Choice>
                <mc:Fallback>
                  <p:oleObj name="Equation" r:id="rId15" imgW="2768600" imgH="304800" progId="Equation.DSMT4">
                    <p:embed/>
                    <p:pic>
                      <p:nvPicPr>
                        <p:cNvPr id="0" name="Picture 15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5564" y="4266896"/>
                          <a:ext cx="27686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 name="组合 22"/>
          <p:cNvGrpSpPr>
            <a:grpSpLocks noChangeAspect="1"/>
          </p:cNvGrpSpPr>
          <p:nvPr/>
        </p:nvGrpSpPr>
        <p:grpSpPr>
          <a:xfrm>
            <a:off x="2348948" y="2672134"/>
            <a:ext cx="3704099" cy="445017"/>
            <a:chOff x="4489847" y="2424559"/>
            <a:chExt cx="2854145" cy="342900"/>
          </a:xfrm>
        </p:grpSpPr>
        <p:sp>
          <p:nvSpPr>
            <p:cNvPr id="24" name="矩形 23"/>
            <p:cNvSpPr>
              <a:spLocks noChangeAspect="1"/>
            </p:cNvSpPr>
            <p:nvPr/>
          </p:nvSpPr>
          <p:spPr>
            <a:xfrm>
              <a:off x="4499992" y="2492896"/>
              <a:ext cx="2844000" cy="238139"/>
            </a:xfrm>
            <a:prstGeom prst="rect">
              <a:avLst/>
            </a:prstGeom>
            <a:solidFill>
              <a:schemeClr val="accent4">
                <a:lumMod val="40000"/>
                <a:lumOff val="60000"/>
                <a:alpha val="73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2510170065"/>
                </p:ext>
              </p:extLst>
            </p:nvPr>
          </p:nvGraphicFramePr>
          <p:xfrm>
            <a:off x="4489847" y="2424559"/>
            <a:ext cx="2755900" cy="342900"/>
          </p:xfrm>
          <a:graphic>
            <a:graphicData uri="http://schemas.openxmlformats.org/presentationml/2006/ole">
              <mc:AlternateContent xmlns:mc="http://schemas.openxmlformats.org/markup-compatibility/2006">
                <mc:Choice xmlns:v="urn:schemas-microsoft-com:vml" Requires="v">
                  <p:oleObj spid="_x0000_s72349" name="Equation" r:id="rId17" imgW="2755900" imgH="342900" progId="Equation.DSMT4">
                    <p:embed/>
                  </p:oleObj>
                </mc:Choice>
                <mc:Fallback>
                  <p:oleObj name="Equation" r:id="rId17" imgW="2755900" imgH="342900" progId="Equation.DSMT4">
                    <p:embed/>
                    <p:pic>
                      <p:nvPicPr>
                        <p:cNvPr id="0" name="Picture 15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89847" y="2424559"/>
                          <a:ext cx="27559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6" name="对象 25"/>
          <p:cNvGraphicFramePr>
            <a:graphicFrameLocks noChangeAspect="1"/>
          </p:cNvGraphicFramePr>
          <p:nvPr>
            <p:extLst>
              <p:ext uri="{D42A27DB-BD31-4B8C-83A1-F6EECF244321}">
                <p14:modId xmlns:p14="http://schemas.microsoft.com/office/powerpoint/2010/main" val="3442104275"/>
              </p:ext>
            </p:extLst>
          </p:nvPr>
        </p:nvGraphicFramePr>
        <p:xfrm>
          <a:off x="2348949" y="2689274"/>
          <a:ext cx="3576605" cy="445017"/>
        </p:xfrm>
        <a:graphic>
          <a:graphicData uri="http://schemas.openxmlformats.org/presentationml/2006/ole">
            <mc:AlternateContent xmlns:mc="http://schemas.openxmlformats.org/markup-compatibility/2006">
              <mc:Choice xmlns:v="urn:schemas-microsoft-com:vml" Requires="v">
                <p:oleObj spid="_x0000_s72350" name="Equation" r:id="rId19" imgW="2755900" imgH="342900" progId="Equation.DSMT4">
                  <p:embed/>
                </p:oleObj>
              </mc:Choice>
              <mc:Fallback>
                <p:oleObj name="Equation" r:id="rId19" imgW="2755900" imgH="342900" progId="Equation.DSMT4">
                  <p:embed/>
                  <p:pic>
                    <p:nvPicPr>
                      <p:cNvPr id="0" name="Picture 157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48949" y="2689274"/>
                        <a:ext cx="3576605" cy="4450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887893423"/>
              </p:ext>
            </p:extLst>
          </p:nvPr>
        </p:nvGraphicFramePr>
        <p:xfrm>
          <a:off x="2348948" y="2142803"/>
          <a:ext cx="3708462" cy="313158"/>
        </p:xfrm>
        <a:graphic>
          <a:graphicData uri="http://schemas.openxmlformats.org/presentationml/2006/ole">
            <mc:AlternateContent xmlns:mc="http://schemas.openxmlformats.org/markup-compatibility/2006">
              <mc:Choice xmlns:v="urn:schemas-microsoft-com:vml" Requires="v">
                <p:oleObj spid="_x0000_s72351" name="Equation" r:id="rId21" imgW="2857500" imgH="241300" progId="Equation.DSMT4">
                  <p:embed/>
                </p:oleObj>
              </mc:Choice>
              <mc:Fallback>
                <p:oleObj name="Equation" r:id="rId21" imgW="2857500" imgH="241300" progId="Equation.DSMT4">
                  <p:embed/>
                  <p:pic>
                    <p:nvPicPr>
                      <p:cNvPr id="0" name="Picture 157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48948" y="2142803"/>
                        <a:ext cx="3708462" cy="313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矩形 28"/>
          <p:cNvSpPr/>
          <p:nvPr/>
        </p:nvSpPr>
        <p:spPr>
          <a:xfrm>
            <a:off x="899592" y="1340768"/>
            <a:ext cx="5976664" cy="34563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064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2" presetClass="emph" presetSubtype="0" fill="hold" nodeType="clickEffect">
                                  <p:stCondLst>
                                    <p:cond delay="0"/>
                                  </p:stCondLst>
                                  <p:childTnLst>
                                    <p:animRot by="120000">
                                      <p:cBhvr>
                                        <p:cTn id="15" dur="100" fill="hold">
                                          <p:stCondLst>
                                            <p:cond delay="0"/>
                                          </p:stCondLst>
                                        </p:cTn>
                                        <p:tgtEl>
                                          <p:spTgt spid="23"/>
                                        </p:tgtEl>
                                        <p:attrNameLst>
                                          <p:attrName>r</p:attrName>
                                        </p:attrNameLst>
                                      </p:cBhvr>
                                    </p:animRot>
                                    <p:animRot by="-240000">
                                      <p:cBhvr>
                                        <p:cTn id="16" dur="200" fill="hold">
                                          <p:stCondLst>
                                            <p:cond delay="200"/>
                                          </p:stCondLst>
                                        </p:cTn>
                                        <p:tgtEl>
                                          <p:spTgt spid="23"/>
                                        </p:tgtEl>
                                        <p:attrNameLst>
                                          <p:attrName>r</p:attrName>
                                        </p:attrNameLst>
                                      </p:cBhvr>
                                    </p:animRot>
                                    <p:animRot by="240000">
                                      <p:cBhvr>
                                        <p:cTn id="17" dur="200" fill="hold">
                                          <p:stCondLst>
                                            <p:cond delay="400"/>
                                          </p:stCondLst>
                                        </p:cTn>
                                        <p:tgtEl>
                                          <p:spTgt spid="23"/>
                                        </p:tgtEl>
                                        <p:attrNameLst>
                                          <p:attrName>r</p:attrName>
                                        </p:attrNameLst>
                                      </p:cBhvr>
                                    </p:animRot>
                                    <p:animRot by="-240000">
                                      <p:cBhvr>
                                        <p:cTn id="18" dur="200" fill="hold">
                                          <p:stCondLst>
                                            <p:cond delay="600"/>
                                          </p:stCondLst>
                                        </p:cTn>
                                        <p:tgtEl>
                                          <p:spTgt spid="23"/>
                                        </p:tgtEl>
                                        <p:attrNameLst>
                                          <p:attrName>r</p:attrName>
                                        </p:attrNameLst>
                                      </p:cBhvr>
                                    </p:animRot>
                                    <p:animRot by="120000">
                                      <p:cBhvr>
                                        <p:cTn id="19" dur="200" fill="hold">
                                          <p:stCondLst>
                                            <p:cond delay="800"/>
                                          </p:stCondLst>
                                        </p:cTn>
                                        <p:tgtEl>
                                          <p:spTgt spid="23"/>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4" presetClass="exit" presetSubtype="32" fill="hold" nodeType="clickEffect">
                                  <p:stCondLst>
                                    <p:cond delay="0"/>
                                  </p:stCondLst>
                                  <p:childTnLst>
                                    <p:animEffect transition="out" filter="box(out)">
                                      <p:cBhvr>
                                        <p:cTn id="23" dur="2000"/>
                                        <p:tgtEl>
                                          <p:spTgt spid="23"/>
                                        </p:tgtEl>
                                      </p:cBhvr>
                                    </p:animEffect>
                                    <p:set>
                                      <p:cBhvr>
                                        <p:cTn id="24" dur="1" fill="hold">
                                          <p:stCondLst>
                                            <p:cond delay="1999"/>
                                          </p:stCondLst>
                                        </p:cTn>
                                        <p:tgtEl>
                                          <p:spTgt spid="2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64" presetClass="path" presetSubtype="0" accel="50000" decel="50000" fill="hold" nodeType="withEffect">
                                  <p:stCondLst>
                                    <p:cond delay="0"/>
                                  </p:stCondLst>
                                  <p:childTnLst>
                                    <p:animMotion origin="layout" path="M 8.33333E-7 -2.96296E-6 L 0.00174 -0.0956 " pathEditMode="relative" rAng="0" ptsTypes="AA">
                                      <p:cBhvr>
                                        <p:cTn id="31" dur="2000" fill="hold"/>
                                        <p:tgtEl>
                                          <p:spTgt spid="20"/>
                                        </p:tgtEl>
                                        <p:attrNameLst>
                                          <p:attrName>ppt_x</p:attrName>
                                          <p:attrName>ppt_y</p:attrName>
                                        </p:attrNameLst>
                                      </p:cBhvr>
                                      <p:rCtr x="87" y="-4792"/>
                                    </p:animMotion>
                                  </p:childTnLst>
                                </p:cTn>
                              </p:par>
                              <p:par>
                                <p:cTn id="32" presetID="1"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矩</a:t>
            </a:r>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阵</a:t>
            </a:r>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等</a:t>
            </a:r>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价</a:t>
            </a:r>
            <a:endParaRPr lang="en-US" altLang="zh-CN" sz="3600" dirty="0">
              <a:latin typeface="黑体" pitchFamily="49" charset="-122"/>
              <a:ea typeface="黑体" pitchFamily="49" charset="-122"/>
            </a:endParaRPr>
          </a:p>
        </p:txBody>
      </p:sp>
      <p:sp>
        <p:nvSpPr>
          <p:cNvPr id="10" name="TextBox 9"/>
          <p:cNvSpPr txBox="1"/>
          <p:nvPr/>
        </p:nvSpPr>
        <p:spPr>
          <a:xfrm>
            <a:off x="179512" y="878113"/>
            <a:ext cx="8064897" cy="3240887"/>
          </a:xfrm>
          <a:prstGeom prst="rect">
            <a:avLst/>
          </a:prstGeom>
          <a:noFill/>
        </p:spPr>
        <p:txBody>
          <a:bodyPr wrap="square" rtlCol="0">
            <a:spAutoFit/>
          </a:bodyPr>
          <a:lstStyle/>
          <a:p>
            <a:pPr>
              <a:lnSpc>
                <a:spcPct val="110000"/>
              </a:lnSpc>
            </a:pPr>
            <a:r>
              <a:rPr lang="en-US" altLang="zh-CN" sz="2800" b="1" dirty="0"/>
              <a:t> </a:t>
            </a:r>
          </a:p>
          <a:p>
            <a:pPr>
              <a:lnSpc>
                <a:spcPct val="110000"/>
              </a:lnSpc>
            </a:pPr>
            <a:r>
              <a:rPr lang="zh-CN" altLang="zh-CN" sz="2800" b="1" dirty="0"/>
              <a:t>矩阵</a:t>
            </a:r>
            <a:r>
              <a:rPr lang="en-US" altLang="zh-CN" sz="2800" b="1" i="1" dirty="0">
                <a:latin typeface="Times New Roman" pitchFamily="18" charset="0"/>
                <a:cs typeface="Times New Roman" pitchFamily="18" charset="0"/>
              </a:rPr>
              <a:t>A</a:t>
            </a:r>
            <a:r>
              <a:rPr lang="zh-CN" altLang="zh-CN" sz="2800" b="1" dirty="0"/>
              <a:t>与矩阵</a:t>
            </a:r>
            <a:r>
              <a:rPr lang="en-US" altLang="zh-CN" sz="2800" b="1" i="1" dirty="0">
                <a:latin typeface="Times New Roman" pitchFamily="18" charset="0"/>
                <a:cs typeface="Times New Roman" pitchFamily="18" charset="0"/>
              </a:rPr>
              <a:t>B</a:t>
            </a:r>
            <a:r>
              <a:rPr lang="zh-CN" altLang="zh-CN" sz="2800" b="1" dirty="0"/>
              <a:t>行等价，矩阵</a:t>
            </a:r>
            <a:r>
              <a:rPr lang="en-US" altLang="zh-CN" sz="2800" b="1" i="1" dirty="0">
                <a:latin typeface="Times New Roman" pitchFamily="18" charset="0"/>
                <a:cs typeface="Times New Roman" pitchFamily="18" charset="0"/>
              </a:rPr>
              <a:t>A</a:t>
            </a:r>
            <a:r>
              <a:rPr lang="zh-CN" altLang="zh-CN" sz="2800" b="1" dirty="0"/>
              <a:t>与矩阵</a:t>
            </a:r>
            <a:r>
              <a:rPr lang="en-US" altLang="zh-CN" sz="2800" b="1" i="1" dirty="0">
                <a:latin typeface="Times New Roman" pitchFamily="18" charset="0"/>
                <a:cs typeface="Times New Roman" pitchFamily="18" charset="0"/>
              </a:rPr>
              <a:t>B</a:t>
            </a:r>
            <a:r>
              <a:rPr lang="zh-CN" altLang="zh-CN" sz="2800" b="1" dirty="0"/>
              <a:t>列等价，矩阵</a:t>
            </a:r>
            <a:r>
              <a:rPr lang="en-US" altLang="zh-CN" sz="2800" b="1" i="1" dirty="0">
                <a:latin typeface="Times New Roman" pitchFamily="18" charset="0"/>
                <a:cs typeface="Times New Roman" pitchFamily="18" charset="0"/>
              </a:rPr>
              <a:t>A</a:t>
            </a:r>
            <a:r>
              <a:rPr lang="zh-CN" altLang="zh-CN" sz="2800" b="1" dirty="0"/>
              <a:t>与矩阵</a:t>
            </a:r>
            <a:r>
              <a:rPr lang="en-US" altLang="zh-CN" sz="2800" b="1" i="1" dirty="0">
                <a:latin typeface="Times New Roman" pitchFamily="18" charset="0"/>
                <a:cs typeface="Times New Roman" pitchFamily="18" charset="0"/>
              </a:rPr>
              <a:t>B</a:t>
            </a:r>
            <a:r>
              <a:rPr lang="zh-CN" altLang="zh-CN" sz="2800" b="1" dirty="0"/>
              <a:t>等价。</a:t>
            </a:r>
            <a:endParaRPr lang="en-US" altLang="zh-CN" sz="2800" b="1" dirty="0"/>
          </a:p>
          <a:p>
            <a:pPr>
              <a:lnSpc>
                <a:spcPct val="110000"/>
              </a:lnSpc>
            </a:pPr>
            <a:endParaRPr lang="en-US" altLang="zh-CN" sz="2800" b="1" dirty="0"/>
          </a:p>
          <a:p>
            <a:pPr>
              <a:lnSpc>
                <a:spcPct val="110000"/>
              </a:lnSpc>
            </a:pPr>
            <a:endParaRPr lang="zh-CN" altLang="zh-CN" sz="2800" b="1" dirty="0"/>
          </a:p>
          <a:p>
            <a:pPr>
              <a:lnSpc>
                <a:spcPct val="110000"/>
              </a:lnSpc>
            </a:pPr>
            <a:r>
              <a:rPr lang="zh-CN" altLang="zh-CN" sz="2800" b="1" dirty="0"/>
              <a:t>等价关系具有下列性质：反身性、对称性、传递性。</a:t>
            </a:r>
          </a:p>
          <a:p>
            <a:pPr>
              <a:lnSpc>
                <a:spcPct val="110000"/>
              </a:lnSpc>
            </a:pPr>
            <a:endParaRPr lang="zh-CN" altLang="en-US" dirty="0"/>
          </a:p>
        </p:txBody>
      </p:sp>
      <p:sp>
        <p:nvSpPr>
          <p:cNvPr id="7" name="矩形 6"/>
          <p:cNvSpPr/>
          <p:nvPr/>
        </p:nvSpPr>
        <p:spPr>
          <a:xfrm>
            <a:off x="35496" y="307504"/>
            <a:ext cx="1368152" cy="601216"/>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定 义</a:t>
            </a:r>
          </a:p>
        </p:txBody>
      </p:sp>
      <p:sp>
        <p:nvSpPr>
          <p:cNvPr id="2" name="圆角矩形 1"/>
          <p:cNvSpPr/>
          <p:nvPr/>
        </p:nvSpPr>
        <p:spPr>
          <a:xfrm>
            <a:off x="179512" y="1268760"/>
            <a:ext cx="8064897" cy="1224136"/>
          </a:xfrm>
          <a:prstGeom prst="round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179512" y="3068960"/>
            <a:ext cx="8064897" cy="1296144"/>
          </a:xfrm>
          <a:prstGeom prst="roundRect">
            <a:avLst/>
          </a:prstGeom>
          <a:noFill/>
          <a:ln w="508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59763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75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wd">
                                    <p:tmPct val="10000"/>
                                  </p:iterate>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left)">
                                      <p:cBhvr>
                                        <p:cTn id="17" dur="1000"/>
                                        <p:tgtEl>
                                          <p:spTgt spid="10">
                                            <p:txEl>
                                              <p:pRg st="1" end="1"/>
                                            </p:txEl>
                                          </p:spTgt>
                                        </p:tgtEl>
                                      </p:cBhvr>
                                    </p:animEffect>
                                  </p:childTnLst>
                                </p:cTn>
                              </p:par>
                            </p:childTnLst>
                          </p:cTn>
                        </p:par>
                        <p:par>
                          <p:cTn id="18" fill="hold">
                            <p:stCondLst>
                              <p:cond delay="3000"/>
                            </p:stCondLst>
                            <p:childTnLst>
                              <p:par>
                                <p:cTn id="19" presetID="21"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1)">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wipe(left)">
                                      <p:cBhvr>
                                        <p:cTn id="26" dur="2000"/>
                                        <p:tgtEl>
                                          <p:spTgt spid="10">
                                            <p:txEl>
                                              <p:pRg st="4" end="4"/>
                                            </p:txEl>
                                          </p:spTgt>
                                        </p:tgtEl>
                                      </p:cBhvr>
                                    </p:animEffect>
                                  </p:childTnLst>
                                </p:cTn>
                              </p:par>
                            </p:childTnLst>
                          </p:cTn>
                        </p:par>
                        <p:par>
                          <p:cTn id="27" fill="hold">
                            <p:stCondLst>
                              <p:cond delay="2000"/>
                            </p:stCondLst>
                            <p:childTnLst>
                              <p:par>
                                <p:cTn id="28" presetID="21" presetClass="entr" presetSubtype="1"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heel(1)">
                                      <p:cBhvr>
                                        <p:cTn id="3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思</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考</a:t>
            </a:r>
          </a:p>
        </p:txBody>
      </p:sp>
      <p:graphicFrame>
        <p:nvGraphicFramePr>
          <p:cNvPr id="3" name="对象 2"/>
          <p:cNvGraphicFramePr>
            <a:graphicFrameLocks noChangeAspect="1"/>
          </p:cNvGraphicFramePr>
          <p:nvPr>
            <p:extLst>
              <p:ext uri="{D42A27DB-BD31-4B8C-83A1-F6EECF244321}">
                <p14:modId xmlns:p14="http://schemas.microsoft.com/office/powerpoint/2010/main" val="136388381"/>
              </p:ext>
            </p:extLst>
          </p:nvPr>
        </p:nvGraphicFramePr>
        <p:xfrm>
          <a:off x="500034" y="2928934"/>
          <a:ext cx="2057400" cy="2070100"/>
        </p:xfrm>
        <a:graphic>
          <a:graphicData uri="http://schemas.openxmlformats.org/presentationml/2006/ole">
            <mc:AlternateContent xmlns:mc="http://schemas.openxmlformats.org/markup-compatibility/2006">
              <mc:Choice xmlns:v="urn:schemas-microsoft-com:vml" Requires="v">
                <p:oleObj spid="_x0000_s27183" name="Equation" r:id="rId3" imgW="2057400" imgH="2070100" progId="Equation.DSMT4">
                  <p:embed/>
                </p:oleObj>
              </mc:Choice>
              <mc:Fallback>
                <p:oleObj name="Equation" r:id="rId3" imgW="2057400" imgH="2070100" progId="Equation.DSMT4">
                  <p:embed/>
                  <p:pic>
                    <p:nvPicPr>
                      <p:cNvPr id="0" name="Picture 5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2928934"/>
                        <a:ext cx="2057400" cy="207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234269631"/>
              </p:ext>
            </p:extLst>
          </p:nvPr>
        </p:nvGraphicFramePr>
        <p:xfrm>
          <a:off x="3143240" y="2714620"/>
          <a:ext cx="5067300" cy="2603500"/>
        </p:xfrm>
        <a:graphic>
          <a:graphicData uri="http://schemas.openxmlformats.org/presentationml/2006/ole">
            <mc:AlternateContent xmlns:mc="http://schemas.openxmlformats.org/markup-compatibility/2006">
              <mc:Choice xmlns:v="urn:schemas-microsoft-com:vml" Requires="v">
                <p:oleObj spid="_x0000_s27184" name="Equation" r:id="rId5" imgW="5067300" imgH="2603500" progId="Equation.DSMT4">
                  <p:embed/>
                </p:oleObj>
              </mc:Choice>
              <mc:Fallback>
                <p:oleObj name="Equation" r:id="rId5" imgW="5067300" imgH="2603500" progId="Equation.DSMT4">
                  <p:embed/>
                  <p:pic>
                    <p:nvPicPr>
                      <p:cNvPr id="0" name="Picture 5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40" y="2714620"/>
                        <a:ext cx="5067300" cy="260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云形 9"/>
          <p:cNvSpPr/>
          <p:nvPr/>
        </p:nvSpPr>
        <p:spPr>
          <a:xfrm>
            <a:off x="179512" y="116632"/>
            <a:ext cx="2664295" cy="1296143"/>
          </a:xfrm>
          <a:prstGeom prst="clou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CanUp">
              <a:avLst/>
            </a:prstTxWarp>
          </a:bodyPr>
          <a:lstStyle/>
          <a:p>
            <a:pPr algn="ctr"/>
            <a:r>
              <a:rPr lang="zh-CN" altLang="en-US" sz="4800" b="1" dirty="0">
                <a:solidFill>
                  <a:schemeClr val="accent5">
                    <a:lumMod val="50000"/>
                  </a:schemeClr>
                </a:solidFill>
              </a:rPr>
              <a:t>思考</a:t>
            </a:r>
            <a:r>
              <a:rPr lang="en-US" altLang="zh-CN" sz="4800" b="1" dirty="0">
                <a:solidFill>
                  <a:schemeClr val="accent5">
                    <a:lumMod val="50000"/>
                  </a:schemeClr>
                </a:solidFill>
              </a:rPr>
              <a:t>1</a:t>
            </a:r>
            <a:endParaRPr lang="zh-CN" altLang="en-US" sz="4800" b="1" dirty="0">
              <a:solidFill>
                <a:schemeClr val="accent5">
                  <a:lumMod val="50000"/>
                </a:schemeClr>
              </a:solidFill>
            </a:endParaRPr>
          </a:p>
        </p:txBody>
      </p:sp>
      <p:sp>
        <p:nvSpPr>
          <p:cNvPr id="12" name="TextBox 11"/>
          <p:cNvSpPr txBox="1"/>
          <p:nvPr/>
        </p:nvSpPr>
        <p:spPr>
          <a:xfrm>
            <a:off x="1142976" y="1357298"/>
            <a:ext cx="6288901" cy="523220"/>
          </a:xfrm>
          <a:prstGeom prst="rect">
            <a:avLst/>
          </a:prstGeom>
          <a:noFill/>
        </p:spPr>
        <p:txBody>
          <a:bodyPr wrap="none" rtlCol="0">
            <a:spAutoFit/>
          </a:bodyPr>
          <a:lstStyle/>
          <a:p>
            <a:r>
              <a:rPr lang="zh-CN" altLang="zh-CN" sz="2800" b="1" dirty="0"/>
              <a:t>什么是</a:t>
            </a:r>
            <a:r>
              <a:rPr lang="zh-CN" altLang="zh-CN" sz="2800" b="1" dirty="0">
                <a:solidFill>
                  <a:srgbClr val="FF0000"/>
                </a:solidFill>
              </a:rPr>
              <a:t>行阶梯型矩阵</a:t>
            </a:r>
            <a:r>
              <a:rPr lang="zh-CN" altLang="zh-CN" sz="2800" b="1" dirty="0"/>
              <a:t>和</a:t>
            </a:r>
            <a:r>
              <a:rPr lang="zh-CN" altLang="zh-CN" sz="2800" b="1" dirty="0">
                <a:solidFill>
                  <a:srgbClr val="FF0000"/>
                </a:solidFill>
              </a:rPr>
              <a:t>行最简型矩阵</a:t>
            </a:r>
            <a:r>
              <a:rPr lang="zh-CN" altLang="zh-CN" sz="2800" b="1" dirty="0"/>
              <a:t>？</a:t>
            </a:r>
            <a:endParaRPr lang="zh-CN" altLang="en-US" sz="2800" b="1" dirty="0"/>
          </a:p>
        </p:txBody>
      </p:sp>
      <p:sp>
        <p:nvSpPr>
          <p:cNvPr id="13" name="TextBox 12"/>
          <p:cNvSpPr txBox="1"/>
          <p:nvPr/>
        </p:nvSpPr>
        <p:spPr>
          <a:xfrm>
            <a:off x="160090" y="1911023"/>
            <a:ext cx="8172400" cy="800219"/>
          </a:xfrm>
          <a:prstGeom prst="rect">
            <a:avLst/>
          </a:prstGeom>
          <a:noFill/>
        </p:spPr>
        <p:txBody>
          <a:bodyPr wrap="square" rtlCol="0">
            <a:spAutoFit/>
          </a:bodyPr>
          <a:lstStyle/>
          <a:p>
            <a:r>
              <a:rPr lang="en-US" altLang="zh-CN" sz="2800" b="1" dirty="0"/>
              <a:t>  </a:t>
            </a:r>
            <a:r>
              <a:rPr lang="zh-CN" altLang="zh-CN" sz="2800" b="1" dirty="0"/>
              <a:t>下列矩阵是</a:t>
            </a:r>
            <a:r>
              <a:rPr lang="zh-CN" altLang="en-US" sz="2800" b="1" dirty="0"/>
              <a:t>行</a:t>
            </a:r>
            <a:r>
              <a:rPr lang="zh-CN" altLang="zh-CN" sz="2800" b="1" dirty="0"/>
              <a:t>阶梯形的</a:t>
            </a:r>
          </a:p>
          <a:p>
            <a:endParaRPr lang="zh-CN" altLang="en-US" dirty="0"/>
          </a:p>
        </p:txBody>
      </p:sp>
      <p:cxnSp>
        <p:nvCxnSpPr>
          <p:cNvPr id="15" name="肘形连接符 14"/>
          <p:cNvCxnSpPr/>
          <p:nvPr/>
        </p:nvCxnSpPr>
        <p:spPr>
          <a:xfrm>
            <a:off x="642910" y="3357562"/>
            <a:ext cx="914400" cy="576064"/>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6200000" flipH="1">
            <a:off x="3702793" y="2869447"/>
            <a:ext cx="864096" cy="840194"/>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a:off x="4572000" y="3714752"/>
            <a:ext cx="1152128" cy="648072"/>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肘形连接符 51"/>
          <p:cNvCxnSpPr/>
          <p:nvPr/>
        </p:nvCxnSpPr>
        <p:spPr>
          <a:xfrm>
            <a:off x="6143636" y="4786322"/>
            <a:ext cx="1744266" cy="626368"/>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715008" y="4357694"/>
            <a:ext cx="0" cy="457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715008" y="4786322"/>
            <a:ext cx="55999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500166" y="3929066"/>
            <a:ext cx="55999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857356" y="3929066"/>
            <a:ext cx="55999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684636"/>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par>
                          <p:cTn id="21" fill="hold">
                            <p:stCondLst>
                              <p:cond delay="2000"/>
                            </p:stCondLst>
                            <p:childTnLst>
                              <p:par>
                                <p:cTn id="22" presetID="32" presetClass="emph" presetSubtype="0" fill="hold" grpId="1" nodeType="afterEffect">
                                  <p:stCondLst>
                                    <p:cond delay="500"/>
                                  </p:stCondLst>
                                  <p:childTnLst>
                                    <p:animRot by="120000">
                                      <p:cBhvr>
                                        <p:cTn id="23" dur="100" fill="hold">
                                          <p:stCondLst>
                                            <p:cond delay="0"/>
                                          </p:stCondLst>
                                        </p:cTn>
                                        <p:tgtEl>
                                          <p:spTgt spid="10"/>
                                        </p:tgtEl>
                                        <p:attrNameLst>
                                          <p:attrName>r</p:attrName>
                                        </p:attrNameLst>
                                      </p:cBhvr>
                                    </p:animRot>
                                    <p:animRot by="-240000">
                                      <p:cBhvr>
                                        <p:cTn id="24" dur="200" fill="hold">
                                          <p:stCondLst>
                                            <p:cond delay="200"/>
                                          </p:stCondLst>
                                        </p:cTn>
                                        <p:tgtEl>
                                          <p:spTgt spid="10"/>
                                        </p:tgtEl>
                                        <p:attrNameLst>
                                          <p:attrName>r</p:attrName>
                                        </p:attrNameLst>
                                      </p:cBhvr>
                                    </p:animRot>
                                    <p:animRot by="240000">
                                      <p:cBhvr>
                                        <p:cTn id="25" dur="200" fill="hold">
                                          <p:stCondLst>
                                            <p:cond delay="400"/>
                                          </p:stCondLst>
                                        </p:cTn>
                                        <p:tgtEl>
                                          <p:spTgt spid="10"/>
                                        </p:tgtEl>
                                        <p:attrNameLst>
                                          <p:attrName>r</p:attrName>
                                        </p:attrNameLst>
                                      </p:cBhvr>
                                    </p:animRot>
                                    <p:animRot by="-240000">
                                      <p:cBhvr>
                                        <p:cTn id="26" dur="200" fill="hold">
                                          <p:stCondLst>
                                            <p:cond delay="600"/>
                                          </p:stCondLst>
                                        </p:cTn>
                                        <p:tgtEl>
                                          <p:spTgt spid="10"/>
                                        </p:tgtEl>
                                        <p:attrNameLst>
                                          <p:attrName>r</p:attrName>
                                        </p:attrNameLst>
                                      </p:cBhvr>
                                    </p:animRot>
                                    <p:animRot by="120000">
                                      <p:cBhvr>
                                        <p:cTn id="27" dur="200" fill="hold">
                                          <p:stCondLst>
                                            <p:cond delay="800"/>
                                          </p:stCondLst>
                                        </p:cTn>
                                        <p:tgtEl>
                                          <p:spTgt spid="10"/>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20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iterate type="wd">
                                    <p:tmPct val="10000"/>
                                  </p:iterate>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left)">
                                      <p:cBhvr>
                                        <p:cTn id="37" dur="1750"/>
                                        <p:tgtEl>
                                          <p:spTgt spid="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1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left)">
                                      <p:cBhvr>
                                        <p:cTn id="60" dur="1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left)">
                                      <p:cBhvr>
                                        <p:cTn id="65" dur="500"/>
                                        <p:tgtEl>
                                          <p:spTgt spid="29"/>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wipe(left)">
                                      <p:cBhvr>
                                        <p:cTn id="69" dur="500"/>
                                        <p:tgtEl>
                                          <p:spTgt spid="36"/>
                                        </p:tgtEl>
                                      </p:cBhvr>
                                    </p:animEffect>
                                  </p:childTnLst>
                                </p:cTn>
                              </p:par>
                            </p:childTnLst>
                          </p:cTn>
                        </p:par>
                        <p:par>
                          <p:cTn id="70" fill="hold">
                            <p:stCondLst>
                              <p:cond delay="1000"/>
                            </p:stCondLst>
                            <p:childTnLst>
                              <p:par>
                                <p:cTn id="71" presetID="22" presetClass="entr" presetSubtype="1" fill="hold" nodeType="after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wipe(up)">
                                      <p:cBhvr>
                                        <p:cTn id="73" dur="500"/>
                                        <p:tgtEl>
                                          <p:spTgt spid="56"/>
                                        </p:tgtEl>
                                      </p:cBhvr>
                                    </p:animEffect>
                                  </p:childTnLst>
                                </p:cTn>
                              </p:par>
                            </p:childTnLst>
                          </p:cTn>
                        </p:par>
                        <p:par>
                          <p:cTn id="74" fill="hold">
                            <p:stCondLst>
                              <p:cond delay="1500"/>
                            </p:stCondLst>
                            <p:childTnLst>
                              <p:par>
                                <p:cTn id="75" presetID="22" presetClass="entr" presetSubtype="8" fill="hold" nodeType="after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wipe(left)">
                                      <p:cBhvr>
                                        <p:cTn id="8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肘形连接符 24"/>
          <p:cNvCxnSpPr/>
          <p:nvPr/>
        </p:nvCxnSpPr>
        <p:spPr>
          <a:xfrm>
            <a:off x="2987824" y="2276872"/>
            <a:ext cx="914400" cy="576064"/>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563888" y="1844824"/>
            <a:ext cx="432048" cy="5040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3888" y="2924944"/>
            <a:ext cx="432048" cy="93610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987824" y="2312296"/>
            <a:ext cx="432048" cy="15487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离页连接符 17"/>
          <p:cNvSpPr/>
          <p:nvPr/>
        </p:nvSpPr>
        <p:spPr>
          <a:xfrm>
            <a:off x="3563888" y="2456312"/>
            <a:ext cx="432048" cy="396624"/>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离页连接符 16"/>
          <p:cNvSpPr/>
          <p:nvPr/>
        </p:nvSpPr>
        <p:spPr>
          <a:xfrm>
            <a:off x="2987824" y="1844824"/>
            <a:ext cx="432048" cy="396624"/>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思</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考</a:t>
            </a:r>
            <a:endParaRPr lang="en-US" altLang="zh-CN" sz="3600" dirty="0">
              <a:latin typeface="黑体" pitchFamily="49" charset="-122"/>
              <a:ea typeface="黑体"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35567157"/>
              </p:ext>
            </p:extLst>
          </p:nvPr>
        </p:nvGraphicFramePr>
        <p:xfrm>
          <a:off x="2915816" y="1795264"/>
          <a:ext cx="2197100" cy="2209800"/>
        </p:xfrm>
        <a:graphic>
          <a:graphicData uri="http://schemas.openxmlformats.org/presentationml/2006/ole">
            <mc:AlternateContent xmlns:mc="http://schemas.openxmlformats.org/markup-compatibility/2006">
              <mc:Choice xmlns:v="urn:schemas-microsoft-com:vml" Requires="v">
                <p:oleObj spid="_x0000_s78914" name="Equation" r:id="rId3" imgW="2197100" imgH="2209800" progId="Equation.DSMT4">
                  <p:embed/>
                </p:oleObj>
              </mc:Choice>
              <mc:Fallback>
                <p:oleObj name="Equation" r:id="rId3" imgW="2197100" imgH="2209800" progId="Equation.DSMT4">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795264"/>
                        <a:ext cx="21971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107504" y="390713"/>
            <a:ext cx="8064896" cy="1317284"/>
          </a:xfrm>
          <a:prstGeom prst="rect">
            <a:avLst/>
          </a:prstGeom>
          <a:noFill/>
        </p:spPr>
        <p:txBody>
          <a:bodyPr wrap="square" rtlCol="0">
            <a:spAutoFit/>
          </a:bodyPr>
          <a:lstStyle/>
          <a:p>
            <a:pPr>
              <a:lnSpc>
                <a:spcPct val="110000"/>
              </a:lnSpc>
            </a:pPr>
            <a:r>
              <a:rPr lang="en-US" altLang="zh-CN" sz="2800" b="1" dirty="0"/>
              <a:t>   </a:t>
            </a:r>
            <a:r>
              <a:rPr lang="zh-CN" altLang="zh-CN" sz="2800" b="1" dirty="0"/>
              <a:t>下列矩阵是</a:t>
            </a:r>
            <a:r>
              <a:rPr lang="zh-CN" altLang="zh-CN" sz="2800" b="1" dirty="0">
                <a:solidFill>
                  <a:srgbClr val="FF0000"/>
                </a:solidFill>
              </a:rPr>
              <a:t>行最简型</a:t>
            </a:r>
            <a:r>
              <a:rPr lang="zh-CN" altLang="zh-CN" sz="2800" b="1" dirty="0"/>
              <a:t>的，</a:t>
            </a:r>
            <a:r>
              <a:rPr lang="zh-CN" altLang="en-US" sz="2800" b="1" dirty="0"/>
              <a:t>每一个非零行的第一个非零元素</a:t>
            </a:r>
            <a:r>
              <a:rPr lang="zh-CN" altLang="zh-CN" sz="2800" b="1" dirty="0"/>
              <a:t>都是</a:t>
            </a:r>
            <a:r>
              <a:rPr lang="en-US" altLang="zh-CN" sz="2800" b="1" dirty="0"/>
              <a:t>1</a:t>
            </a:r>
            <a:r>
              <a:rPr lang="zh-CN" altLang="zh-CN" sz="2800" b="1" dirty="0"/>
              <a:t>，且</a:t>
            </a:r>
            <a:r>
              <a:rPr lang="en-US" altLang="zh-CN" sz="2800" b="1" dirty="0"/>
              <a:t>1</a:t>
            </a:r>
            <a:r>
              <a:rPr lang="zh-CN" altLang="en-US" sz="2800" b="1" dirty="0"/>
              <a:t>所在的列</a:t>
            </a:r>
            <a:r>
              <a:rPr lang="zh-CN" altLang="zh-CN" sz="2800" b="1" dirty="0"/>
              <a:t>各</a:t>
            </a:r>
            <a:r>
              <a:rPr lang="zh-CN" altLang="en-US" sz="2800" b="1" dirty="0"/>
              <a:t>它</a:t>
            </a:r>
            <a:r>
              <a:rPr lang="zh-CN" altLang="zh-CN" sz="2800" b="1" dirty="0"/>
              <a:t>元素都是</a:t>
            </a:r>
            <a:r>
              <a:rPr lang="en-US" altLang="zh-CN" sz="2800" b="1" dirty="0"/>
              <a:t>0.</a:t>
            </a:r>
            <a:endParaRPr lang="zh-CN" altLang="zh-CN" sz="2800" b="1" dirty="0"/>
          </a:p>
          <a:p>
            <a:endParaRPr lang="zh-CN" altLang="en-US" dirty="0"/>
          </a:p>
        </p:txBody>
      </p:sp>
      <p:sp>
        <p:nvSpPr>
          <p:cNvPr id="36" name="矩形 35"/>
          <p:cNvSpPr/>
          <p:nvPr/>
        </p:nvSpPr>
        <p:spPr>
          <a:xfrm>
            <a:off x="7236296" y="1556792"/>
            <a:ext cx="432048" cy="21602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491880" y="2204864"/>
            <a:ext cx="432048" cy="21602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72000" y="2780928"/>
            <a:ext cx="432048" cy="158417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076056" y="3284984"/>
            <a:ext cx="432048" cy="1080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076056" y="1556792"/>
            <a:ext cx="432048" cy="1080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72000" y="1556792"/>
            <a:ext cx="432048" cy="57606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580112" y="1556792"/>
            <a:ext cx="432048" cy="158417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580112" y="3933056"/>
            <a:ext cx="432048" cy="4320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离页连接符 43"/>
          <p:cNvSpPr/>
          <p:nvPr/>
        </p:nvSpPr>
        <p:spPr>
          <a:xfrm>
            <a:off x="3491880" y="1628800"/>
            <a:ext cx="432048" cy="468632"/>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离页连接符 44"/>
          <p:cNvSpPr/>
          <p:nvPr/>
        </p:nvSpPr>
        <p:spPr>
          <a:xfrm>
            <a:off x="4572000" y="2204864"/>
            <a:ext cx="432048" cy="468632"/>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离页连接符 45"/>
          <p:cNvSpPr/>
          <p:nvPr/>
        </p:nvSpPr>
        <p:spPr>
          <a:xfrm>
            <a:off x="5076056" y="2744344"/>
            <a:ext cx="432048" cy="468632"/>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离页连接符 46"/>
          <p:cNvSpPr/>
          <p:nvPr/>
        </p:nvSpPr>
        <p:spPr>
          <a:xfrm>
            <a:off x="5580112" y="3356992"/>
            <a:ext cx="432048" cy="468632"/>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离页连接符 47"/>
          <p:cNvSpPr/>
          <p:nvPr/>
        </p:nvSpPr>
        <p:spPr>
          <a:xfrm>
            <a:off x="7236296" y="3896472"/>
            <a:ext cx="432048" cy="468632"/>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9" name="对象 48"/>
          <p:cNvGraphicFramePr>
            <a:graphicFrameLocks noChangeAspect="1"/>
          </p:cNvGraphicFramePr>
          <p:nvPr>
            <p:extLst>
              <p:ext uri="{D42A27DB-BD31-4B8C-83A1-F6EECF244321}">
                <p14:modId xmlns:p14="http://schemas.microsoft.com/office/powerpoint/2010/main" val="4264098305"/>
              </p:ext>
            </p:extLst>
          </p:nvPr>
        </p:nvGraphicFramePr>
        <p:xfrm>
          <a:off x="2808808" y="1556792"/>
          <a:ext cx="5435600" cy="2794000"/>
        </p:xfrm>
        <a:graphic>
          <a:graphicData uri="http://schemas.openxmlformats.org/presentationml/2006/ole">
            <mc:AlternateContent xmlns:mc="http://schemas.openxmlformats.org/markup-compatibility/2006">
              <mc:Choice xmlns:v="urn:schemas-microsoft-com:vml" Requires="v">
                <p:oleObj spid="_x0000_s78915" name="Equation" r:id="rId5" imgW="5435600" imgH="2794000" progId="Equation.DSMT4">
                  <p:embed/>
                </p:oleObj>
              </mc:Choice>
              <mc:Fallback>
                <p:oleObj name="Equation" r:id="rId5" imgW="5435600" imgH="2794000" progId="Equation.DSMT4">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8808" y="1556792"/>
                        <a:ext cx="5435600" cy="279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6" name="肘形连接符 25"/>
          <p:cNvCxnSpPr/>
          <p:nvPr/>
        </p:nvCxnSpPr>
        <p:spPr>
          <a:xfrm rot="16200000" flipH="1">
            <a:off x="3443926" y="1748763"/>
            <a:ext cx="936103" cy="840194"/>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a:off x="4332075" y="2636912"/>
            <a:ext cx="1320045" cy="648072"/>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652120" y="3284984"/>
            <a:ext cx="0" cy="457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652120" y="3717032"/>
            <a:ext cx="55999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a:off x="6156176" y="3717032"/>
            <a:ext cx="1744266" cy="626368"/>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62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
                                  </p:iterate>
                                  <p:childTnLst>
                                    <p:set>
                                      <p:cBhvr>
                                        <p:cTn id="6" dur="1" fill="hold">
                                          <p:stCondLst>
                                            <p:cond delay="0"/>
                                          </p:stCondLst>
                                        </p:cTn>
                                        <p:tgtEl>
                                          <p:spTgt spid="14"/>
                                        </p:tgtEl>
                                        <p:attrNameLst>
                                          <p:attrName>style.visibility</p:attrName>
                                        </p:attrNameLst>
                                      </p:cBhvr>
                                      <p:to>
                                        <p:strVal val="visible"/>
                                      </p:to>
                                    </p:set>
                                    <p:animEffect transition="in" filter="wipe(left)">
                                      <p:cBhvr>
                                        <p:cTn id="7" dur="1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125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ircle(in)">
                                      <p:cBhvr>
                                        <p:cTn id="22" dur="1250"/>
                                        <p:tgtEl>
                                          <p:spTgt spid="17"/>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125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3" presetClass="entr" presetSubtype="16"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plus(in)">
                                      <p:cBhvr>
                                        <p:cTn id="30" dur="1250"/>
                                        <p:tgtEl>
                                          <p:spTgt spid="19"/>
                                        </p:tgtEl>
                                      </p:cBhvr>
                                    </p:animEffect>
                                  </p:childTnLst>
                                </p:cTn>
                              </p:par>
                              <p:par>
                                <p:cTn id="31" presetID="13" presetClass="entr" presetSubtype="16"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plus(in)">
                                      <p:cBhvr>
                                        <p:cTn id="33" dur="1500"/>
                                        <p:tgtEl>
                                          <p:spTgt spid="20"/>
                                        </p:tgtEl>
                                      </p:cBhvr>
                                    </p:animEffect>
                                  </p:childTnLst>
                                </p:cTn>
                              </p:par>
                              <p:par>
                                <p:cTn id="34" presetID="1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plus(in)">
                                      <p:cBhvr>
                                        <p:cTn id="36" dur="125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35" presetClass="path" presetSubtype="0" accel="50000" decel="50000" fill="hold" nodeType="clickEffect">
                                  <p:stCondLst>
                                    <p:cond delay="0"/>
                                  </p:stCondLst>
                                  <p:childTnLst>
                                    <p:animMotion origin="layout" path="M 0 0 L -0.25 0 E" pathEditMode="relative" ptsTypes="">
                                      <p:cBhvr>
                                        <p:cTn id="40" dur="2000" fill="hold"/>
                                        <p:tgtEl>
                                          <p:spTgt spid="7"/>
                                        </p:tgtEl>
                                        <p:attrNameLst>
                                          <p:attrName>ppt_x</p:attrName>
                                          <p:attrName>ppt_y</p:attrName>
                                        </p:attrNameLst>
                                      </p:cBhvr>
                                    </p:animMotion>
                                  </p:childTnLst>
                                </p:cTn>
                              </p:par>
                              <p:par>
                                <p:cTn id="41" presetID="35" presetClass="path" presetSubtype="0" accel="50000" decel="50000" fill="hold" grpId="1" nodeType="withEffect">
                                  <p:stCondLst>
                                    <p:cond delay="0"/>
                                  </p:stCondLst>
                                  <p:childTnLst>
                                    <p:animMotion origin="layout" path="M 0 0 L -0.25 0 E" pathEditMode="relative" ptsTypes="">
                                      <p:cBhvr>
                                        <p:cTn id="42" dur="2000" fill="hold"/>
                                        <p:tgtEl>
                                          <p:spTgt spid="17"/>
                                        </p:tgtEl>
                                        <p:attrNameLst>
                                          <p:attrName>ppt_x</p:attrName>
                                          <p:attrName>ppt_y</p:attrName>
                                        </p:attrNameLst>
                                      </p:cBhvr>
                                    </p:animMotion>
                                  </p:childTnLst>
                                </p:cTn>
                              </p:par>
                              <p:par>
                                <p:cTn id="43" presetID="35" presetClass="path" presetSubtype="0" accel="50000" decel="50000" fill="hold" grpId="1" nodeType="withEffect">
                                  <p:stCondLst>
                                    <p:cond delay="0"/>
                                  </p:stCondLst>
                                  <p:childTnLst>
                                    <p:animMotion origin="layout" path="M 0 0 L -0.25 0 E" pathEditMode="relative" ptsTypes="">
                                      <p:cBhvr>
                                        <p:cTn id="44" dur="2000" fill="hold"/>
                                        <p:tgtEl>
                                          <p:spTgt spid="18"/>
                                        </p:tgtEl>
                                        <p:attrNameLst>
                                          <p:attrName>ppt_x</p:attrName>
                                          <p:attrName>ppt_y</p:attrName>
                                        </p:attrNameLst>
                                      </p:cBhvr>
                                    </p:animMotion>
                                  </p:childTnLst>
                                </p:cTn>
                              </p:par>
                              <p:par>
                                <p:cTn id="45" presetID="35" presetClass="path" presetSubtype="0" accel="50000" decel="50000" fill="hold" grpId="1" nodeType="withEffect">
                                  <p:stCondLst>
                                    <p:cond delay="0"/>
                                  </p:stCondLst>
                                  <p:childTnLst>
                                    <p:animMotion origin="layout" path="M 0 0 L -0.25 0 E" pathEditMode="relative" ptsTypes="">
                                      <p:cBhvr>
                                        <p:cTn id="46" dur="2000" fill="hold"/>
                                        <p:tgtEl>
                                          <p:spTgt spid="19"/>
                                        </p:tgtEl>
                                        <p:attrNameLst>
                                          <p:attrName>ppt_x</p:attrName>
                                          <p:attrName>ppt_y</p:attrName>
                                        </p:attrNameLst>
                                      </p:cBhvr>
                                    </p:animMotion>
                                  </p:childTnLst>
                                </p:cTn>
                              </p:par>
                              <p:par>
                                <p:cTn id="47" presetID="35" presetClass="path" presetSubtype="0" accel="50000" decel="50000" fill="hold" grpId="1" nodeType="withEffect">
                                  <p:stCondLst>
                                    <p:cond delay="0"/>
                                  </p:stCondLst>
                                  <p:childTnLst>
                                    <p:animMotion origin="layout" path="M 0 0 L -0.25 0 E" pathEditMode="relative" ptsTypes="">
                                      <p:cBhvr>
                                        <p:cTn id="48" dur="2000" fill="hold"/>
                                        <p:tgtEl>
                                          <p:spTgt spid="20"/>
                                        </p:tgtEl>
                                        <p:attrNameLst>
                                          <p:attrName>ppt_x</p:attrName>
                                          <p:attrName>ppt_y</p:attrName>
                                        </p:attrNameLst>
                                      </p:cBhvr>
                                    </p:animMotion>
                                  </p:childTnLst>
                                </p:cTn>
                              </p:par>
                              <p:par>
                                <p:cTn id="49" presetID="35" presetClass="path" presetSubtype="0" accel="50000" decel="50000" fill="hold" grpId="1" nodeType="withEffect">
                                  <p:stCondLst>
                                    <p:cond delay="0"/>
                                  </p:stCondLst>
                                  <p:childTnLst>
                                    <p:animMotion origin="layout" path="M 0 0 L -0.25 0 E" pathEditMode="relative" ptsTypes="">
                                      <p:cBhvr>
                                        <p:cTn id="50" dur="2000" fill="hold"/>
                                        <p:tgtEl>
                                          <p:spTgt spid="21"/>
                                        </p:tgtEl>
                                        <p:attrNameLst>
                                          <p:attrName>ppt_x</p:attrName>
                                          <p:attrName>ppt_y</p:attrName>
                                        </p:attrNameLst>
                                      </p:cBhvr>
                                    </p:animMotion>
                                  </p:childTnLst>
                                </p:cTn>
                              </p:par>
                              <p:par>
                                <p:cTn id="51" presetID="1" presetClass="exit" presetSubtype="0" fill="hold" nodeType="withEffect">
                                  <p:stCondLst>
                                    <p:cond delay="0"/>
                                  </p:stCondLst>
                                  <p:childTnLst>
                                    <p:set>
                                      <p:cBhvr>
                                        <p:cTn id="52" dur="1" fill="hold">
                                          <p:stCondLst>
                                            <p:cond delay="0"/>
                                          </p:stCondLst>
                                        </p:cTn>
                                        <p:tgtEl>
                                          <p:spTgt spid="2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125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1000"/>
                                        <p:tgtEl>
                                          <p:spTgt spid="26"/>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1000"/>
                                        <p:tgtEl>
                                          <p:spTgt spid="27"/>
                                        </p:tgtEl>
                                      </p:cBhvr>
                                    </p:animEffect>
                                  </p:childTnLst>
                                </p:cTn>
                              </p:par>
                            </p:childTnLst>
                          </p:cTn>
                        </p:par>
                        <p:par>
                          <p:cTn id="67" fill="hold">
                            <p:stCondLst>
                              <p:cond delay="2000"/>
                            </p:stCondLst>
                            <p:childTnLst>
                              <p:par>
                                <p:cTn id="68" presetID="22" presetClass="entr" presetSubtype="1" fill="hold"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up)">
                                      <p:cBhvr>
                                        <p:cTn id="70" dur="750"/>
                                        <p:tgtEl>
                                          <p:spTgt spid="30"/>
                                        </p:tgtEl>
                                      </p:cBhvr>
                                    </p:animEffect>
                                  </p:childTnLst>
                                </p:cTn>
                              </p:par>
                            </p:childTnLst>
                          </p:cTn>
                        </p:par>
                        <p:par>
                          <p:cTn id="71" fill="hold">
                            <p:stCondLst>
                              <p:cond delay="2750"/>
                            </p:stCondLst>
                            <p:childTnLst>
                              <p:par>
                                <p:cTn id="72" presetID="22" presetClass="entr" presetSubtype="8" fill="hold" nodeType="after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left)">
                                      <p:cBhvr>
                                        <p:cTn id="74" dur="750"/>
                                        <p:tgtEl>
                                          <p:spTgt spid="31"/>
                                        </p:tgtEl>
                                      </p:cBhvr>
                                    </p:animEffect>
                                  </p:childTnLst>
                                </p:cTn>
                              </p:par>
                            </p:childTnLst>
                          </p:cTn>
                        </p:par>
                        <p:par>
                          <p:cTn id="75" fill="hold">
                            <p:stCondLst>
                              <p:cond delay="3500"/>
                            </p:stCondLst>
                            <p:childTnLst>
                              <p:par>
                                <p:cTn id="76" presetID="22" presetClass="entr" presetSubtype="8" fill="hold" nodeType="after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ipe(left)">
                                      <p:cBhvr>
                                        <p:cTn id="78" dur="1250"/>
                                        <p:tgtEl>
                                          <p:spTgt spid="32"/>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26"/>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7"/>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30"/>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3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3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8" presetClass="entr" presetSubtype="16" fill="hold" grpId="0"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diamond(in)">
                                      <p:cBhvr>
                                        <p:cTn id="95" dur="2000"/>
                                        <p:tgtEl>
                                          <p:spTgt spid="44"/>
                                        </p:tgtEl>
                                      </p:cBhvr>
                                    </p:animEffect>
                                  </p:childTnLst>
                                </p:cTn>
                              </p:par>
                            </p:childTnLst>
                          </p:cTn>
                        </p:par>
                      </p:childTnLst>
                    </p:cTn>
                  </p:par>
                  <p:par>
                    <p:cTn id="96" fill="hold">
                      <p:stCondLst>
                        <p:cond delay="indefinite"/>
                      </p:stCondLst>
                      <p:childTnLst>
                        <p:par>
                          <p:cTn id="97" fill="hold">
                            <p:stCondLst>
                              <p:cond delay="0"/>
                            </p:stCondLst>
                            <p:childTnLst>
                              <p:par>
                                <p:cTn id="98" presetID="8" presetClass="entr" presetSubtype="16"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diamond(in)">
                                      <p:cBhvr>
                                        <p:cTn id="100" dur="2000"/>
                                        <p:tgtEl>
                                          <p:spTgt spid="45"/>
                                        </p:tgtEl>
                                      </p:cBhvr>
                                    </p:animEffect>
                                  </p:childTnLst>
                                </p:cTn>
                              </p:par>
                              <p:par>
                                <p:cTn id="101" presetID="8" presetClass="entr" presetSubtype="16"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diamond(in)">
                                      <p:cBhvr>
                                        <p:cTn id="103" dur="2000"/>
                                        <p:tgtEl>
                                          <p:spTgt spid="46"/>
                                        </p:tgtEl>
                                      </p:cBhvr>
                                    </p:animEffect>
                                  </p:childTnLst>
                                </p:cTn>
                              </p:par>
                              <p:par>
                                <p:cTn id="104" presetID="8" presetClass="entr" presetSubtype="16"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diamond(in)">
                                      <p:cBhvr>
                                        <p:cTn id="106" dur="2000"/>
                                        <p:tgtEl>
                                          <p:spTgt spid="47"/>
                                        </p:tgtEl>
                                      </p:cBhvr>
                                    </p:animEffect>
                                  </p:childTnLst>
                                </p:cTn>
                              </p:par>
                              <p:par>
                                <p:cTn id="107" presetID="8" presetClass="entr" presetSubtype="16" fill="hold" grpId="0" nodeType="with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diamond(in)">
                                      <p:cBhvr>
                                        <p:cTn id="109" dur="2000"/>
                                        <p:tgtEl>
                                          <p:spTgt spid="48"/>
                                        </p:tgtEl>
                                      </p:cBhvr>
                                    </p:animEffect>
                                  </p:childTnLst>
                                </p:cTn>
                              </p:par>
                            </p:childTnLst>
                          </p:cTn>
                        </p:par>
                      </p:childTnLst>
                    </p:cTn>
                  </p:par>
                  <p:par>
                    <p:cTn id="110" fill="hold">
                      <p:stCondLst>
                        <p:cond delay="indefinite"/>
                      </p:stCondLst>
                      <p:childTnLst>
                        <p:par>
                          <p:cTn id="111" fill="hold">
                            <p:stCondLst>
                              <p:cond delay="0"/>
                            </p:stCondLst>
                            <p:childTnLst>
                              <p:par>
                                <p:cTn id="112" presetID="13" presetClass="entr" presetSubtype="16" fill="hold" grpId="0" nodeType="click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plus(in)">
                                      <p:cBhvr>
                                        <p:cTn id="114" dur="2000"/>
                                        <p:tgtEl>
                                          <p:spTgt spid="37"/>
                                        </p:tgtEl>
                                      </p:cBhvr>
                                    </p:animEffect>
                                  </p:childTnLst>
                                </p:cTn>
                              </p:par>
                              <p:par>
                                <p:cTn id="115" presetID="13" presetClass="entr" presetSubtype="16" fill="hold" grpId="0" nodeType="with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plus(in)">
                                      <p:cBhvr>
                                        <p:cTn id="117" dur="2000"/>
                                        <p:tgtEl>
                                          <p:spTgt spid="41"/>
                                        </p:tgtEl>
                                      </p:cBhvr>
                                    </p:animEffect>
                                  </p:childTnLst>
                                </p:cTn>
                              </p:par>
                              <p:par>
                                <p:cTn id="118" presetID="1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plus(in)">
                                      <p:cBhvr>
                                        <p:cTn id="120" dur="2000"/>
                                        <p:tgtEl>
                                          <p:spTgt spid="38"/>
                                        </p:tgtEl>
                                      </p:cBhvr>
                                    </p:animEffect>
                                  </p:childTnLst>
                                </p:cTn>
                              </p:par>
                              <p:par>
                                <p:cTn id="121" presetID="13" presetClass="entr" presetSubtype="16" fill="hold" grpId="0" nodeType="withEffect">
                                  <p:stCondLst>
                                    <p:cond delay="0"/>
                                  </p:stCondLst>
                                  <p:childTnLst>
                                    <p:set>
                                      <p:cBhvr>
                                        <p:cTn id="122" dur="1" fill="hold">
                                          <p:stCondLst>
                                            <p:cond delay="0"/>
                                          </p:stCondLst>
                                        </p:cTn>
                                        <p:tgtEl>
                                          <p:spTgt spid="40"/>
                                        </p:tgtEl>
                                        <p:attrNameLst>
                                          <p:attrName>style.visibility</p:attrName>
                                        </p:attrNameLst>
                                      </p:cBhvr>
                                      <p:to>
                                        <p:strVal val="visible"/>
                                      </p:to>
                                    </p:set>
                                    <p:animEffect transition="in" filter="plus(in)">
                                      <p:cBhvr>
                                        <p:cTn id="123" dur="2000"/>
                                        <p:tgtEl>
                                          <p:spTgt spid="40"/>
                                        </p:tgtEl>
                                      </p:cBhvr>
                                    </p:animEffect>
                                  </p:childTnLst>
                                </p:cTn>
                              </p:par>
                              <p:par>
                                <p:cTn id="124" presetID="13" presetClass="entr" presetSubtype="16" fill="hold" grpId="0" nodeType="withEffect">
                                  <p:stCondLst>
                                    <p:cond delay="0"/>
                                  </p:stCondLst>
                                  <p:childTnLst>
                                    <p:set>
                                      <p:cBhvr>
                                        <p:cTn id="125" dur="1" fill="hold">
                                          <p:stCondLst>
                                            <p:cond delay="0"/>
                                          </p:stCondLst>
                                        </p:cTn>
                                        <p:tgtEl>
                                          <p:spTgt spid="39"/>
                                        </p:tgtEl>
                                        <p:attrNameLst>
                                          <p:attrName>style.visibility</p:attrName>
                                        </p:attrNameLst>
                                      </p:cBhvr>
                                      <p:to>
                                        <p:strVal val="visible"/>
                                      </p:to>
                                    </p:set>
                                    <p:animEffect transition="in" filter="plus(in)">
                                      <p:cBhvr>
                                        <p:cTn id="126" dur="2000"/>
                                        <p:tgtEl>
                                          <p:spTgt spid="39"/>
                                        </p:tgtEl>
                                      </p:cBhvr>
                                    </p:animEffect>
                                  </p:childTnLst>
                                </p:cTn>
                              </p:par>
                            </p:childTnLst>
                          </p:cTn>
                        </p:par>
                        <p:par>
                          <p:cTn id="127" fill="hold">
                            <p:stCondLst>
                              <p:cond delay="2000"/>
                            </p:stCondLst>
                            <p:childTnLst>
                              <p:par>
                                <p:cTn id="128" presetID="13" presetClass="entr" presetSubtype="16" fill="hold" grpId="0" nodeType="afterEffect">
                                  <p:stCondLst>
                                    <p:cond delay="0"/>
                                  </p:stCondLst>
                                  <p:childTnLst>
                                    <p:set>
                                      <p:cBhvr>
                                        <p:cTn id="129" dur="1" fill="hold">
                                          <p:stCondLst>
                                            <p:cond delay="0"/>
                                          </p:stCondLst>
                                        </p:cTn>
                                        <p:tgtEl>
                                          <p:spTgt spid="42"/>
                                        </p:tgtEl>
                                        <p:attrNameLst>
                                          <p:attrName>style.visibility</p:attrName>
                                        </p:attrNameLst>
                                      </p:cBhvr>
                                      <p:to>
                                        <p:strVal val="visible"/>
                                      </p:to>
                                    </p:set>
                                    <p:animEffect transition="in" filter="plus(in)">
                                      <p:cBhvr>
                                        <p:cTn id="130" dur="2000"/>
                                        <p:tgtEl>
                                          <p:spTgt spid="42"/>
                                        </p:tgtEl>
                                      </p:cBhvr>
                                    </p:animEffect>
                                  </p:childTnLst>
                                </p:cTn>
                              </p:par>
                              <p:par>
                                <p:cTn id="131" presetID="13" presetClass="entr" presetSubtype="16" fill="hold" grpId="0" nodeType="withEffect">
                                  <p:stCondLst>
                                    <p:cond delay="0"/>
                                  </p:stCondLst>
                                  <p:childTnLst>
                                    <p:set>
                                      <p:cBhvr>
                                        <p:cTn id="132" dur="1" fill="hold">
                                          <p:stCondLst>
                                            <p:cond delay="0"/>
                                          </p:stCondLst>
                                        </p:cTn>
                                        <p:tgtEl>
                                          <p:spTgt spid="43"/>
                                        </p:tgtEl>
                                        <p:attrNameLst>
                                          <p:attrName>style.visibility</p:attrName>
                                        </p:attrNameLst>
                                      </p:cBhvr>
                                      <p:to>
                                        <p:strVal val="visible"/>
                                      </p:to>
                                    </p:set>
                                    <p:animEffect transition="in" filter="plus(in)">
                                      <p:cBhvr>
                                        <p:cTn id="133" dur="2000"/>
                                        <p:tgtEl>
                                          <p:spTgt spid="43"/>
                                        </p:tgtEl>
                                      </p:cBhvr>
                                    </p:animEffect>
                                  </p:childTnLst>
                                </p:cTn>
                              </p:par>
                              <p:par>
                                <p:cTn id="134" presetID="13" presetClass="entr" presetSubtype="16" fill="hold" grpId="0" nodeType="with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plus(in)">
                                      <p:cBhvr>
                                        <p:cTn id="136"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0" grpId="0" animBg="1"/>
      <p:bldP spid="20" grpId="1" animBg="1"/>
      <p:bldP spid="19" grpId="0" animBg="1"/>
      <p:bldP spid="19" grpId="1" animBg="1"/>
      <p:bldP spid="18" grpId="0" animBg="1"/>
      <p:bldP spid="18" grpId="1" animBg="1"/>
      <p:bldP spid="17" grpId="0" animBg="1"/>
      <p:bldP spid="17" grpId="1" animBg="1"/>
      <p:bldP spid="14"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思考</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例题</a:t>
            </a:r>
            <a:endParaRPr lang="en-US" altLang="zh-CN" sz="3600" dirty="0">
              <a:latin typeface="黑体" pitchFamily="49" charset="-122"/>
              <a:ea typeface="黑体"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353127748"/>
              </p:ext>
            </p:extLst>
          </p:nvPr>
        </p:nvGraphicFramePr>
        <p:xfrm>
          <a:off x="2329284" y="3595092"/>
          <a:ext cx="3898900" cy="1562100"/>
        </p:xfrm>
        <a:graphic>
          <a:graphicData uri="http://schemas.openxmlformats.org/presentationml/2006/ole">
            <mc:AlternateContent xmlns:mc="http://schemas.openxmlformats.org/markup-compatibility/2006">
              <mc:Choice xmlns:v="urn:schemas-microsoft-com:vml" Requires="v">
                <p:oleObj spid="_x0000_s28853" name="Equation" r:id="rId3" imgW="3898900" imgH="1562100" progId="Equation.DSMT4">
                  <p:embed/>
                </p:oleObj>
              </mc:Choice>
              <mc:Fallback>
                <p:oleObj name="Equation" r:id="rId3" imgW="3898900" imgH="1562100" progId="Equation.DSMT4">
                  <p:embed/>
                  <p:pic>
                    <p:nvPicPr>
                      <p:cNvPr id="0" name="Picture 1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284" y="3595092"/>
                        <a:ext cx="38989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云形 13"/>
          <p:cNvSpPr/>
          <p:nvPr/>
        </p:nvSpPr>
        <p:spPr>
          <a:xfrm>
            <a:off x="35496" y="44624"/>
            <a:ext cx="2664295" cy="1296143"/>
          </a:xfrm>
          <a:prstGeom prst="clou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CanUp">
              <a:avLst/>
            </a:prstTxWarp>
          </a:bodyPr>
          <a:lstStyle/>
          <a:p>
            <a:pPr algn="ctr"/>
            <a:r>
              <a:rPr lang="zh-CN" altLang="en-US" sz="4800" b="1" dirty="0">
                <a:solidFill>
                  <a:schemeClr val="accent5">
                    <a:lumMod val="50000"/>
                  </a:schemeClr>
                </a:solidFill>
              </a:rPr>
              <a:t>思考</a:t>
            </a:r>
            <a:r>
              <a:rPr lang="en-US" altLang="zh-CN" sz="4800" b="1" dirty="0">
                <a:solidFill>
                  <a:schemeClr val="accent5">
                    <a:lumMod val="50000"/>
                  </a:schemeClr>
                </a:solidFill>
              </a:rPr>
              <a:t>2</a:t>
            </a:r>
            <a:endParaRPr lang="zh-CN" altLang="en-US" sz="4800" b="1" dirty="0">
              <a:solidFill>
                <a:schemeClr val="accent5">
                  <a:lumMod val="50000"/>
                </a:schemeClr>
              </a:solidFill>
            </a:endParaRPr>
          </a:p>
        </p:txBody>
      </p:sp>
      <p:sp>
        <p:nvSpPr>
          <p:cNvPr id="15" name="TextBox 14"/>
          <p:cNvSpPr txBox="1"/>
          <p:nvPr/>
        </p:nvSpPr>
        <p:spPr>
          <a:xfrm>
            <a:off x="539551" y="764704"/>
            <a:ext cx="7776865" cy="1661993"/>
          </a:xfrm>
          <a:prstGeom prst="rect">
            <a:avLst/>
          </a:prstGeom>
          <a:noFill/>
        </p:spPr>
        <p:txBody>
          <a:bodyPr wrap="square" rtlCol="0">
            <a:spAutoFit/>
          </a:bodyPr>
          <a:lstStyle/>
          <a:p>
            <a:r>
              <a:rPr lang="en-US" altLang="zh-CN" sz="2800" b="1" dirty="0"/>
              <a:t>                         </a:t>
            </a:r>
            <a:r>
              <a:rPr lang="zh-CN" altLang="zh-CN" sz="2800" b="1" dirty="0"/>
              <a:t>如何把任意一个矩阵通过一系列</a:t>
            </a:r>
            <a:r>
              <a:rPr lang="en-US" altLang="zh-CN" sz="2800" b="1" dirty="0"/>
              <a:t>       </a:t>
            </a:r>
            <a:r>
              <a:rPr lang="zh-CN" altLang="zh-CN" sz="2800" b="1" dirty="0"/>
              <a:t>的初等行变换化为</a:t>
            </a:r>
            <a:r>
              <a:rPr lang="zh-CN" altLang="zh-CN" sz="2800" b="1" dirty="0">
                <a:solidFill>
                  <a:srgbClr val="FF0000"/>
                </a:solidFill>
              </a:rPr>
              <a:t>行阶梯型矩阵</a:t>
            </a:r>
            <a:r>
              <a:rPr lang="zh-CN" altLang="zh-CN" sz="2800" b="1" dirty="0"/>
              <a:t>，然后再通过一系列的初等行变换化为</a:t>
            </a:r>
            <a:r>
              <a:rPr lang="zh-CN" altLang="zh-CN" sz="2800" b="1" dirty="0">
                <a:solidFill>
                  <a:srgbClr val="FF0000"/>
                </a:solidFill>
              </a:rPr>
              <a:t>行最简型矩阵</a:t>
            </a:r>
            <a:r>
              <a:rPr lang="zh-CN" altLang="zh-CN" sz="2800" b="1" dirty="0"/>
              <a:t>？</a:t>
            </a:r>
          </a:p>
          <a:p>
            <a:endParaRPr lang="zh-CN" altLang="en-US" dirty="0"/>
          </a:p>
        </p:txBody>
      </p:sp>
      <p:sp>
        <p:nvSpPr>
          <p:cNvPr id="16" name="TextBox 15"/>
          <p:cNvSpPr txBox="1"/>
          <p:nvPr/>
        </p:nvSpPr>
        <p:spPr>
          <a:xfrm>
            <a:off x="-36512" y="2474893"/>
            <a:ext cx="8352928" cy="954107"/>
          </a:xfrm>
          <a:prstGeom prst="rect">
            <a:avLst/>
          </a:prstGeom>
          <a:noFill/>
        </p:spPr>
        <p:txBody>
          <a:bodyPr wrap="square" rtlCol="0">
            <a:spAutoFit/>
          </a:bodyPr>
          <a:lstStyle/>
          <a:p>
            <a:r>
              <a:rPr lang="en-US" altLang="zh-CN" sz="2800" b="1" dirty="0"/>
              <a:t>  </a:t>
            </a:r>
            <a:r>
              <a:rPr lang="zh-CN" altLang="zh-CN" sz="2800" b="1" dirty="0"/>
              <a:t>例</a:t>
            </a:r>
            <a:r>
              <a:rPr lang="en-US" altLang="zh-CN" sz="2800" b="1" dirty="0"/>
              <a:t>  </a:t>
            </a:r>
            <a:r>
              <a:rPr lang="zh-CN" altLang="zh-CN" sz="2800" b="1" dirty="0"/>
              <a:t>用行初等变换把下列矩阵先化为阶梯形，再化为行最简形</a:t>
            </a:r>
            <a:r>
              <a:rPr lang="en-US" altLang="zh-CN" sz="2800" b="1" dirty="0"/>
              <a:t>. </a:t>
            </a:r>
            <a:endParaRPr lang="zh-CN" altLang="en-US" sz="2800" b="1" dirty="0"/>
          </a:p>
        </p:txBody>
      </p:sp>
    </p:spTree>
    <p:extLst>
      <p:ext uri="{BB962C8B-B14F-4D97-AF65-F5344CB8AC3E}">
        <p14:creationId xmlns:p14="http://schemas.microsoft.com/office/powerpoint/2010/main" val="28311106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par>
                          <p:cTn id="21" fill="hold">
                            <p:stCondLst>
                              <p:cond delay="2000"/>
                            </p:stCondLst>
                            <p:childTnLst>
                              <p:par>
                                <p:cTn id="22" presetID="32" presetClass="emph" presetSubtype="0" fill="hold" grpId="1" nodeType="afterEffect">
                                  <p:stCondLst>
                                    <p:cond delay="500"/>
                                  </p:stCondLst>
                                  <p:childTnLst>
                                    <p:animRot by="120000">
                                      <p:cBhvr>
                                        <p:cTn id="23" dur="100" fill="hold">
                                          <p:stCondLst>
                                            <p:cond delay="0"/>
                                          </p:stCondLst>
                                        </p:cTn>
                                        <p:tgtEl>
                                          <p:spTgt spid="14"/>
                                        </p:tgtEl>
                                        <p:attrNameLst>
                                          <p:attrName>r</p:attrName>
                                        </p:attrNameLst>
                                      </p:cBhvr>
                                    </p:animRot>
                                    <p:animRot by="-240000">
                                      <p:cBhvr>
                                        <p:cTn id="24" dur="200" fill="hold">
                                          <p:stCondLst>
                                            <p:cond delay="200"/>
                                          </p:stCondLst>
                                        </p:cTn>
                                        <p:tgtEl>
                                          <p:spTgt spid="14"/>
                                        </p:tgtEl>
                                        <p:attrNameLst>
                                          <p:attrName>r</p:attrName>
                                        </p:attrNameLst>
                                      </p:cBhvr>
                                    </p:animRot>
                                    <p:animRot by="240000">
                                      <p:cBhvr>
                                        <p:cTn id="25" dur="200" fill="hold">
                                          <p:stCondLst>
                                            <p:cond delay="400"/>
                                          </p:stCondLst>
                                        </p:cTn>
                                        <p:tgtEl>
                                          <p:spTgt spid="14"/>
                                        </p:tgtEl>
                                        <p:attrNameLst>
                                          <p:attrName>r</p:attrName>
                                        </p:attrNameLst>
                                      </p:cBhvr>
                                    </p:animRot>
                                    <p:animRot by="-240000">
                                      <p:cBhvr>
                                        <p:cTn id="26" dur="200" fill="hold">
                                          <p:stCondLst>
                                            <p:cond delay="600"/>
                                          </p:stCondLst>
                                        </p:cTn>
                                        <p:tgtEl>
                                          <p:spTgt spid="14"/>
                                        </p:tgtEl>
                                        <p:attrNameLst>
                                          <p:attrName>r</p:attrName>
                                        </p:attrNameLst>
                                      </p:cBhvr>
                                    </p:animRot>
                                    <p:animRot by="120000">
                                      <p:cBhvr>
                                        <p:cTn id="27" dur="200" fill="hold">
                                          <p:stCondLst>
                                            <p:cond delay="800"/>
                                          </p:stCondLst>
                                        </p:cTn>
                                        <p:tgtEl>
                                          <p:spTgt spid="14"/>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
                                  </p:iterate>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wipe(left)">
                                      <p:cBhvr>
                                        <p:cTn id="32" dur="10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iterate type="wd">
                                    <p:tmPct val="10000"/>
                                  </p:iterate>
                                  <p:childTnLst>
                                    <p:set>
                                      <p:cBhvr>
                                        <p:cTn id="36" dur="1" fill="hold">
                                          <p:stCondLst>
                                            <p:cond delay="0"/>
                                          </p:stCondLst>
                                        </p:cTn>
                                        <p:tgtEl>
                                          <p:spTgt spid="16">
                                            <p:txEl>
                                              <p:pRg st="0" end="0"/>
                                            </p:txEl>
                                          </p:spTgt>
                                        </p:tgtEl>
                                        <p:attrNameLst>
                                          <p:attrName>style.visibility</p:attrName>
                                        </p:attrNameLst>
                                      </p:cBhvr>
                                      <p:to>
                                        <p:strVal val="visible"/>
                                      </p:to>
                                    </p:set>
                                    <p:animEffect transition="in" filter="wipe(left)">
                                      <p:cBhvr>
                                        <p:cTn id="37" dur="750"/>
                                        <p:tgtEl>
                                          <p:spTgt spid="1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思考</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例题</a:t>
            </a:r>
            <a:endParaRPr lang="en-US" altLang="zh-CN" sz="3600" dirty="0">
              <a:latin typeface="黑体" pitchFamily="49" charset="-122"/>
              <a:ea typeface="黑体"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362056250"/>
              </p:ext>
            </p:extLst>
          </p:nvPr>
        </p:nvGraphicFramePr>
        <p:xfrm>
          <a:off x="2329284" y="3595092"/>
          <a:ext cx="3898900" cy="1562100"/>
        </p:xfrm>
        <a:graphic>
          <a:graphicData uri="http://schemas.openxmlformats.org/presentationml/2006/ole">
            <mc:AlternateContent xmlns:mc="http://schemas.openxmlformats.org/markup-compatibility/2006">
              <mc:Choice xmlns:v="urn:schemas-microsoft-com:vml" Requires="v">
                <p:oleObj spid="_x0000_s92183" name="Equation" r:id="rId3" imgW="3898900" imgH="1562100" progId="Equation.DSMT4">
                  <p:embed/>
                </p:oleObj>
              </mc:Choice>
              <mc:Fallback>
                <p:oleObj name="Equation" r:id="rId3" imgW="3898900" imgH="1562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284" y="3595092"/>
                        <a:ext cx="38989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06398" y="2132856"/>
            <a:ext cx="4955203" cy="523220"/>
          </a:xfrm>
          <a:prstGeom prst="rect">
            <a:avLst/>
          </a:prstGeom>
          <a:noFill/>
        </p:spPr>
        <p:txBody>
          <a:bodyPr wrap="none" rtlCol="0">
            <a:spAutoFit/>
          </a:bodyPr>
          <a:lstStyle/>
          <a:p>
            <a:r>
              <a:rPr lang="en-US" altLang="zh-CN" sz="2800" b="1" dirty="0"/>
              <a:t> </a:t>
            </a:r>
            <a:r>
              <a:rPr lang="zh-CN" altLang="zh-CN" sz="2800" b="1" dirty="0"/>
              <a:t>第</a:t>
            </a:r>
            <a:r>
              <a:rPr lang="zh-CN" altLang="en-US" sz="2800" b="1" dirty="0"/>
              <a:t>一</a:t>
            </a:r>
            <a:r>
              <a:rPr lang="zh-CN" altLang="zh-CN" sz="2800" b="1" dirty="0"/>
              <a:t>步，</a:t>
            </a:r>
            <a:r>
              <a:rPr lang="zh-CN" altLang="en-US" sz="2800" b="1" dirty="0"/>
              <a:t>交换第一行和第三行</a:t>
            </a:r>
          </a:p>
        </p:txBody>
      </p:sp>
      <p:graphicFrame>
        <p:nvGraphicFramePr>
          <p:cNvPr id="10" name="对象 9"/>
          <p:cNvGraphicFramePr>
            <a:graphicFrameLocks noChangeAspect="1"/>
          </p:cNvGraphicFramePr>
          <p:nvPr>
            <p:extLst>
              <p:ext uri="{D42A27DB-BD31-4B8C-83A1-F6EECF244321}">
                <p14:modId xmlns:p14="http://schemas.microsoft.com/office/powerpoint/2010/main" val="2301219799"/>
              </p:ext>
            </p:extLst>
          </p:nvPr>
        </p:nvGraphicFramePr>
        <p:xfrm>
          <a:off x="1835696" y="3091036"/>
          <a:ext cx="4483100" cy="1562100"/>
        </p:xfrm>
        <a:graphic>
          <a:graphicData uri="http://schemas.openxmlformats.org/presentationml/2006/ole">
            <mc:AlternateContent xmlns:mc="http://schemas.openxmlformats.org/markup-compatibility/2006">
              <mc:Choice xmlns:v="urn:schemas-microsoft-com:vml" Requires="v">
                <p:oleObj spid="_x0000_s92184" name="Equation" r:id="rId5" imgW="4483080" imgH="1562040" progId="Equation.DSMT4">
                  <p:embed/>
                </p:oleObj>
              </mc:Choice>
              <mc:Fallback>
                <p:oleObj name="Equation" r:id="rId5" imgW="4483080" imgH="1562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3091036"/>
                        <a:ext cx="44831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7507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94444E-6 -1.56142E-6 L 0.0007 -0.50543 " pathEditMode="relative" rAng="0" ptsTypes="AA">
                                      <p:cBhvr>
                                        <p:cTn id="6" dur="2000" fill="hold"/>
                                        <p:tgtEl>
                                          <p:spTgt spid="8"/>
                                        </p:tgtEl>
                                        <p:attrNameLst>
                                          <p:attrName>ppt_x</p:attrName>
                                          <p:attrName>ppt_y</p:attrName>
                                        </p:attrNameLst>
                                      </p:cBhvr>
                                      <p:rCtr x="35" y="-25283"/>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教学要求</a:t>
            </a:r>
            <a:endParaRPr lang="en-US" altLang="zh-CN" sz="3600" dirty="0">
              <a:latin typeface="黑体" pitchFamily="49" charset="-122"/>
              <a:ea typeface="黑体" pitchFamily="49" charset="-122"/>
            </a:endParaRPr>
          </a:p>
        </p:txBody>
      </p:sp>
      <p:sp>
        <p:nvSpPr>
          <p:cNvPr id="21" name="圆角矩形 20"/>
          <p:cNvSpPr/>
          <p:nvPr/>
        </p:nvSpPr>
        <p:spPr>
          <a:xfrm>
            <a:off x="1571604" y="928670"/>
            <a:ext cx="6534940" cy="165358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solidFill>
                  <a:schemeClr val="tx1"/>
                </a:solidFill>
                <a:latin typeface="Times New Roman" pitchFamily="18" charset="0"/>
                <a:cs typeface="Times New Roman" pitchFamily="18" charset="0"/>
              </a:rPr>
              <a:t>掌握矩阵初等变换的定义</a:t>
            </a:r>
            <a:r>
              <a:rPr lang="zh-CN" altLang="en-US" sz="2400" b="1" dirty="0">
                <a:solidFill>
                  <a:schemeClr val="tx1"/>
                </a:solidFill>
                <a:latin typeface="Times New Roman" pitchFamily="18" charset="0"/>
                <a:cs typeface="Times New Roman" pitchFamily="18" charset="0"/>
              </a:rPr>
              <a:t>：</a:t>
            </a:r>
            <a:r>
              <a:rPr lang="zh-CN" altLang="zh-CN" sz="2400" b="1" dirty="0">
                <a:solidFill>
                  <a:schemeClr val="tx1"/>
                </a:solidFill>
              </a:rPr>
              <a:t>任意一个矩阵总可以通过一系列的初等行变换化为</a:t>
            </a:r>
            <a:r>
              <a:rPr lang="zh-CN" altLang="en-US" sz="2400" b="1" dirty="0">
                <a:solidFill>
                  <a:schemeClr val="tx1"/>
                </a:solidFill>
              </a:rPr>
              <a:t>行阶梯型矩阵，然后化为行最简型</a:t>
            </a:r>
            <a:endParaRPr lang="zh-CN" altLang="zh-CN" sz="2400" b="1" dirty="0">
              <a:solidFill>
                <a:schemeClr val="tx1"/>
              </a:solidFill>
            </a:endParaRPr>
          </a:p>
          <a:p>
            <a:pPr algn="ctr"/>
            <a:endParaRPr lang="zh-CN" altLang="en-US" sz="2400" b="1" dirty="0">
              <a:solidFill>
                <a:schemeClr val="tx1"/>
              </a:solidFill>
              <a:latin typeface="Times New Roman" pitchFamily="18" charset="0"/>
              <a:cs typeface="Times New Roman" pitchFamily="18" charset="0"/>
            </a:endParaRPr>
          </a:p>
        </p:txBody>
      </p:sp>
      <p:grpSp>
        <p:nvGrpSpPr>
          <p:cNvPr id="23" name="Group 17"/>
          <p:cNvGrpSpPr>
            <a:grpSpLocks/>
          </p:cNvGrpSpPr>
          <p:nvPr/>
        </p:nvGrpSpPr>
        <p:grpSpPr bwMode="auto">
          <a:xfrm rot="5400000">
            <a:off x="1000125" y="2692400"/>
            <a:ext cx="4043363" cy="1420813"/>
            <a:chOff x="0" y="0"/>
            <a:chExt cx="2658" cy="984"/>
          </a:xfrm>
        </p:grpSpPr>
        <p:sp>
          <p:nvSpPr>
            <p:cNvPr id="24" name="Freeform 20"/>
            <p:cNvSpPr>
              <a:spLocks noChangeArrowheads="1"/>
            </p:cNvSpPr>
            <p:nvPr/>
          </p:nvSpPr>
          <p:spPr bwMode="auto">
            <a:xfrm>
              <a:off x="0" y="10"/>
              <a:ext cx="1197" cy="86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custGeom>
            <a:gradFill rotWithShape="1">
              <a:gsLst>
                <a:gs pos="0">
                  <a:srgbClr val="FFFFFF"/>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zh-CN">
                <a:solidFill>
                  <a:srgbClr val="FFFFFF"/>
                </a:solidFill>
                <a:effectLst/>
                <a:ea typeface="宋体" pitchFamily="2" charset="-122"/>
                <a:sym typeface="Times New Roman" pitchFamily="18" charset="0"/>
              </a:endParaRPr>
            </a:p>
          </p:txBody>
        </p:sp>
        <p:sp>
          <p:nvSpPr>
            <p:cNvPr id="25" name="Freeform 21"/>
            <p:cNvSpPr>
              <a:spLocks noChangeArrowheads="1"/>
            </p:cNvSpPr>
            <p:nvPr/>
          </p:nvSpPr>
          <p:spPr bwMode="auto">
            <a:xfrm>
              <a:off x="1210" y="0"/>
              <a:ext cx="231" cy="9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custGeom>
            <a:gradFill rotWithShape="1">
              <a:gsLst>
                <a:gs pos="0">
                  <a:srgbClr val="FFFFFF"/>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zh-CN">
                <a:solidFill>
                  <a:srgbClr val="FFFFFF"/>
                </a:solidFill>
                <a:effectLst/>
                <a:ea typeface="宋体" pitchFamily="2" charset="-122"/>
                <a:sym typeface="Times New Roman" pitchFamily="18" charset="0"/>
              </a:endParaRPr>
            </a:p>
          </p:txBody>
        </p:sp>
        <p:sp>
          <p:nvSpPr>
            <p:cNvPr id="26" name="Freeform 22"/>
            <p:cNvSpPr>
              <a:spLocks noChangeArrowheads="1"/>
            </p:cNvSpPr>
            <p:nvPr/>
          </p:nvSpPr>
          <p:spPr bwMode="auto">
            <a:xfrm flipH="1">
              <a:off x="1461" y="11"/>
              <a:ext cx="1197" cy="86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custGeom>
            <a:gradFill rotWithShape="1">
              <a:gsLst>
                <a:gs pos="0">
                  <a:srgbClr val="FFFFFF"/>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zh-CN">
                <a:solidFill>
                  <a:srgbClr val="FFFFFF"/>
                </a:solidFill>
                <a:effectLst/>
                <a:ea typeface="宋体" pitchFamily="2" charset="-122"/>
                <a:sym typeface="Times New Roman" pitchFamily="18" charset="0"/>
              </a:endParaRPr>
            </a:p>
          </p:txBody>
        </p:sp>
      </p:grpSp>
      <p:sp>
        <p:nvSpPr>
          <p:cNvPr id="28" name="左大括号 27"/>
          <p:cNvSpPr/>
          <p:nvPr/>
        </p:nvSpPr>
        <p:spPr bwMode="auto">
          <a:xfrm>
            <a:off x="182329" y="656060"/>
            <a:ext cx="1097990" cy="3857986"/>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a typeface="楷体_GB2312" pitchFamily="1" charset="-122"/>
            </a:endParaRPr>
          </a:p>
        </p:txBody>
      </p:sp>
      <p:sp>
        <p:nvSpPr>
          <p:cNvPr id="29" name="矩形 28"/>
          <p:cNvSpPr/>
          <p:nvPr/>
        </p:nvSpPr>
        <p:spPr>
          <a:xfrm>
            <a:off x="1705074" y="656060"/>
            <a:ext cx="6192687" cy="713529"/>
          </a:xfrm>
          <a:prstGeom prst="rect">
            <a:avLst/>
          </a:prstGeom>
        </p:spPr>
        <p:txBody>
          <a:bodyPr wrap="square">
            <a:spAutoFit/>
          </a:bodyPr>
          <a:lstStyle/>
          <a:p>
            <a:pPr>
              <a:lnSpc>
                <a:spcPct val="110000"/>
              </a:lnSpc>
            </a:pPr>
            <a:endParaRPr lang="en-US" altLang="zh-CN" sz="2000" b="1" dirty="0">
              <a:latin typeface="Times New Roman" pitchFamily="18" charset="0"/>
              <a:cs typeface="Times New Roman" pitchFamily="18" charset="0"/>
            </a:endParaRPr>
          </a:p>
          <a:p>
            <a:pPr>
              <a:lnSpc>
                <a:spcPct val="110000"/>
              </a:lnSpc>
            </a:pPr>
            <a:r>
              <a:rPr lang="en-US" altLang="zh-CN" b="1" dirty="0">
                <a:latin typeface="Times New Roman" pitchFamily="18" charset="0"/>
                <a:cs typeface="Times New Roman" pitchFamily="18" charset="0"/>
              </a:rPr>
              <a:t>     </a:t>
            </a:r>
            <a:endParaRPr lang="zh-CN" altLang="zh-CN" b="1" dirty="0">
              <a:latin typeface="Times New Roman" pitchFamily="18" charset="0"/>
              <a:cs typeface="Times New Roman" pitchFamily="18" charset="0"/>
            </a:endParaRPr>
          </a:p>
        </p:txBody>
      </p:sp>
      <p:sp>
        <p:nvSpPr>
          <p:cNvPr id="34" name="圆角矩形 33"/>
          <p:cNvSpPr/>
          <p:nvPr/>
        </p:nvSpPr>
        <p:spPr>
          <a:xfrm>
            <a:off x="1631232" y="3636581"/>
            <a:ext cx="6534940" cy="87746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83"/>
          <p:cNvSpPr>
            <a:spLocks noChangeArrowheads="1"/>
          </p:cNvSpPr>
          <p:nvPr/>
        </p:nvSpPr>
        <p:spPr bwMode="auto">
          <a:xfrm>
            <a:off x="1784005" y="3844480"/>
            <a:ext cx="6318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zh-CN" sz="2400" b="1" dirty="0"/>
              <a:t>会用初等变换法求</a:t>
            </a:r>
            <a:r>
              <a:rPr lang="zh-CN" altLang="en-US" sz="2400" b="1" dirty="0"/>
              <a:t>解线性方程组</a:t>
            </a:r>
            <a:endParaRPr lang="zh-CN" altLang="zh-C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19080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animEffect transition="in" filter="wipe(left)">
                                      <p:cBhvr>
                                        <p:cTn id="15" dur="500"/>
                                        <p:tgtEl>
                                          <p:spTgt spid="2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par>
                                <p:cTn id="21" presetID="22" presetClass="entr" presetSubtype="8" fill="hold" nodeType="withEffect">
                                  <p:stCondLst>
                                    <p:cond delay="0"/>
                                  </p:stCondLst>
                                  <p:childTnLst>
                                    <p:set>
                                      <p:cBhvr>
                                        <p:cTn id="22" dur="1" fill="hold">
                                          <p:stCondLst>
                                            <p:cond delay="0"/>
                                          </p:stCondLst>
                                        </p:cTn>
                                        <p:tgtEl>
                                          <p:spTgt spid="35">
                                            <p:txEl>
                                              <p:pRg st="0" end="0"/>
                                            </p:txEl>
                                          </p:spTgt>
                                        </p:tgtEl>
                                        <p:attrNameLst>
                                          <p:attrName>style.visibility</p:attrName>
                                        </p:attrNameLst>
                                      </p:cBhvr>
                                      <p:to>
                                        <p:strVal val="visible"/>
                                      </p:to>
                                    </p:set>
                                    <p:animEffect transition="in" filter="wipe(left)">
                                      <p:cBhvr>
                                        <p:cTn id="2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例</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题</a:t>
            </a:r>
            <a:endParaRPr lang="en-US" altLang="zh-CN" sz="3600" dirty="0">
              <a:latin typeface="黑体" pitchFamily="49" charset="-122"/>
              <a:ea typeface="黑体"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396924740"/>
              </p:ext>
            </p:extLst>
          </p:nvPr>
        </p:nvGraphicFramePr>
        <p:xfrm>
          <a:off x="2357422" y="3357562"/>
          <a:ext cx="3898900" cy="1562100"/>
        </p:xfrm>
        <a:graphic>
          <a:graphicData uri="http://schemas.openxmlformats.org/presentationml/2006/ole">
            <mc:AlternateContent xmlns:mc="http://schemas.openxmlformats.org/markup-compatibility/2006">
              <mc:Choice xmlns:v="urn:schemas-microsoft-com:vml" Requires="v">
                <p:oleObj spid="_x0000_s37226" name="Equation" r:id="rId3" imgW="3898900" imgH="1562100" progId="Equation.DSMT4">
                  <p:embed/>
                </p:oleObj>
              </mc:Choice>
              <mc:Fallback>
                <p:oleObj name="Equation" r:id="rId3" imgW="3898900" imgH="1562100" progId="Equation.DSMT4">
                  <p:embed/>
                  <p:pic>
                    <p:nvPicPr>
                      <p:cNvPr id="0" name="Picture 3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22" y="3357562"/>
                        <a:ext cx="38989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45902960"/>
              </p:ext>
            </p:extLst>
          </p:nvPr>
        </p:nvGraphicFramePr>
        <p:xfrm>
          <a:off x="1835696" y="333375"/>
          <a:ext cx="4483100" cy="1562100"/>
        </p:xfrm>
        <a:graphic>
          <a:graphicData uri="http://schemas.openxmlformats.org/presentationml/2006/ole">
            <mc:AlternateContent xmlns:mc="http://schemas.openxmlformats.org/markup-compatibility/2006">
              <mc:Choice xmlns:v="urn:schemas-microsoft-com:vml" Requires="v">
                <p:oleObj spid="_x0000_s37227" name="Equation" r:id="rId5" imgW="4483080" imgH="1562040" progId="Equation.DSMT4">
                  <p:embed/>
                </p:oleObj>
              </mc:Choice>
              <mc:Fallback>
                <p:oleObj name="Equation" r:id="rId5" imgW="4483080" imgH="1562040" progId="Equation.DSMT4">
                  <p:embed/>
                  <p:pic>
                    <p:nvPicPr>
                      <p:cNvPr id="0" name="Picture 3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333375"/>
                        <a:ext cx="44831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2451596" y="332656"/>
            <a:ext cx="525760" cy="432048"/>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06398" y="2132856"/>
            <a:ext cx="7580921" cy="523220"/>
          </a:xfrm>
          <a:prstGeom prst="rect">
            <a:avLst/>
          </a:prstGeom>
          <a:noFill/>
        </p:spPr>
        <p:txBody>
          <a:bodyPr wrap="none" rtlCol="0">
            <a:spAutoFit/>
          </a:bodyPr>
          <a:lstStyle/>
          <a:p>
            <a:r>
              <a:rPr lang="en-US" altLang="zh-CN" sz="2800" b="1" dirty="0"/>
              <a:t> </a:t>
            </a:r>
            <a:r>
              <a:rPr lang="zh-CN" altLang="zh-CN" sz="2800" b="1" dirty="0"/>
              <a:t>第</a:t>
            </a:r>
            <a:r>
              <a:rPr lang="zh-CN" altLang="en-US" sz="2800" b="1" dirty="0"/>
              <a:t>二</a:t>
            </a:r>
            <a:r>
              <a:rPr lang="zh-CN" altLang="zh-CN" sz="2800" b="1" dirty="0"/>
              <a:t>步，用倍加变换</a:t>
            </a:r>
            <a:r>
              <a:rPr lang="zh-CN" altLang="en-US" sz="2800" b="1" dirty="0"/>
              <a:t>把元素</a:t>
            </a:r>
            <a:r>
              <a:rPr lang="en-US" altLang="zh-CN" sz="2800" b="1" dirty="0"/>
              <a:t>3</a:t>
            </a:r>
            <a:r>
              <a:rPr lang="zh-CN" altLang="zh-CN" sz="2800" b="1" dirty="0"/>
              <a:t>下面的元素变成</a:t>
            </a:r>
            <a:r>
              <a:rPr lang="en-US" altLang="zh-CN" sz="2800" b="1" dirty="0"/>
              <a:t>0.</a:t>
            </a:r>
            <a:endParaRPr lang="zh-CN" altLang="en-US" sz="2800" b="1" dirty="0"/>
          </a:p>
        </p:txBody>
      </p:sp>
      <p:sp>
        <p:nvSpPr>
          <p:cNvPr id="13" name="TextBox 12"/>
          <p:cNvSpPr txBox="1"/>
          <p:nvPr/>
        </p:nvSpPr>
        <p:spPr>
          <a:xfrm>
            <a:off x="395536" y="2564904"/>
            <a:ext cx="7704856" cy="535596"/>
          </a:xfrm>
          <a:prstGeom prst="rect">
            <a:avLst/>
          </a:prstGeom>
          <a:noFill/>
        </p:spPr>
        <p:txBody>
          <a:bodyPr wrap="square" rtlCol="0">
            <a:spAutoFit/>
          </a:bodyPr>
          <a:lstStyle/>
          <a:p>
            <a:pPr>
              <a:lnSpc>
                <a:spcPct val="110000"/>
              </a:lnSpc>
            </a:pPr>
            <a:r>
              <a:rPr lang="zh-CN" altLang="zh-CN" sz="2800" b="1" dirty="0"/>
              <a:t>我们只需把第</a:t>
            </a:r>
            <a:r>
              <a:rPr lang="en-US" altLang="zh-CN" sz="2800" b="1" dirty="0"/>
              <a:t>1</a:t>
            </a:r>
            <a:r>
              <a:rPr lang="zh-CN" altLang="zh-CN" sz="2800" b="1" dirty="0"/>
              <a:t>行的</a:t>
            </a:r>
            <a:r>
              <a:rPr lang="en-US" altLang="zh-CN" sz="2800" b="1" dirty="0"/>
              <a:t>-1</a:t>
            </a:r>
            <a:r>
              <a:rPr lang="zh-CN" altLang="zh-CN" sz="2800" b="1" dirty="0"/>
              <a:t>倍加到第</a:t>
            </a:r>
            <a:r>
              <a:rPr lang="en-US" altLang="zh-CN" sz="2800" b="1" dirty="0"/>
              <a:t>2</a:t>
            </a:r>
            <a:r>
              <a:rPr lang="zh-CN" altLang="zh-CN" sz="2800" b="1" dirty="0"/>
              <a:t>行</a:t>
            </a:r>
            <a:r>
              <a:rPr lang="en-US" altLang="zh-CN" sz="2800" b="1" dirty="0"/>
              <a:t>.</a:t>
            </a:r>
            <a:endParaRPr lang="zh-CN" altLang="zh-CN" sz="2800" b="1" dirty="0"/>
          </a:p>
        </p:txBody>
      </p:sp>
      <p:sp>
        <p:nvSpPr>
          <p:cNvPr id="15" name="矩形 14"/>
          <p:cNvSpPr/>
          <p:nvPr/>
        </p:nvSpPr>
        <p:spPr>
          <a:xfrm>
            <a:off x="2428860" y="3357562"/>
            <a:ext cx="525760" cy="432048"/>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462064" y="836712"/>
            <a:ext cx="525760" cy="1008112"/>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0710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32" presetClass="emph" presetSubtype="0" repeatCount="2000" fill="hold" grpId="1" nodeType="afterEffect">
                                  <p:stCondLst>
                                    <p:cond delay="0"/>
                                  </p:stCondLst>
                                  <p:childTnLst>
                                    <p:animRot by="120000">
                                      <p:cBhvr>
                                        <p:cTn id="10" dur="100" fill="hold">
                                          <p:stCondLst>
                                            <p:cond delay="0"/>
                                          </p:stCondLst>
                                        </p:cTn>
                                        <p:tgtEl>
                                          <p:spTgt spid="11"/>
                                        </p:tgtEl>
                                        <p:attrNameLst>
                                          <p:attrName>r</p:attrName>
                                        </p:attrNameLst>
                                      </p:cBhvr>
                                    </p:animRot>
                                    <p:animRot by="-240000">
                                      <p:cBhvr>
                                        <p:cTn id="11" dur="200" fill="hold">
                                          <p:stCondLst>
                                            <p:cond delay="200"/>
                                          </p:stCondLst>
                                        </p:cTn>
                                        <p:tgtEl>
                                          <p:spTgt spid="11"/>
                                        </p:tgtEl>
                                        <p:attrNameLst>
                                          <p:attrName>r</p:attrName>
                                        </p:attrNameLst>
                                      </p:cBhvr>
                                    </p:animRot>
                                    <p:animRot by="240000">
                                      <p:cBhvr>
                                        <p:cTn id="12" dur="200" fill="hold">
                                          <p:stCondLst>
                                            <p:cond delay="400"/>
                                          </p:stCondLst>
                                        </p:cTn>
                                        <p:tgtEl>
                                          <p:spTgt spid="11"/>
                                        </p:tgtEl>
                                        <p:attrNameLst>
                                          <p:attrName>r</p:attrName>
                                        </p:attrNameLst>
                                      </p:cBhvr>
                                    </p:animRot>
                                    <p:animRot by="-240000">
                                      <p:cBhvr>
                                        <p:cTn id="13" dur="200" fill="hold">
                                          <p:stCondLst>
                                            <p:cond delay="600"/>
                                          </p:stCondLst>
                                        </p:cTn>
                                        <p:tgtEl>
                                          <p:spTgt spid="11"/>
                                        </p:tgtEl>
                                        <p:attrNameLst>
                                          <p:attrName>r</p:attrName>
                                        </p:attrNameLst>
                                      </p:cBhvr>
                                    </p:animRot>
                                    <p:animRot by="120000">
                                      <p:cBhvr>
                                        <p:cTn id="14" dur="200" fill="hold">
                                          <p:stCondLst>
                                            <p:cond delay="800"/>
                                          </p:stCondLst>
                                        </p:cTn>
                                        <p:tgtEl>
                                          <p:spTgt spid="11"/>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000"/>
                            </p:stCondLst>
                            <p:childTnLst>
                              <p:par>
                                <p:cTn id="25" presetID="32" presetClass="emph" presetSubtype="0" repeatCount="2000" fill="hold" grpId="1" nodeType="afterEffect">
                                  <p:stCondLst>
                                    <p:cond delay="0"/>
                                  </p:stCondLst>
                                  <p:childTnLst>
                                    <p:animRot by="120000">
                                      <p:cBhvr>
                                        <p:cTn id="26" dur="100" fill="hold">
                                          <p:stCondLst>
                                            <p:cond delay="0"/>
                                          </p:stCondLst>
                                        </p:cTn>
                                        <p:tgtEl>
                                          <p:spTgt spid="16"/>
                                        </p:tgtEl>
                                        <p:attrNameLst>
                                          <p:attrName>r</p:attrName>
                                        </p:attrNameLst>
                                      </p:cBhvr>
                                    </p:animRot>
                                    <p:animRot by="-240000">
                                      <p:cBhvr>
                                        <p:cTn id="27" dur="200" fill="hold">
                                          <p:stCondLst>
                                            <p:cond delay="200"/>
                                          </p:stCondLst>
                                        </p:cTn>
                                        <p:tgtEl>
                                          <p:spTgt spid="16"/>
                                        </p:tgtEl>
                                        <p:attrNameLst>
                                          <p:attrName>r</p:attrName>
                                        </p:attrNameLst>
                                      </p:cBhvr>
                                    </p:animRot>
                                    <p:animRot by="240000">
                                      <p:cBhvr>
                                        <p:cTn id="28" dur="200" fill="hold">
                                          <p:stCondLst>
                                            <p:cond delay="400"/>
                                          </p:stCondLst>
                                        </p:cTn>
                                        <p:tgtEl>
                                          <p:spTgt spid="16"/>
                                        </p:tgtEl>
                                        <p:attrNameLst>
                                          <p:attrName>r</p:attrName>
                                        </p:attrNameLst>
                                      </p:cBhvr>
                                    </p:animRot>
                                    <p:animRot by="-240000">
                                      <p:cBhvr>
                                        <p:cTn id="29" dur="200" fill="hold">
                                          <p:stCondLst>
                                            <p:cond delay="600"/>
                                          </p:stCondLst>
                                        </p:cTn>
                                        <p:tgtEl>
                                          <p:spTgt spid="16"/>
                                        </p:tgtEl>
                                        <p:attrNameLst>
                                          <p:attrName>r</p:attrName>
                                        </p:attrNameLst>
                                      </p:cBhvr>
                                    </p:animRot>
                                    <p:animRot by="120000">
                                      <p:cBhvr>
                                        <p:cTn id="30" dur="200" fill="hold">
                                          <p:stCondLst>
                                            <p:cond delay="800"/>
                                          </p:stCondLst>
                                        </p:cTn>
                                        <p:tgtEl>
                                          <p:spTgt spid="16"/>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10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par>
                          <p:cTn id="46" fill="hold">
                            <p:stCondLst>
                              <p:cond delay="500"/>
                            </p:stCondLst>
                            <p:childTnLst>
                              <p:par>
                                <p:cTn id="47" presetID="32" presetClass="emph" presetSubtype="0" repeatCount="2000" fill="hold" grpId="1" nodeType="afterEffect">
                                  <p:stCondLst>
                                    <p:cond delay="0"/>
                                  </p:stCondLst>
                                  <p:childTnLst>
                                    <p:animRot by="120000">
                                      <p:cBhvr>
                                        <p:cTn id="48" dur="100" fill="hold">
                                          <p:stCondLst>
                                            <p:cond delay="0"/>
                                          </p:stCondLst>
                                        </p:cTn>
                                        <p:tgtEl>
                                          <p:spTgt spid="15"/>
                                        </p:tgtEl>
                                        <p:attrNameLst>
                                          <p:attrName>r</p:attrName>
                                        </p:attrNameLst>
                                      </p:cBhvr>
                                    </p:animRot>
                                    <p:animRot by="-240000">
                                      <p:cBhvr>
                                        <p:cTn id="49" dur="200" fill="hold">
                                          <p:stCondLst>
                                            <p:cond delay="200"/>
                                          </p:stCondLst>
                                        </p:cTn>
                                        <p:tgtEl>
                                          <p:spTgt spid="15"/>
                                        </p:tgtEl>
                                        <p:attrNameLst>
                                          <p:attrName>r</p:attrName>
                                        </p:attrNameLst>
                                      </p:cBhvr>
                                    </p:animRot>
                                    <p:animRot by="240000">
                                      <p:cBhvr>
                                        <p:cTn id="50" dur="200" fill="hold">
                                          <p:stCondLst>
                                            <p:cond delay="400"/>
                                          </p:stCondLst>
                                        </p:cTn>
                                        <p:tgtEl>
                                          <p:spTgt spid="15"/>
                                        </p:tgtEl>
                                        <p:attrNameLst>
                                          <p:attrName>r</p:attrName>
                                        </p:attrNameLst>
                                      </p:cBhvr>
                                    </p:animRot>
                                    <p:animRot by="-240000">
                                      <p:cBhvr>
                                        <p:cTn id="51" dur="200" fill="hold">
                                          <p:stCondLst>
                                            <p:cond delay="600"/>
                                          </p:stCondLst>
                                        </p:cTn>
                                        <p:tgtEl>
                                          <p:spTgt spid="15"/>
                                        </p:tgtEl>
                                        <p:attrNameLst>
                                          <p:attrName>r</p:attrName>
                                        </p:attrNameLst>
                                      </p:cBhvr>
                                    </p:animRot>
                                    <p:animRot by="120000">
                                      <p:cBhvr>
                                        <p:cTn id="52"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p:bldP spid="13" grpId="0"/>
      <p:bldP spid="15" grpId="0" animBg="1"/>
      <p:bldP spid="15" grpId="1" animBg="1"/>
      <p:bldP spid="16" grpId="0" animBg="1"/>
      <p:bldP spid="1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571736" y="1785926"/>
            <a:ext cx="504056" cy="96368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例</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题</a:t>
            </a:r>
            <a:endParaRPr lang="en-US" altLang="zh-CN" sz="3600" dirty="0">
              <a:latin typeface="黑体" pitchFamily="49" charset="-122"/>
              <a:ea typeface="黑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664200998"/>
              </p:ext>
            </p:extLst>
          </p:nvPr>
        </p:nvGraphicFramePr>
        <p:xfrm>
          <a:off x="1928794" y="1214422"/>
          <a:ext cx="3898900" cy="1562100"/>
        </p:xfrm>
        <a:graphic>
          <a:graphicData uri="http://schemas.openxmlformats.org/presentationml/2006/ole">
            <mc:AlternateContent xmlns:mc="http://schemas.openxmlformats.org/markup-compatibility/2006">
              <mc:Choice xmlns:v="urn:schemas-microsoft-com:vml" Requires="v">
                <p:oleObj spid="_x0000_s32004" name="Equation" r:id="rId3" imgW="3898900" imgH="1562100" progId="Equation.DSMT4">
                  <p:embed/>
                </p:oleObj>
              </mc:Choice>
              <mc:Fallback>
                <p:oleObj name="Equation" r:id="rId3" imgW="3898900" imgH="1562100" progId="Equation.DSMT4">
                  <p:embed/>
                  <p:pic>
                    <p:nvPicPr>
                      <p:cNvPr id="0" name="Picture 2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1214422"/>
                        <a:ext cx="38989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251520" y="260648"/>
            <a:ext cx="7848872" cy="800219"/>
          </a:xfrm>
          <a:prstGeom prst="rect">
            <a:avLst/>
          </a:prstGeom>
          <a:noFill/>
        </p:spPr>
        <p:txBody>
          <a:bodyPr wrap="square" rtlCol="0">
            <a:spAutoFit/>
          </a:bodyPr>
          <a:lstStyle/>
          <a:p>
            <a:r>
              <a:rPr lang="zh-CN" altLang="zh-CN" sz="2800" b="1" dirty="0"/>
              <a:t> 第</a:t>
            </a:r>
            <a:r>
              <a:rPr lang="zh-CN" altLang="en-US" sz="2800" b="1" dirty="0"/>
              <a:t>三</a:t>
            </a:r>
            <a:r>
              <a:rPr lang="zh-CN" altLang="zh-CN" sz="2800" b="1" dirty="0"/>
              <a:t>步，暂时不看第一行</a:t>
            </a:r>
            <a:r>
              <a:rPr lang="zh-CN" altLang="en-US" sz="2800" b="1" dirty="0"/>
              <a:t>，重复刚才的步骤</a:t>
            </a:r>
            <a:endParaRPr lang="zh-CN" altLang="zh-CN" sz="2800" b="1" dirty="0"/>
          </a:p>
          <a:p>
            <a:endParaRPr lang="zh-CN" altLang="en-US" dirty="0"/>
          </a:p>
        </p:txBody>
      </p:sp>
      <p:sp>
        <p:nvSpPr>
          <p:cNvPr id="13" name="矩形 12"/>
          <p:cNvSpPr/>
          <p:nvPr/>
        </p:nvSpPr>
        <p:spPr>
          <a:xfrm>
            <a:off x="2000232" y="1214422"/>
            <a:ext cx="3780420" cy="50405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571736" y="1785926"/>
            <a:ext cx="504056" cy="4818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1957" name="Object 213"/>
          <p:cNvGraphicFramePr>
            <a:graphicFrameLocks noChangeAspect="1"/>
          </p:cNvGraphicFramePr>
          <p:nvPr/>
        </p:nvGraphicFramePr>
        <p:xfrm>
          <a:off x="1428728" y="2857496"/>
          <a:ext cx="3632200" cy="1562100"/>
        </p:xfrm>
        <a:graphic>
          <a:graphicData uri="http://schemas.openxmlformats.org/presentationml/2006/ole">
            <mc:AlternateContent xmlns:mc="http://schemas.openxmlformats.org/markup-compatibility/2006">
              <mc:Choice xmlns:v="urn:schemas-microsoft-com:vml" Requires="v">
                <p:oleObj spid="_x0000_s32005" name="Equation" r:id="rId5" imgW="3632200" imgH="1562100" progId="Equation.DSMT4">
                  <p:embed/>
                </p:oleObj>
              </mc:Choice>
              <mc:Fallback>
                <p:oleObj name="Equation" r:id="rId5" imgW="3632200" imgH="1562100" progId="Equation.DSMT4">
                  <p:embed/>
                  <p:pic>
                    <p:nvPicPr>
                      <p:cNvPr id="0" name="Picture 2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28" y="2857496"/>
                        <a:ext cx="36322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肘形连接符 23"/>
          <p:cNvCxnSpPr/>
          <p:nvPr/>
        </p:nvCxnSpPr>
        <p:spPr>
          <a:xfrm>
            <a:off x="2643174" y="3929066"/>
            <a:ext cx="1944216" cy="504056"/>
          </a:xfrm>
          <a:prstGeom prst="bentConnector3">
            <a:avLst>
              <a:gd name="adj1" fmla="val 5955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a:off x="1500166" y="3286124"/>
            <a:ext cx="1152128" cy="648072"/>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1958" name="Object 214"/>
          <p:cNvGraphicFramePr>
            <a:graphicFrameLocks noChangeAspect="1"/>
          </p:cNvGraphicFramePr>
          <p:nvPr/>
        </p:nvGraphicFramePr>
        <p:xfrm>
          <a:off x="676275" y="3143250"/>
          <a:ext cx="711200" cy="800100"/>
        </p:xfrm>
        <a:graphic>
          <a:graphicData uri="http://schemas.openxmlformats.org/presentationml/2006/ole">
            <mc:AlternateContent xmlns:mc="http://schemas.openxmlformats.org/markup-compatibility/2006">
              <mc:Choice xmlns:v="urn:schemas-microsoft-com:vml" Requires="v">
                <p:oleObj spid="_x0000_s32006" name="Equation" r:id="rId7" imgW="710891" imgH="799753" progId="Equation.DSMT4">
                  <p:embed/>
                </p:oleObj>
              </mc:Choice>
              <mc:Fallback>
                <p:oleObj name="Equation" r:id="rId7" imgW="710891" imgH="799753" progId="Equation.DSMT4">
                  <p:embed/>
                  <p:pic>
                    <p:nvPicPr>
                      <p:cNvPr id="0" name="Picture 2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275" y="3143250"/>
                        <a:ext cx="7112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矩形 25"/>
          <p:cNvSpPr/>
          <p:nvPr/>
        </p:nvSpPr>
        <p:spPr>
          <a:xfrm>
            <a:off x="357158" y="4929198"/>
            <a:ext cx="3791423" cy="523220"/>
          </a:xfrm>
          <a:prstGeom prst="rect">
            <a:avLst/>
          </a:prstGeom>
        </p:spPr>
        <p:txBody>
          <a:bodyPr wrap="none">
            <a:spAutoFit/>
          </a:bodyPr>
          <a:lstStyle/>
          <a:p>
            <a:r>
              <a:rPr lang="zh-CN" altLang="zh-CN" sz="2800" b="1" dirty="0"/>
              <a:t>第</a:t>
            </a:r>
            <a:r>
              <a:rPr lang="zh-CN" altLang="en-US" sz="2800" b="1" dirty="0"/>
              <a:t>四</a:t>
            </a:r>
            <a:r>
              <a:rPr lang="zh-CN" altLang="zh-CN" sz="2800" b="1" dirty="0"/>
              <a:t>步</a:t>
            </a:r>
            <a:r>
              <a:rPr lang="zh-CN" altLang="en-US" sz="2800" b="1" dirty="0"/>
              <a:t>，变成行最简型</a:t>
            </a:r>
          </a:p>
        </p:txBody>
      </p:sp>
      <p:sp>
        <p:nvSpPr>
          <p:cNvPr id="15" name="矩形 14"/>
          <p:cNvSpPr/>
          <p:nvPr/>
        </p:nvSpPr>
        <p:spPr>
          <a:xfrm>
            <a:off x="5825587" y="3284984"/>
            <a:ext cx="1627369" cy="523220"/>
          </a:xfrm>
          <a:prstGeom prst="rect">
            <a:avLst/>
          </a:prstGeom>
        </p:spPr>
        <p:txBody>
          <a:bodyPr wrap="none">
            <a:spAutoFit/>
          </a:bodyPr>
          <a:lstStyle/>
          <a:p>
            <a:r>
              <a:rPr lang="zh-CN" altLang="en-US" sz="2800" b="1" dirty="0"/>
              <a:t>行阶梯型</a:t>
            </a:r>
          </a:p>
        </p:txBody>
      </p:sp>
    </p:spTree>
    <p:extLst>
      <p:ext uri="{BB962C8B-B14F-4D97-AF65-F5344CB8AC3E}">
        <p14:creationId xmlns:p14="http://schemas.microsoft.com/office/powerpoint/2010/main" val="436347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
                                  </p:iterate>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out)">
                                      <p:cBhvr>
                                        <p:cTn id="22" dur="2000"/>
                                        <p:tgtEl>
                                          <p:spTgt spid="14"/>
                                        </p:tgtEl>
                                      </p:cBhvr>
                                    </p:animEffect>
                                  </p:childTnLst>
                                </p:cTn>
                              </p:par>
                            </p:childTnLst>
                          </p:cTn>
                        </p:par>
                        <p:par>
                          <p:cTn id="23" fill="hold">
                            <p:stCondLst>
                              <p:cond delay="2000"/>
                            </p:stCondLst>
                            <p:childTnLst>
                              <p:par>
                                <p:cTn id="24" presetID="1" presetClass="entr" presetSubtype="0" fill="hold" grpId="1" nodeType="after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grpId="0" nodeType="clickEffect">
                                  <p:stCondLst>
                                    <p:cond delay="0"/>
                                  </p:stCondLst>
                                  <p:childTnLst>
                                    <p:animRot by="120000">
                                      <p:cBhvr>
                                        <p:cTn id="29" dur="100" fill="hold">
                                          <p:stCondLst>
                                            <p:cond delay="0"/>
                                          </p:stCondLst>
                                        </p:cTn>
                                        <p:tgtEl>
                                          <p:spTgt spid="19"/>
                                        </p:tgtEl>
                                        <p:attrNameLst>
                                          <p:attrName>r</p:attrName>
                                        </p:attrNameLst>
                                      </p:cBhvr>
                                    </p:animRot>
                                    <p:animRot by="-240000">
                                      <p:cBhvr>
                                        <p:cTn id="30" dur="200" fill="hold">
                                          <p:stCondLst>
                                            <p:cond delay="200"/>
                                          </p:stCondLst>
                                        </p:cTn>
                                        <p:tgtEl>
                                          <p:spTgt spid="19"/>
                                        </p:tgtEl>
                                        <p:attrNameLst>
                                          <p:attrName>r</p:attrName>
                                        </p:attrNameLst>
                                      </p:cBhvr>
                                    </p:animRot>
                                    <p:animRot by="240000">
                                      <p:cBhvr>
                                        <p:cTn id="31" dur="200" fill="hold">
                                          <p:stCondLst>
                                            <p:cond delay="400"/>
                                          </p:stCondLst>
                                        </p:cTn>
                                        <p:tgtEl>
                                          <p:spTgt spid="19"/>
                                        </p:tgtEl>
                                        <p:attrNameLst>
                                          <p:attrName>r</p:attrName>
                                        </p:attrNameLst>
                                      </p:cBhvr>
                                    </p:animRot>
                                    <p:animRot by="-240000">
                                      <p:cBhvr>
                                        <p:cTn id="32" dur="200" fill="hold">
                                          <p:stCondLst>
                                            <p:cond delay="600"/>
                                          </p:stCondLst>
                                        </p:cTn>
                                        <p:tgtEl>
                                          <p:spTgt spid="19"/>
                                        </p:tgtEl>
                                        <p:attrNameLst>
                                          <p:attrName>r</p:attrName>
                                        </p:attrNameLst>
                                      </p:cBhvr>
                                    </p:animRot>
                                    <p:animRot by="120000">
                                      <p:cBhvr>
                                        <p:cTn id="33" dur="200" fill="hold">
                                          <p:stCondLst>
                                            <p:cond delay="800"/>
                                          </p:stCondLst>
                                        </p:cTn>
                                        <p:tgtEl>
                                          <p:spTgt spid="19"/>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1958"/>
                                        </p:tgtEl>
                                        <p:attrNameLst>
                                          <p:attrName>style.visibility</p:attrName>
                                        </p:attrNameLst>
                                      </p:cBhvr>
                                      <p:to>
                                        <p:strVal val="visible"/>
                                      </p:to>
                                    </p:set>
                                    <p:animEffect transition="in" filter="wipe(left)">
                                      <p:cBhvr>
                                        <p:cTn id="38" dur="500"/>
                                        <p:tgtEl>
                                          <p:spTgt spid="3195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1957"/>
                                        </p:tgtEl>
                                        <p:attrNameLst>
                                          <p:attrName>style.visibility</p:attrName>
                                        </p:attrNameLst>
                                      </p:cBhvr>
                                      <p:to>
                                        <p:strVal val="visible"/>
                                      </p:to>
                                    </p:set>
                                    <p:animEffect transition="in" filter="wipe(left)">
                                      <p:cBhvr>
                                        <p:cTn id="43" dur="500"/>
                                        <p:tgtEl>
                                          <p:spTgt spid="31957"/>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1000"/>
                                        <p:tgtEl>
                                          <p:spTgt spid="25"/>
                                        </p:tgtEl>
                                      </p:cBhvr>
                                    </p:animEffect>
                                  </p:childTnLst>
                                </p:cTn>
                              </p:par>
                            </p:childTnLst>
                          </p:cTn>
                        </p:par>
                        <p:par>
                          <p:cTn id="48" fill="hold">
                            <p:stCondLst>
                              <p:cond delay="1500"/>
                            </p:stCondLst>
                            <p:childTnLst>
                              <p:par>
                                <p:cTn id="49" presetID="22" presetClass="entr" presetSubtype="8"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10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bldP spid="13" grpId="0" animBg="1"/>
      <p:bldP spid="19" grpId="0" animBg="1"/>
      <p:bldP spid="19" grpId="1" animBg="1"/>
      <p:bldP spid="26"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例</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题</a:t>
            </a:r>
          </a:p>
        </p:txBody>
      </p:sp>
      <p:graphicFrame>
        <p:nvGraphicFramePr>
          <p:cNvPr id="9" name="对象 8"/>
          <p:cNvGraphicFramePr>
            <a:graphicFrameLocks noChangeAspect="1"/>
          </p:cNvGraphicFramePr>
          <p:nvPr>
            <p:extLst>
              <p:ext uri="{D42A27DB-BD31-4B8C-83A1-F6EECF244321}">
                <p14:modId xmlns:p14="http://schemas.microsoft.com/office/powerpoint/2010/main" val="2221663139"/>
              </p:ext>
            </p:extLst>
          </p:nvPr>
        </p:nvGraphicFramePr>
        <p:xfrm>
          <a:off x="1214414" y="2928934"/>
          <a:ext cx="4637087" cy="1584325"/>
        </p:xfrm>
        <a:graphic>
          <a:graphicData uri="http://schemas.openxmlformats.org/presentationml/2006/ole">
            <mc:AlternateContent xmlns:mc="http://schemas.openxmlformats.org/markup-compatibility/2006">
              <mc:Choice xmlns:v="urn:schemas-microsoft-com:vml" Requires="v">
                <p:oleObj spid="_x0000_s36454" name="Equation" r:id="rId3" imgW="4572000" imgH="1562100" progId="Equation.DSMT4">
                  <p:embed/>
                </p:oleObj>
              </mc:Choice>
              <mc:Fallback>
                <p:oleObj name="Equation" r:id="rId3" imgW="4572000" imgH="1562100" progId="Equation.DSMT4">
                  <p:embed/>
                  <p:pic>
                    <p:nvPicPr>
                      <p:cNvPr id="0" name="Picture 5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2928934"/>
                        <a:ext cx="4637087"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34231" y="548680"/>
            <a:ext cx="184731" cy="800219"/>
          </a:xfrm>
          <a:prstGeom prst="rect">
            <a:avLst/>
          </a:prstGeom>
          <a:noFill/>
        </p:spPr>
        <p:txBody>
          <a:bodyPr wrap="none" rtlCol="0">
            <a:spAutoFit/>
          </a:bodyPr>
          <a:lstStyle/>
          <a:p>
            <a:endParaRPr lang="zh-CN" altLang="zh-CN" sz="2800" b="1" dirty="0"/>
          </a:p>
          <a:p>
            <a:endParaRPr lang="zh-CN" altLang="en-US" dirty="0"/>
          </a:p>
        </p:txBody>
      </p:sp>
      <p:sp>
        <p:nvSpPr>
          <p:cNvPr id="11" name="TextBox 10"/>
          <p:cNvSpPr txBox="1"/>
          <p:nvPr/>
        </p:nvSpPr>
        <p:spPr>
          <a:xfrm>
            <a:off x="500034" y="4572008"/>
            <a:ext cx="4225837" cy="800219"/>
          </a:xfrm>
          <a:prstGeom prst="rect">
            <a:avLst/>
          </a:prstGeom>
          <a:noFill/>
        </p:spPr>
        <p:txBody>
          <a:bodyPr wrap="none" rtlCol="0">
            <a:spAutoFit/>
          </a:bodyPr>
          <a:lstStyle/>
          <a:p>
            <a:r>
              <a:rPr lang="zh-CN" altLang="zh-CN" sz="2800" b="1" dirty="0"/>
              <a:t>这就是原矩阵的</a:t>
            </a:r>
            <a:r>
              <a:rPr lang="zh-CN" altLang="zh-CN" sz="2800" b="1" dirty="0">
                <a:solidFill>
                  <a:srgbClr val="FF0000"/>
                </a:solidFill>
              </a:rPr>
              <a:t>行最简型</a:t>
            </a:r>
            <a:r>
              <a:rPr lang="en-US" altLang="zh-CN" sz="2800" b="1" dirty="0">
                <a:solidFill>
                  <a:srgbClr val="FF0000"/>
                </a:solidFill>
              </a:rPr>
              <a:t>.</a:t>
            </a:r>
            <a:endParaRPr lang="zh-CN" altLang="zh-CN" sz="2800" b="1" dirty="0">
              <a:solidFill>
                <a:srgbClr val="FF0000"/>
              </a:solidFill>
            </a:endParaRPr>
          </a:p>
          <a:p>
            <a:endParaRPr lang="zh-CN" altLang="en-US" dirty="0"/>
          </a:p>
        </p:txBody>
      </p:sp>
      <p:sp>
        <p:nvSpPr>
          <p:cNvPr id="12" name="矩形 11"/>
          <p:cNvSpPr/>
          <p:nvPr/>
        </p:nvSpPr>
        <p:spPr>
          <a:xfrm>
            <a:off x="2214546" y="2928934"/>
            <a:ext cx="360040" cy="36510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a:t>
            </a:r>
            <a:endParaRPr lang="zh-CN" altLang="en-US" sz="3200" b="1" dirty="0">
              <a:solidFill>
                <a:schemeClr val="tx1"/>
              </a:solidFill>
            </a:endParaRPr>
          </a:p>
        </p:txBody>
      </p:sp>
      <p:sp>
        <p:nvSpPr>
          <p:cNvPr id="13" name="矩形 12"/>
          <p:cNvSpPr/>
          <p:nvPr/>
        </p:nvSpPr>
        <p:spPr>
          <a:xfrm>
            <a:off x="2786050" y="3500438"/>
            <a:ext cx="360040" cy="36510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a:t>
            </a:r>
            <a:endParaRPr lang="zh-CN" altLang="en-US" sz="3200" b="1" dirty="0">
              <a:solidFill>
                <a:schemeClr val="tx1"/>
              </a:solidFill>
            </a:endParaRPr>
          </a:p>
        </p:txBody>
      </p:sp>
      <p:sp>
        <p:nvSpPr>
          <p:cNvPr id="14" name="矩形 13"/>
          <p:cNvSpPr/>
          <p:nvPr/>
        </p:nvSpPr>
        <p:spPr>
          <a:xfrm>
            <a:off x="4500562" y="4071942"/>
            <a:ext cx="360040" cy="36510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a:t>
            </a:r>
            <a:endParaRPr lang="zh-CN" altLang="en-US" sz="3200" b="1" dirty="0">
              <a:solidFill>
                <a:schemeClr val="tx1"/>
              </a:solidFill>
            </a:endParaRPr>
          </a:p>
        </p:txBody>
      </p:sp>
      <p:grpSp>
        <p:nvGrpSpPr>
          <p:cNvPr id="15" name="组合 14"/>
          <p:cNvGrpSpPr/>
          <p:nvPr/>
        </p:nvGrpSpPr>
        <p:grpSpPr>
          <a:xfrm>
            <a:off x="2214546" y="3357562"/>
            <a:ext cx="360040" cy="1095180"/>
            <a:chOff x="3635896" y="3573136"/>
            <a:chExt cx="360040" cy="1080000"/>
          </a:xfrm>
        </p:grpSpPr>
        <p:sp>
          <p:nvSpPr>
            <p:cNvPr id="16" name="矩形 15"/>
            <p:cNvSpPr/>
            <p:nvPr/>
          </p:nvSpPr>
          <p:spPr>
            <a:xfrm>
              <a:off x="3635896" y="3573136"/>
              <a:ext cx="360040" cy="1080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17" name="对象 16"/>
            <p:cNvGraphicFramePr>
              <a:graphicFrameLocks noChangeAspect="1"/>
            </p:cNvGraphicFramePr>
            <p:nvPr>
              <p:extLst>
                <p:ext uri="{D42A27DB-BD31-4B8C-83A1-F6EECF244321}">
                  <p14:modId xmlns:p14="http://schemas.microsoft.com/office/powerpoint/2010/main" val="174232641"/>
                </p:ext>
              </p:extLst>
            </p:nvPr>
          </p:nvGraphicFramePr>
          <p:xfrm>
            <a:off x="3702050" y="3637136"/>
            <a:ext cx="215900" cy="1016000"/>
          </p:xfrm>
          <a:graphic>
            <a:graphicData uri="http://schemas.openxmlformats.org/presentationml/2006/ole">
              <mc:AlternateContent xmlns:mc="http://schemas.openxmlformats.org/markup-compatibility/2006">
                <mc:Choice xmlns:v="urn:schemas-microsoft-com:vml" Requires="v">
                  <p:oleObj spid="_x0000_s36455" name="Equation" r:id="rId5" imgW="215806" imgH="1015559" progId="Equation.DSMT4">
                    <p:embed/>
                  </p:oleObj>
                </mc:Choice>
                <mc:Fallback>
                  <p:oleObj name="Equation" r:id="rId5" imgW="215806" imgH="1015559" progId="Equation.DSMT4">
                    <p:embed/>
                    <p:pic>
                      <p:nvPicPr>
                        <p:cNvPr id="0" name="Picture 5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2050" y="3637136"/>
                          <a:ext cx="2159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 name="矩形 17"/>
          <p:cNvSpPr>
            <a:spLocks noChangeAspect="1"/>
          </p:cNvSpPr>
          <p:nvPr/>
        </p:nvSpPr>
        <p:spPr>
          <a:xfrm>
            <a:off x="2786050" y="4000504"/>
            <a:ext cx="390511" cy="396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a:t>
            </a:r>
            <a:endParaRPr lang="zh-CN" altLang="en-US" sz="3200" b="1" dirty="0">
              <a:solidFill>
                <a:schemeClr val="tx1"/>
              </a:solidFill>
            </a:endParaRPr>
          </a:p>
        </p:txBody>
      </p:sp>
      <p:grpSp>
        <p:nvGrpSpPr>
          <p:cNvPr id="19" name="组合 18"/>
          <p:cNvGrpSpPr/>
          <p:nvPr/>
        </p:nvGrpSpPr>
        <p:grpSpPr>
          <a:xfrm>
            <a:off x="4500562" y="2928934"/>
            <a:ext cx="360040" cy="1095180"/>
            <a:chOff x="3635896" y="3573136"/>
            <a:chExt cx="360040" cy="1080000"/>
          </a:xfrm>
        </p:grpSpPr>
        <p:sp>
          <p:nvSpPr>
            <p:cNvPr id="20" name="矩形 19"/>
            <p:cNvSpPr/>
            <p:nvPr/>
          </p:nvSpPr>
          <p:spPr>
            <a:xfrm>
              <a:off x="3635896" y="3573136"/>
              <a:ext cx="360040" cy="1080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1" name="对象 20"/>
            <p:cNvGraphicFramePr>
              <a:graphicFrameLocks noChangeAspect="1"/>
            </p:cNvGraphicFramePr>
            <p:nvPr>
              <p:extLst>
                <p:ext uri="{D42A27DB-BD31-4B8C-83A1-F6EECF244321}">
                  <p14:modId xmlns:p14="http://schemas.microsoft.com/office/powerpoint/2010/main" val="3388264671"/>
                </p:ext>
              </p:extLst>
            </p:nvPr>
          </p:nvGraphicFramePr>
          <p:xfrm>
            <a:off x="3702050" y="3637136"/>
            <a:ext cx="215900" cy="1016000"/>
          </p:xfrm>
          <a:graphic>
            <a:graphicData uri="http://schemas.openxmlformats.org/presentationml/2006/ole">
              <mc:AlternateContent xmlns:mc="http://schemas.openxmlformats.org/markup-compatibility/2006">
                <mc:Choice xmlns:v="urn:schemas-microsoft-com:vml" Requires="v">
                  <p:oleObj spid="_x0000_s36456" name="Equation" r:id="rId7" imgW="215806" imgH="1015559" progId="Equation.DSMT4">
                    <p:embed/>
                  </p:oleObj>
                </mc:Choice>
                <mc:Fallback>
                  <p:oleObj name="Equation" r:id="rId7" imgW="215806" imgH="1015559" progId="Equation.DSMT4">
                    <p:embed/>
                    <p:pic>
                      <p:nvPicPr>
                        <p:cNvPr id="0" name="Picture 5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2050" y="3637136"/>
                          <a:ext cx="2159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 name="矩形 21"/>
          <p:cNvSpPr>
            <a:spLocks noChangeAspect="1"/>
          </p:cNvSpPr>
          <p:nvPr/>
        </p:nvSpPr>
        <p:spPr>
          <a:xfrm>
            <a:off x="2786050" y="2928934"/>
            <a:ext cx="390511" cy="396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a:t>
            </a:r>
            <a:endParaRPr lang="zh-CN" altLang="en-US" sz="3200" b="1" dirty="0">
              <a:solidFill>
                <a:schemeClr val="tx1"/>
              </a:solidFill>
            </a:endParaRPr>
          </a:p>
        </p:txBody>
      </p:sp>
      <p:cxnSp>
        <p:nvCxnSpPr>
          <p:cNvPr id="23" name="肘形连接符 22"/>
          <p:cNvCxnSpPr/>
          <p:nvPr/>
        </p:nvCxnSpPr>
        <p:spPr>
          <a:xfrm>
            <a:off x="2143108" y="3357562"/>
            <a:ext cx="1152128" cy="648072"/>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p:nvPr/>
        </p:nvCxnSpPr>
        <p:spPr>
          <a:xfrm>
            <a:off x="3286116" y="4000504"/>
            <a:ext cx="1944216" cy="504056"/>
          </a:xfrm>
          <a:prstGeom prst="bentConnector3">
            <a:avLst>
              <a:gd name="adj1" fmla="val 5955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6361" name="Object 521"/>
          <p:cNvGraphicFramePr>
            <a:graphicFrameLocks noChangeAspect="1"/>
          </p:cNvGraphicFramePr>
          <p:nvPr/>
        </p:nvGraphicFramePr>
        <p:xfrm>
          <a:off x="214282" y="1000108"/>
          <a:ext cx="3632200" cy="1562100"/>
        </p:xfrm>
        <a:graphic>
          <a:graphicData uri="http://schemas.openxmlformats.org/presentationml/2006/ole">
            <mc:AlternateContent xmlns:mc="http://schemas.openxmlformats.org/markup-compatibility/2006">
              <mc:Choice xmlns:v="urn:schemas-microsoft-com:vml" Requires="v">
                <p:oleObj spid="_x0000_s36457" name="Equation" r:id="rId8" imgW="3632200" imgH="1562100" progId="Equation.DSMT4">
                  <p:embed/>
                </p:oleObj>
              </mc:Choice>
              <mc:Fallback>
                <p:oleObj name="Equation" r:id="rId8" imgW="3632200" imgH="1562100" progId="Equation.DSMT4">
                  <p:embed/>
                  <p:pic>
                    <p:nvPicPr>
                      <p:cNvPr id="0" name="Picture 5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282" y="1000108"/>
                        <a:ext cx="36322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62" name="Object 522"/>
          <p:cNvGraphicFramePr>
            <a:graphicFrameLocks noChangeAspect="1"/>
          </p:cNvGraphicFramePr>
          <p:nvPr/>
        </p:nvGraphicFramePr>
        <p:xfrm>
          <a:off x="4643438" y="1000108"/>
          <a:ext cx="3670300" cy="1562100"/>
        </p:xfrm>
        <a:graphic>
          <a:graphicData uri="http://schemas.openxmlformats.org/presentationml/2006/ole">
            <mc:AlternateContent xmlns:mc="http://schemas.openxmlformats.org/markup-compatibility/2006">
              <mc:Choice xmlns:v="urn:schemas-microsoft-com:vml" Requires="v">
                <p:oleObj spid="_x0000_s36458" name="Equation" r:id="rId10" imgW="3670300" imgH="1562100" progId="Equation.DSMT4">
                  <p:embed/>
                </p:oleObj>
              </mc:Choice>
              <mc:Fallback>
                <p:oleObj name="Equation" r:id="rId10" imgW="3670300" imgH="1562100" progId="Equation.DSMT4">
                  <p:embed/>
                  <p:pic>
                    <p:nvPicPr>
                      <p:cNvPr id="0" name="Picture 5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3438" y="1000108"/>
                        <a:ext cx="36703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63" name="Object 523"/>
          <p:cNvGraphicFramePr>
            <a:graphicFrameLocks noChangeAspect="1"/>
          </p:cNvGraphicFramePr>
          <p:nvPr/>
        </p:nvGraphicFramePr>
        <p:xfrm>
          <a:off x="3929058" y="1000108"/>
          <a:ext cx="622300" cy="1473200"/>
        </p:xfrm>
        <a:graphic>
          <a:graphicData uri="http://schemas.openxmlformats.org/presentationml/2006/ole">
            <mc:AlternateContent xmlns:mc="http://schemas.openxmlformats.org/markup-compatibility/2006">
              <mc:Choice xmlns:v="urn:schemas-microsoft-com:vml" Requires="v">
                <p:oleObj spid="_x0000_s36459" name="Equation" r:id="rId12" imgW="622300" imgH="1473200" progId="Equation.DSMT4">
                  <p:embed/>
                </p:oleObj>
              </mc:Choice>
              <mc:Fallback>
                <p:oleObj name="Equation" r:id="rId12" imgW="622300" imgH="1473200" progId="Equation.DSMT4">
                  <p:embed/>
                  <p:pic>
                    <p:nvPicPr>
                      <p:cNvPr id="0" name="Picture 5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9058" y="1000108"/>
                        <a:ext cx="622300"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7064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361"/>
                                        </p:tgtEl>
                                        <p:attrNameLst>
                                          <p:attrName>style.visibility</p:attrName>
                                        </p:attrNameLst>
                                      </p:cBhvr>
                                      <p:to>
                                        <p:strVal val="visible"/>
                                      </p:to>
                                    </p:set>
                                    <p:animEffect transition="in" filter="wipe(left)">
                                      <p:cBhvr>
                                        <p:cTn id="7" dur="500"/>
                                        <p:tgtEl>
                                          <p:spTgt spid="363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363"/>
                                        </p:tgtEl>
                                        <p:attrNameLst>
                                          <p:attrName>style.visibility</p:attrName>
                                        </p:attrNameLst>
                                      </p:cBhvr>
                                      <p:to>
                                        <p:strVal val="visible"/>
                                      </p:to>
                                    </p:set>
                                    <p:animEffect transition="in" filter="wipe(left)">
                                      <p:cBhvr>
                                        <p:cTn id="12" dur="500"/>
                                        <p:tgtEl>
                                          <p:spTgt spid="363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362"/>
                                        </p:tgtEl>
                                        <p:attrNameLst>
                                          <p:attrName>style.visibility</p:attrName>
                                        </p:attrNameLst>
                                      </p:cBhvr>
                                      <p:to>
                                        <p:strVal val="visible"/>
                                      </p:to>
                                    </p:set>
                                    <p:animEffect transition="in" filter="wipe(left)">
                                      <p:cBhvr>
                                        <p:cTn id="17" dur="500"/>
                                        <p:tgtEl>
                                          <p:spTgt spid="363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1000"/>
                                        <p:tgtEl>
                                          <p:spTgt spid="2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10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23"/>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2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32" presetClass="emph" presetSubtype="0" repeatCount="5000" fill="hold" grpId="1" nodeType="withEffect">
                                  <p:stCondLst>
                                    <p:cond delay="0"/>
                                  </p:stCondLst>
                                  <p:childTnLst>
                                    <p:animRot by="120000">
                                      <p:cBhvr>
                                        <p:cTn id="43" dur="50" fill="hold">
                                          <p:stCondLst>
                                            <p:cond delay="0"/>
                                          </p:stCondLst>
                                        </p:cTn>
                                        <p:tgtEl>
                                          <p:spTgt spid="12"/>
                                        </p:tgtEl>
                                        <p:attrNameLst>
                                          <p:attrName>r</p:attrName>
                                        </p:attrNameLst>
                                      </p:cBhvr>
                                    </p:animRot>
                                    <p:animRot by="-240000">
                                      <p:cBhvr>
                                        <p:cTn id="44" dur="100" fill="hold">
                                          <p:stCondLst>
                                            <p:cond delay="100"/>
                                          </p:stCondLst>
                                        </p:cTn>
                                        <p:tgtEl>
                                          <p:spTgt spid="12"/>
                                        </p:tgtEl>
                                        <p:attrNameLst>
                                          <p:attrName>r</p:attrName>
                                        </p:attrNameLst>
                                      </p:cBhvr>
                                    </p:animRot>
                                    <p:animRot by="240000">
                                      <p:cBhvr>
                                        <p:cTn id="45" dur="100" fill="hold">
                                          <p:stCondLst>
                                            <p:cond delay="200"/>
                                          </p:stCondLst>
                                        </p:cTn>
                                        <p:tgtEl>
                                          <p:spTgt spid="12"/>
                                        </p:tgtEl>
                                        <p:attrNameLst>
                                          <p:attrName>r</p:attrName>
                                        </p:attrNameLst>
                                      </p:cBhvr>
                                    </p:animRot>
                                    <p:animRot by="-240000">
                                      <p:cBhvr>
                                        <p:cTn id="46" dur="100" fill="hold">
                                          <p:stCondLst>
                                            <p:cond delay="300"/>
                                          </p:stCondLst>
                                        </p:cTn>
                                        <p:tgtEl>
                                          <p:spTgt spid="12"/>
                                        </p:tgtEl>
                                        <p:attrNameLst>
                                          <p:attrName>r</p:attrName>
                                        </p:attrNameLst>
                                      </p:cBhvr>
                                    </p:animRot>
                                    <p:animRot by="120000">
                                      <p:cBhvr>
                                        <p:cTn id="47" dur="100" fill="hold">
                                          <p:stCondLst>
                                            <p:cond delay="400"/>
                                          </p:stCondLst>
                                        </p:cTn>
                                        <p:tgtEl>
                                          <p:spTgt spid="12"/>
                                        </p:tgtEl>
                                        <p:attrNameLst>
                                          <p:attrName>r</p:attrName>
                                        </p:attrNameLst>
                                      </p:cBhvr>
                                    </p:animRot>
                                  </p:childTnLst>
                                </p:cTn>
                              </p:par>
                              <p:par>
                                <p:cTn id="48" presetID="1"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par>
                                <p:cTn id="50" presetID="32" presetClass="emph" presetSubtype="0" repeatCount="5000" fill="hold" grpId="1" nodeType="withEffect">
                                  <p:stCondLst>
                                    <p:cond delay="0"/>
                                  </p:stCondLst>
                                  <p:childTnLst>
                                    <p:animRot by="120000">
                                      <p:cBhvr>
                                        <p:cTn id="51" dur="50" fill="hold">
                                          <p:stCondLst>
                                            <p:cond delay="0"/>
                                          </p:stCondLst>
                                        </p:cTn>
                                        <p:tgtEl>
                                          <p:spTgt spid="13"/>
                                        </p:tgtEl>
                                        <p:attrNameLst>
                                          <p:attrName>r</p:attrName>
                                        </p:attrNameLst>
                                      </p:cBhvr>
                                    </p:animRot>
                                    <p:animRot by="-240000">
                                      <p:cBhvr>
                                        <p:cTn id="52" dur="100" fill="hold">
                                          <p:stCondLst>
                                            <p:cond delay="100"/>
                                          </p:stCondLst>
                                        </p:cTn>
                                        <p:tgtEl>
                                          <p:spTgt spid="13"/>
                                        </p:tgtEl>
                                        <p:attrNameLst>
                                          <p:attrName>r</p:attrName>
                                        </p:attrNameLst>
                                      </p:cBhvr>
                                    </p:animRot>
                                    <p:animRot by="240000">
                                      <p:cBhvr>
                                        <p:cTn id="53" dur="100" fill="hold">
                                          <p:stCondLst>
                                            <p:cond delay="200"/>
                                          </p:stCondLst>
                                        </p:cTn>
                                        <p:tgtEl>
                                          <p:spTgt spid="13"/>
                                        </p:tgtEl>
                                        <p:attrNameLst>
                                          <p:attrName>r</p:attrName>
                                        </p:attrNameLst>
                                      </p:cBhvr>
                                    </p:animRot>
                                    <p:animRot by="-240000">
                                      <p:cBhvr>
                                        <p:cTn id="54" dur="100" fill="hold">
                                          <p:stCondLst>
                                            <p:cond delay="300"/>
                                          </p:stCondLst>
                                        </p:cTn>
                                        <p:tgtEl>
                                          <p:spTgt spid="13"/>
                                        </p:tgtEl>
                                        <p:attrNameLst>
                                          <p:attrName>r</p:attrName>
                                        </p:attrNameLst>
                                      </p:cBhvr>
                                    </p:animRot>
                                    <p:animRot by="120000">
                                      <p:cBhvr>
                                        <p:cTn id="55" dur="100" fill="hold">
                                          <p:stCondLst>
                                            <p:cond delay="400"/>
                                          </p:stCondLst>
                                        </p:cTn>
                                        <p:tgtEl>
                                          <p:spTgt spid="13"/>
                                        </p:tgtEl>
                                        <p:attrNameLst>
                                          <p:attrName>r</p:attrName>
                                        </p:attrNameLst>
                                      </p:cBhvr>
                                    </p:animRot>
                                  </p:childTnLst>
                                </p:cTn>
                              </p:par>
                              <p:par>
                                <p:cTn id="56" presetID="1"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childTnLst>
                                </p:cTn>
                              </p:par>
                              <p:par>
                                <p:cTn id="58" presetID="32" presetClass="emph" presetSubtype="0" repeatCount="5000" fill="hold" grpId="1" nodeType="withEffect">
                                  <p:stCondLst>
                                    <p:cond delay="0"/>
                                  </p:stCondLst>
                                  <p:childTnLst>
                                    <p:animRot by="120000">
                                      <p:cBhvr>
                                        <p:cTn id="59" dur="50" fill="hold">
                                          <p:stCondLst>
                                            <p:cond delay="0"/>
                                          </p:stCondLst>
                                        </p:cTn>
                                        <p:tgtEl>
                                          <p:spTgt spid="14"/>
                                        </p:tgtEl>
                                        <p:attrNameLst>
                                          <p:attrName>r</p:attrName>
                                        </p:attrNameLst>
                                      </p:cBhvr>
                                    </p:animRot>
                                    <p:animRot by="-240000">
                                      <p:cBhvr>
                                        <p:cTn id="60" dur="100" fill="hold">
                                          <p:stCondLst>
                                            <p:cond delay="100"/>
                                          </p:stCondLst>
                                        </p:cTn>
                                        <p:tgtEl>
                                          <p:spTgt spid="14"/>
                                        </p:tgtEl>
                                        <p:attrNameLst>
                                          <p:attrName>r</p:attrName>
                                        </p:attrNameLst>
                                      </p:cBhvr>
                                    </p:animRot>
                                    <p:animRot by="240000">
                                      <p:cBhvr>
                                        <p:cTn id="61" dur="100" fill="hold">
                                          <p:stCondLst>
                                            <p:cond delay="200"/>
                                          </p:stCondLst>
                                        </p:cTn>
                                        <p:tgtEl>
                                          <p:spTgt spid="14"/>
                                        </p:tgtEl>
                                        <p:attrNameLst>
                                          <p:attrName>r</p:attrName>
                                        </p:attrNameLst>
                                      </p:cBhvr>
                                    </p:animRot>
                                    <p:animRot by="-240000">
                                      <p:cBhvr>
                                        <p:cTn id="62" dur="100" fill="hold">
                                          <p:stCondLst>
                                            <p:cond delay="300"/>
                                          </p:stCondLst>
                                        </p:cTn>
                                        <p:tgtEl>
                                          <p:spTgt spid="14"/>
                                        </p:tgtEl>
                                        <p:attrNameLst>
                                          <p:attrName>r</p:attrName>
                                        </p:attrNameLst>
                                      </p:cBhvr>
                                    </p:animRot>
                                    <p:animRot by="120000">
                                      <p:cBhvr>
                                        <p:cTn id="63" dur="100" fill="hold">
                                          <p:stCondLst>
                                            <p:cond delay="400"/>
                                          </p:stCondLst>
                                        </p:cTn>
                                        <p:tgtEl>
                                          <p:spTgt spid="14"/>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par>
                                <p:cTn id="68" presetID="32" presetClass="emph" presetSubtype="0" repeatCount="3000" fill="hold" nodeType="withEffect">
                                  <p:stCondLst>
                                    <p:cond delay="0"/>
                                  </p:stCondLst>
                                  <p:childTnLst>
                                    <p:animRot by="120000">
                                      <p:cBhvr>
                                        <p:cTn id="69" dur="100" fill="hold">
                                          <p:stCondLst>
                                            <p:cond delay="0"/>
                                          </p:stCondLst>
                                        </p:cTn>
                                        <p:tgtEl>
                                          <p:spTgt spid="15"/>
                                        </p:tgtEl>
                                        <p:attrNameLst>
                                          <p:attrName>r</p:attrName>
                                        </p:attrNameLst>
                                      </p:cBhvr>
                                    </p:animRot>
                                    <p:animRot by="-240000">
                                      <p:cBhvr>
                                        <p:cTn id="70" dur="200" fill="hold">
                                          <p:stCondLst>
                                            <p:cond delay="200"/>
                                          </p:stCondLst>
                                        </p:cTn>
                                        <p:tgtEl>
                                          <p:spTgt spid="15"/>
                                        </p:tgtEl>
                                        <p:attrNameLst>
                                          <p:attrName>r</p:attrName>
                                        </p:attrNameLst>
                                      </p:cBhvr>
                                    </p:animRot>
                                    <p:animRot by="240000">
                                      <p:cBhvr>
                                        <p:cTn id="71" dur="200" fill="hold">
                                          <p:stCondLst>
                                            <p:cond delay="400"/>
                                          </p:stCondLst>
                                        </p:cTn>
                                        <p:tgtEl>
                                          <p:spTgt spid="15"/>
                                        </p:tgtEl>
                                        <p:attrNameLst>
                                          <p:attrName>r</p:attrName>
                                        </p:attrNameLst>
                                      </p:cBhvr>
                                    </p:animRot>
                                    <p:animRot by="-240000">
                                      <p:cBhvr>
                                        <p:cTn id="72" dur="200" fill="hold">
                                          <p:stCondLst>
                                            <p:cond delay="600"/>
                                          </p:stCondLst>
                                        </p:cTn>
                                        <p:tgtEl>
                                          <p:spTgt spid="15"/>
                                        </p:tgtEl>
                                        <p:attrNameLst>
                                          <p:attrName>r</p:attrName>
                                        </p:attrNameLst>
                                      </p:cBhvr>
                                    </p:animRot>
                                    <p:animRot by="120000">
                                      <p:cBhvr>
                                        <p:cTn id="73" dur="200" fill="hold">
                                          <p:stCondLst>
                                            <p:cond delay="800"/>
                                          </p:stCondLst>
                                        </p:cTn>
                                        <p:tgtEl>
                                          <p:spTgt spid="15"/>
                                        </p:tgtEl>
                                        <p:attrNameLst>
                                          <p:attrName>r</p:attrName>
                                        </p:attrNameLst>
                                      </p:cBhvr>
                                    </p:animRot>
                                  </p:childTnLst>
                                </p:cTn>
                              </p:par>
                              <p:par>
                                <p:cTn id="74" presetID="1"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par>
                                <p:cTn id="76" presetID="32" presetClass="emph" presetSubtype="0" repeatCount="5000" fill="hold" grpId="1" nodeType="withEffect">
                                  <p:stCondLst>
                                    <p:cond delay="0"/>
                                  </p:stCondLst>
                                  <p:childTnLst>
                                    <p:animRot by="120000">
                                      <p:cBhvr>
                                        <p:cTn id="77" dur="100" fill="hold">
                                          <p:stCondLst>
                                            <p:cond delay="0"/>
                                          </p:stCondLst>
                                        </p:cTn>
                                        <p:tgtEl>
                                          <p:spTgt spid="22"/>
                                        </p:tgtEl>
                                        <p:attrNameLst>
                                          <p:attrName>r</p:attrName>
                                        </p:attrNameLst>
                                      </p:cBhvr>
                                    </p:animRot>
                                    <p:animRot by="-240000">
                                      <p:cBhvr>
                                        <p:cTn id="78" dur="200" fill="hold">
                                          <p:stCondLst>
                                            <p:cond delay="200"/>
                                          </p:stCondLst>
                                        </p:cTn>
                                        <p:tgtEl>
                                          <p:spTgt spid="22"/>
                                        </p:tgtEl>
                                        <p:attrNameLst>
                                          <p:attrName>r</p:attrName>
                                        </p:attrNameLst>
                                      </p:cBhvr>
                                    </p:animRot>
                                    <p:animRot by="240000">
                                      <p:cBhvr>
                                        <p:cTn id="79" dur="200" fill="hold">
                                          <p:stCondLst>
                                            <p:cond delay="400"/>
                                          </p:stCondLst>
                                        </p:cTn>
                                        <p:tgtEl>
                                          <p:spTgt spid="22"/>
                                        </p:tgtEl>
                                        <p:attrNameLst>
                                          <p:attrName>r</p:attrName>
                                        </p:attrNameLst>
                                      </p:cBhvr>
                                    </p:animRot>
                                    <p:animRot by="-240000">
                                      <p:cBhvr>
                                        <p:cTn id="80" dur="200" fill="hold">
                                          <p:stCondLst>
                                            <p:cond delay="600"/>
                                          </p:stCondLst>
                                        </p:cTn>
                                        <p:tgtEl>
                                          <p:spTgt spid="22"/>
                                        </p:tgtEl>
                                        <p:attrNameLst>
                                          <p:attrName>r</p:attrName>
                                        </p:attrNameLst>
                                      </p:cBhvr>
                                    </p:animRot>
                                    <p:animRot by="120000">
                                      <p:cBhvr>
                                        <p:cTn id="81" dur="200" fill="hold">
                                          <p:stCondLst>
                                            <p:cond delay="800"/>
                                          </p:stCondLst>
                                        </p:cTn>
                                        <p:tgtEl>
                                          <p:spTgt spid="22"/>
                                        </p:tgtEl>
                                        <p:attrNameLst>
                                          <p:attrName>r</p:attrName>
                                        </p:attrNameLst>
                                      </p:cBhvr>
                                    </p:animRot>
                                  </p:childTnLst>
                                </p:cTn>
                              </p:par>
                              <p:par>
                                <p:cTn id="82" presetID="1" presetClass="entr" presetSubtype="0"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childTnLst>
                                </p:cTn>
                              </p:par>
                              <p:par>
                                <p:cTn id="84" presetID="32" presetClass="emph" presetSubtype="0" repeatCount="5000" fill="hold" grpId="1" nodeType="withEffect">
                                  <p:stCondLst>
                                    <p:cond delay="0"/>
                                  </p:stCondLst>
                                  <p:childTnLst>
                                    <p:animRot by="120000">
                                      <p:cBhvr>
                                        <p:cTn id="85" dur="100" fill="hold">
                                          <p:stCondLst>
                                            <p:cond delay="0"/>
                                          </p:stCondLst>
                                        </p:cTn>
                                        <p:tgtEl>
                                          <p:spTgt spid="18"/>
                                        </p:tgtEl>
                                        <p:attrNameLst>
                                          <p:attrName>r</p:attrName>
                                        </p:attrNameLst>
                                      </p:cBhvr>
                                    </p:animRot>
                                    <p:animRot by="-240000">
                                      <p:cBhvr>
                                        <p:cTn id="86" dur="200" fill="hold">
                                          <p:stCondLst>
                                            <p:cond delay="200"/>
                                          </p:stCondLst>
                                        </p:cTn>
                                        <p:tgtEl>
                                          <p:spTgt spid="18"/>
                                        </p:tgtEl>
                                        <p:attrNameLst>
                                          <p:attrName>r</p:attrName>
                                        </p:attrNameLst>
                                      </p:cBhvr>
                                    </p:animRot>
                                    <p:animRot by="240000">
                                      <p:cBhvr>
                                        <p:cTn id="87" dur="200" fill="hold">
                                          <p:stCondLst>
                                            <p:cond delay="400"/>
                                          </p:stCondLst>
                                        </p:cTn>
                                        <p:tgtEl>
                                          <p:spTgt spid="18"/>
                                        </p:tgtEl>
                                        <p:attrNameLst>
                                          <p:attrName>r</p:attrName>
                                        </p:attrNameLst>
                                      </p:cBhvr>
                                    </p:animRot>
                                    <p:animRot by="-240000">
                                      <p:cBhvr>
                                        <p:cTn id="88" dur="200" fill="hold">
                                          <p:stCondLst>
                                            <p:cond delay="600"/>
                                          </p:stCondLst>
                                        </p:cTn>
                                        <p:tgtEl>
                                          <p:spTgt spid="18"/>
                                        </p:tgtEl>
                                        <p:attrNameLst>
                                          <p:attrName>r</p:attrName>
                                        </p:attrNameLst>
                                      </p:cBhvr>
                                    </p:animRot>
                                    <p:animRot by="120000">
                                      <p:cBhvr>
                                        <p:cTn id="89" dur="200" fill="hold">
                                          <p:stCondLst>
                                            <p:cond delay="800"/>
                                          </p:stCondLst>
                                        </p:cTn>
                                        <p:tgtEl>
                                          <p:spTgt spid="18"/>
                                        </p:tgtEl>
                                        <p:attrNameLst>
                                          <p:attrName>r</p:attrName>
                                        </p:attrNameLst>
                                      </p:cBhvr>
                                    </p:animRot>
                                  </p:childTnLst>
                                </p:cTn>
                              </p:par>
                              <p:par>
                                <p:cTn id="90" presetID="1"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childTnLst>
                                </p:cTn>
                              </p:par>
                              <p:par>
                                <p:cTn id="92" presetID="32" presetClass="emph" presetSubtype="0" repeatCount="3000" fill="hold" nodeType="withEffect">
                                  <p:stCondLst>
                                    <p:cond delay="0"/>
                                  </p:stCondLst>
                                  <p:childTnLst>
                                    <p:animRot by="120000">
                                      <p:cBhvr>
                                        <p:cTn id="93" dur="100" fill="hold">
                                          <p:stCondLst>
                                            <p:cond delay="0"/>
                                          </p:stCondLst>
                                        </p:cTn>
                                        <p:tgtEl>
                                          <p:spTgt spid="19"/>
                                        </p:tgtEl>
                                        <p:attrNameLst>
                                          <p:attrName>r</p:attrName>
                                        </p:attrNameLst>
                                      </p:cBhvr>
                                    </p:animRot>
                                    <p:animRot by="-240000">
                                      <p:cBhvr>
                                        <p:cTn id="94" dur="200" fill="hold">
                                          <p:stCondLst>
                                            <p:cond delay="200"/>
                                          </p:stCondLst>
                                        </p:cTn>
                                        <p:tgtEl>
                                          <p:spTgt spid="19"/>
                                        </p:tgtEl>
                                        <p:attrNameLst>
                                          <p:attrName>r</p:attrName>
                                        </p:attrNameLst>
                                      </p:cBhvr>
                                    </p:animRot>
                                    <p:animRot by="240000">
                                      <p:cBhvr>
                                        <p:cTn id="95" dur="200" fill="hold">
                                          <p:stCondLst>
                                            <p:cond delay="400"/>
                                          </p:stCondLst>
                                        </p:cTn>
                                        <p:tgtEl>
                                          <p:spTgt spid="19"/>
                                        </p:tgtEl>
                                        <p:attrNameLst>
                                          <p:attrName>r</p:attrName>
                                        </p:attrNameLst>
                                      </p:cBhvr>
                                    </p:animRot>
                                    <p:animRot by="-240000">
                                      <p:cBhvr>
                                        <p:cTn id="96" dur="200" fill="hold">
                                          <p:stCondLst>
                                            <p:cond delay="600"/>
                                          </p:stCondLst>
                                        </p:cTn>
                                        <p:tgtEl>
                                          <p:spTgt spid="19"/>
                                        </p:tgtEl>
                                        <p:attrNameLst>
                                          <p:attrName>r</p:attrName>
                                        </p:attrNameLst>
                                      </p:cBhvr>
                                    </p:animRot>
                                    <p:animRot by="120000">
                                      <p:cBhvr>
                                        <p:cTn id="97" dur="200" fill="hold">
                                          <p:stCondLst>
                                            <p:cond delay="800"/>
                                          </p:stCondLst>
                                        </p:cTn>
                                        <p:tgtEl>
                                          <p:spTgt spid="19"/>
                                        </p:tgtEl>
                                        <p:attrNameLst>
                                          <p:attrName>r</p:attrName>
                                        </p:attrNameLst>
                                      </p:cBhvr>
                                    </p:animRot>
                                  </p:childTnLst>
                                </p:cTn>
                              </p:par>
                            </p:childTnLst>
                          </p:cTn>
                        </p:par>
                        <p:par>
                          <p:cTn id="98" fill="hold">
                            <p:stCondLst>
                              <p:cond delay="5000"/>
                            </p:stCondLst>
                            <p:childTnLst>
                              <p:par>
                                <p:cTn id="99" presetID="22" presetClass="entr" presetSubtype="8"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wipe(left)">
                                      <p:cBhvr>
                                        <p:cTn id="10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2" grpId="1" animBg="1"/>
      <p:bldP spid="13" grpId="0" animBg="1"/>
      <p:bldP spid="13" grpId="1" animBg="1"/>
      <p:bldP spid="14" grpId="0" animBg="1"/>
      <p:bldP spid="14" grpId="1" animBg="1"/>
      <p:bldP spid="18" grpId="0" animBg="1"/>
      <p:bldP spid="18" grpId="1" animBg="1"/>
      <p:bldP spid="22" grpId="0" animBg="1"/>
      <p:bldP spid="2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总</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结</a:t>
            </a:r>
          </a:p>
        </p:txBody>
      </p:sp>
      <p:sp>
        <p:nvSpPr>
          <p:cNvPr id="10" name="TextBox 9"/>
          <p:cNvSpPr txBox="1"/>
          <p:nvPr/>
        </p:nvSpPr>
        <p:spPr>
          <a:xfrm>
            <a:off x="434231" y="1162239"/>
            <a:ext cx="184731" cy="800219"/>
          </a:xfrm>
          <a:prstGeom prst="rect">
            <a:avLst/>
          </a:prstGeom>
          <a:noFill/>
        </p:spPr>
        <p:txBody>
          <a:bodyPr wrap="none" rtlCol="0">
            <a:spAutoFit/>
          </a:bodyPr>
          <a:lstStyle/>
          <a:p>
            <a:endParaRPr lang="zh-CN" altLang="zh-CN" sz="2800" b="1" dirty="0"/>
          </a:p>
          <a:p>
            <a:endParaRPr lang="zh-CN" altLang="en-US" dirty="0"/>
          </a:p>
        </p:txBody>
      </p:sp>
      <p:sp>
        <p:nvSpPr>
          <p:cNvPr id="25" name="矩形 24"/>
          <p:cNvSpPr/>
          <p:nvPr/>
        </p:nvSpPr>
        <p:spPr>
          <a:xfrm>
            <a:off x="500034" y="1827981"/>
            <a:ext cx="7072362" cy="1384995"/>
          </a:xfrm>
          <a:prstGeom prst="rect">
            <a:avLst/>
          </a:prstGeom>
        </p:spPr>
        <p:txBody>
          <a:bodyPr wrap="square">
            <a:spAutoFit/>
          </a:bodyPr>
          <a:lstStyle/>
          <a:p>
            <a:r>
              <a:rPr lang="en-US" altLang="zh-CN" sz="2800" b="1" dirty="0"/>
              <a:t>2</a:t>
            </a:r>
            <a:r>
              <a:rPr lang="zh-CN" altLang="en-US" sz="2800" b="1" dirty="0"/>
              <a:t>、</a:t>
            </a:r>
            <a:r>
              <a:rPr lang="zh-CN" altLang="zh-CN" sz="2800" b="1" dirty="0"/>
              <a:t>把任意一个矩阵通过一系列的初等行变</a:t>
            </a:r>
            <a:r>
              <a:rPr lang="en-US" altLang="zh-CN" sz="2800" b="1" dirty="0"/>
              <a:t> </a:t>
            </a:r>
          </a:p>
          <a:p>
            <a:r>
              <a:rPr lang="en-US" altLang="zh-CN" sz="2800" b="1" dirty="0"/>
              <a:t>       </a:t>
            </a:r>
            <a:r>
              <a:rPr lang="zh-CN" altLang="zh-CN" sz="2800" b="1" dirty="0"/>
              <a:t>换化为行阶梯型矩阵，然后再通过一系</a:t>
            </a:r>
            <a:endParaRPr lang="en-US" altLang="zh-CN" sz="2800" b="1" dirty="0"/>
          </a:p>
          <a:p>
            <a:r>
              <a:rPr lang="en-US" altLang="zh-CN" sz="2800" b="1" dirty="0"/>
              <a:t>       </a:t>
            </a:r>
            <a:r>
              <a:rPr lang="zh-CN" altLang="zh-CN" sz="2800" b="1" dirty="0"/>
              <a:t>列的初等行变换化为行最简型矩阵</a:t>
            </a:r>
            <a:endParaRPr lang="zh-CN" altLang="en-US" sz="2800" b="1" dirty="0"/>
          </a:p>
        </p:txBody>
      </p:sp>
      <p:sp>
        <p:nvSpPr>
          <p:cNvPr id="26" name="矩形 25"/>
          <p:cNvSpPr/>
          <p:nvPr/>
        </p:nvSpPr>
        <p:spPr>
          <a:xfrm>
            <a:off x="500034" y="1113601"/>
            <a:ext cx="7072362" cy="523220"/>
          </a:xfrm>
          <a:prstGeom prst="rect">
            <a:avLst/>
          </a:prstGeom>
        </p:spPr>
        <p:txBody>
          <a:bodyPr wrap="square">
            <a:spAutoFit/>
          </a:bodyPr>
          <a:lstStyle/>
          <a:p>
            <a:r>
              <a:rPr lang="en-US" altLang="zh-CN" sz="2800" b="1" dirty="0"/>
              <a:t>1</a:t>
            </a:r>
            <a:r>
              <a:rPr lang="zh-CN" altLang="en-US" sz="2800" b="1" dirty="0"/>
              <a:t>、三种</a:t>
            </a:r>
            <a:r>
              <a:rPr lang="zh-CN" altLang="zh-CN" sz="2800" b="1" dirty="0" smtClean="0"/>
              <a:t>初等变换</a:t>
            </a:r>
            <a:r>
              <a:rPr lang="zh-CN" altLang="en-US" sz="2800" b="1" dirty="0"/>
              <a:t>的定义</a:t>
            </a:r>
          </a:p>
        </p:txBody>
      </p:sp>
    </p:spTree>
    <p:extLst>
      <p:ext uri="{BB962C8B-B14F-4D97-AF65-F5344CB8AC3E}">
        <p14:creationId xmlns:p14="http://schemas.microsoft.com/office/powerpoint/2010/main" val="162706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wipe(left)">
                                      <p:cBhvr>
                                        <p:cTn id="12" dur="2000"/>
                                        <p:tgtEl>
                                          <p:spTgt spid="25">
                                            <p:txEl>
                                              <p:pRg st="0" end="0"/>
                                            </p:txEl>
                                          </p:spTgt>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25">
                                            <p:txEl>
                                              <p:pRg st="1" end="1"/>
                                            </p:txEl>
                                          </p:spTgt>
                                        </p:tgtEl>
                                        <p:attrNameLst>
                                          <p:attrName>style.visibility</p:attrName>
                                        </p:attrNameLst>
                                      </p:cBhvr>
                                      <p:to>
                                        <p:strVal val="visible"/>
                                      </p:to>
                                    </p:set>
                                    <p:animEffect transition="in" filter="wipe(left)">
                                      <p:cBhvr>
                                        <p:cTn id="16" dur="2000"/>
                                        <p:tgtEl>
                                          <p:spTgt spid="25">
                                            <p:txEl>
                                              <p:pRg st="1" end="1"/>
                                            </p:txEl>
                                          </p:spTgt>
                                        </p:tgtEl>
                                      </p:cBhvr>
                                    </p:animEffect>
                                  </p:childTnLst>
                                </p:cTn>
                              </p:par>
                            </p:childTnLst>
                          </p:cTn>
                        </p:par>
                        <p:par>
                          <p:cTn id="17" fill="hold">
                            <p:stCondLst>
                              <p:cond delay="4000"/>
                            </p:stCondLst>
                            <p:childTnLst>
                              <p:par>
                                <p:cTn id="18" presetID="22" presetClass="entr" presetSubtype="8" fill="hold" nodeType="afterEffect">
                                  <p:stCondLst>
                                    <p:cond delay="0"/>
                                  </p:stCondLst>
                                  <p:childTnLst>
                                    <p:set>
                                      <p:cBhvr>
                                        <p:cTn id="19" dur="1" fill="hold">
                                          <p:stCondLst>
                                            <p:cond delay="0"/>
                                          </p:stCondLst>
                                        </p:cTn>
                                        <p:tgtEl>
                                          <p:spTgt spid="25">
                                            <p:txEl>
                                              <p:pRg st="2" end="2"/>
                                            </p:txEl>
                                          </p:spTgt>
                                        </p:tgtEl>
                                        <p:attrNameLst>
                                          <p:attrName>style.visibility</p:attrName>
                                        </p:attrNameLst>
                                      </p:cBhvr>
                                      <p:to>
                                        <p:strVal val="visible"/>
                                      </p:to>
                                    </p:set>
                                    <p:animEffect transition="in" filter="wipe(left)">
                                      <p:cBhvr>
                                        <p:cTn id="20" dur="20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6512" y="332656"/>
            <a:ext cx="1368152" cy="540997"/>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latin typeface="+mn-ea"/>
            </a:endParaRPr>
          </a:p>
        </p:txBody>
      </p:sp>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练</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习</a:t>
            </a:r>
          </a:p>
        </p:txBody>
      </p:sp>
      <p:graphicFrame>
        <p:nvGraphicFramePr>
          <p:cNvPr id="7" name="对象 6"/>
          <p:cNvGraphicFramePr>
            <a:graphicFrameLocks noChangeAspect="1"/>
          </p:cNvGraphicFramePr>
          <p:nvPr>
            <p:extLst>
              <p:ext uri="{D42A27DB-BD31-4B8C-83A1-F6EECF244321}">
                <p14:modId xmlns:p14="http://schemas.microsoft.com/office/powerpoint/2010/main" val="3118315896"/>
              </p:ext>
            </p:extLst>
          </p:nvPr>
        </p:nvGraphicFramePr>
        <p:xfrm>
          <a:off x="1857356" y="1500174"/>
          <a:ext cx="4216400" cy="2070100"/>
        </p:xfrm>
        <a:graphic>
          <a:graphicData uri="http://schemas.openxmlformats.org/presentationml/2006/ole">
            <mc:AlternateContent xmlns:mc="http://schemas.openxmlformats.org/markup-compatibility/2006">
              <mc:Choice xmlns:v="urn:schemas-microsoft-com:vml" Requires="v">
                <p:oleObj spid="_x0000_s41124" name="Equation" r:id="rId3" imgW="4216400" imgH="2070100" progId="Equation.DSMT4">
                  <p:embed/>
                </p:oleObj>
              </mc:Choice>
              <mc:Fallback>
                <p:oleObj name="Equation" r:id="rId3" imgW="4216400" imgH="2070100" progId="Equation.DSMT4">
                  <p:embed/>
                  <p:pic>
                    <p:nvPicPr>
                      <p:cNvPr id="0" name="Picture 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6" y="1500174"/>
                        <a:ext cx="4216400" cy="207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40797" y="332656"/>
            <a:ext cx="1008609" cy="584775"/>
          </a:xfrm>
          <a:prstGeom prst="rect">
            <a:avLst/>
          </a:prstGeom>
          <a:noFill/>
        </p:spPr>
        <p:txBody>
          <a:bodyPr wrap="none" rtlCol="0">
            <a:spAutoFit/>
          </a:bodyPr>
          <a:lstStyle/>
          <a:p>
            <a:r>
              <a:rPr lang="zh-CN" altLang="zh-CN" sz="3200" b="1" dirty="0"/>
              <a:t>练习</a:t>
            </a:r>
            <a:endParaRPr lang="zh-CN" altLang="en-US" sz="3200" b="1" dirty="0"/>
          </a:p>
        </p:txBody>
      </p:sp>
      <p:sp>
        <p:nvSpPr>
          <p:cNvPr id="14" name="TextBox 13"/>
          <p:cNvSpPr txBox="1"/>
          <p:nvPr/>
        </p:nvSpPr>
        <p:spPr>
          <a:xfrm>
            <a:off x="310826" y="1052736"/>
            <a:ext cx="6915676" cy="523220"/>
          </a:xfrm>
          <a:prstGeom prst="rect">
            <a:avLst/>
          </a:prstGeom>
          <a:noFill/>
        </p:spPr>
        <p:txBody>
          <a:bodyPr wrap="none" rtlCol="0">
            <a:spAutoFit/>
          </a:bodyPr>
          <a:lstStyle/>
          <a:p>
            <a:r>
              <a:rPr lang="zh-CN" altLang="zh-CN" sz="2800" b="1" dirty="0"/>
              <a:t>把下列矩阵</a:t>
            </a:r>
            <a:r>
              <a:rPr lang="en-US" altLang="zh-CN" sz="2800" b="1" i="1" dirty="0">
                <a:latin typeface="Times New Roman" pitchFamily="18" charset="0"/>
                <a:cs typeface="Times New Roman" pitchFamily="18" charset="0"/>
              </a:rPr>
              <a:t>A</a:t>
            </a:r>
            <a:r>
              <a:rPr lang="zh-CN" altLang="zh-CN" sz="2800" b="1" dirty="0"/>
              <a:t>用</a:t>
            </a:r>
            <a:r>
              <a:rPr lang="zh-CN" altLang="en-US" sz="2800" b="1" dirty="0"/>
              <a:t>初等</a:t>
            </a:r>
            <a:r>
              <a:rPr lang="zh-CN" altLang="zh-CN" sz="2800" b="1" dirty="0"/>
              <a:t>行变换化为</a:t>
            </a:r>
            <a:r>
              <a:rPr lang="zh-CN" altLang="en-US" sz="2800" b="1" dirty="0">
                <a:solidFill>
                  <a:srgbClr val="FF0000"/>
                </a:solidFill>
              </a:rPr>
              <a:t>行</a:t>
            </a:r>
            <a:r>
              <a:rPr lang="zh-CN" altLang="zh-CN" sz="2800" b="1" dirty="0">
                <a:solidFill>
                  <a:srgbClr val="FF0000"/>
                </a:solidFill>
              </a:rPr>
              <a:t>阶梯形</a:t>
            </a:r>
            <a:r>
              <a:rPr lang="zh-CN" altLang="zh-CN" sz="2800" b="1" dirty="0"/>
              <a:t>。</a:t>
            </a:r>
            <a:endParaRPr lang="zh-CN" altLang="en-US" sz="2800" b="1" dirty="0"/>
          </a:p>
        </p:txBody>
      </p:sp>
      <p:graphicFrame>
        <p:nvGraphicFramePr>
          <p:cNvPr id="41080" name="Object 120"/>
          <p:cNvGraphicFramePr>
            <a:graphicFrameLocks noChangeAspect="1"/>
          </p:cNvGraphicFramePr>
          <p:nvPr>
            <p:extLst>
              <p:ext uri="{D42A27DB-BD31-4B8C-83A1-F6EECF244321}">
                <p14:modId xmlns:p14="http://schemas.microsoft.com/office/powerpoint/2010/main" val="2664408659"/>
              </p:ext>
            </p:extLst>
          </p:nvPr>
        </p:nvGraphicFramePr>
        <p:xfrm>
          <a:off x="1806575" y="3714750"/>
          <a:ext cx="4178300" cy="2070100"/>
        </p:xfrm>
        <a:graphic>
          <a:graphicData uri="http://schemas.openxmlformats.org/presentationml/2006/ole">
            <mc:AlternateContent xmlns:mc="http://schemas.openxmlformats.org/markup-compatibility/2006">
              <mc:Choice xmlns:v="urn:schemas-microsoft-com:vml" Requires="v">
                <p:oleObj spid="_x0000_s41125" name="Equation" r:id="rId5" imgW="4178160" imgH="2070000" progId="Equation.DSMT4">
                  <p:embed/>
                </p:oleObj>
              </mc:Choice>
              <mc:Fallback>
                <p:oleObj name="Equation" r:id="rId5" imgW="4178160" imgH="2070000" progId="Equation.DSMT4">
                  <p:embed/>
                  <p:pic>
                    <p:nvPicPr>
                      <p:cNvPr id="0" name="Picture 129"/>
                      <p:cNvPicPr>
                        <a:picLocks noChangeAspect="1" noChangeArrowheads="1"/>
                      </p:cNvPicPr>
                      <p:nvPr/>
                    </p:nvPicPr>
                    <p:blipFill>
                      <a:blip r:embed="rId6"/>
                      <a:srcRect/>
                      <a:stretch>
                        <a:fillRect/>
                      </a:stretch>
                    </p:blipFill>
                    <p:spPr bwMode="auto">
                      <a:xfrm>
                        <a:off x="1806575" y="3714750"/>
                        <a:ext cx="4178300" cy="207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81" name="Object 121"/>
          <p:cNvGraphicFramePr>
            <a:graphicFrameLocks noChangeAspect="1"/>
          </p:cNvGraphicFramePr>
          <p:nvPr/>
        </p:nvGraphicFramePr>
        <p:xfrm>
          <a:off x="6000760" y="4286256"/>
          <a:ext cx="939800" cy="838200"/>
        </p:xfrm>
        <a:graphic>
          <a:graphicData uri="http://schemas.openxmlformats.org/presentationml/2006/ole">
            <mc:AlternateContent xmlns:mc="http://schemas.openxmlformats.org/markup-compatibility/2006">
              <mc:Choice xmlns:v="urn:schemas-microsoft-com:vml" Requires="v">
                <p:oleObj spid="_x0000_s41126" name="Equation" r:id="rId7" imgW="939800" imgH="838200" progId="Equation.DSMT4">
                  <p:embed/>
                </p:oleObj>
              </mc:Choice>
              <mc:Fallback>
                <p:oleObj name="Equation" r:id="rId7" imgW="939800" imgH="838200" progId="Equation.DSMT4">
                  <p:embed/>
                  <p:pic>
                    <p:nvPicPr>
                      <p:cNvPr id="0" name="Picture 1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60" y="4286256"/>
                        <a:ext cx="939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3635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10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75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1080"/>
                                        </p:tgtEl>
                                        <p:attrNameLst>
                                          <p:attrName>style.visibility</p:attrName>
                                        </p:attrNameLst>
                                      </p:cBhvr>
                                      <p:to>
                                        <p:strVal val="visible"/>
                                      </p:to>
                                    </p:set>
                                    <p:animEffect transition="in" filter="wipe(left)">
                                      <p:cBhvr>
                                        <p:cTn id="25" dur="750"/>
                                        <p:tgtEl>
                                          <p:spTgt spid="4108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1081"/>
                                        </p:tgtEl>
                                        <p:attrNameLst>
                                          <p:attrName>style.visibility</p:attrName>
                                        </p:attrNameLst>
                                      </p:cBhvr>
                                      <p:to>
                                        <p:strVal val="visible"/>
                                      </p:to>
                                    </p:set>
                                    <p:animEffect transition="in" filter="wipe(left)">
                                      <p:cBhvr>
                                        <p:cTn id="30" dur="750"/>
                                        <p:tgtEl>
                                          <p:spTgt spid="41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练</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习</a:t>
            </a:r>
          </a:p>
        </p:txBody>
      </p:sp>
      <p:graphicFrame>
        <p:nvGraphicFramePr>
          <p:cNvPr id="7" name="对象 6"/>
          <p:cNvGraphicFramePr>
            <a:graphicFrameLocks noChangeAspect="1"/>
          </p:cNvGraphicFramePr>
          <p:nvPr>
            <p:extLst>
              <p:ext uri="{D42A27DB-BD31-4B8C-83A1-F6EECF244321}">
                <p14:modId xmlns:p14="http://schemas.microsoft.com/office/powerpoint/2010/main" val="3812302318"/>
              </p:ext>
            </p:extLst>
          </p:nvPr>
        </p:nvGraphicFramePr>
        <p:xfrm>
          <a:off x="3752552" y="476672"/>
          <a:ext cx="3987800" cy="2209800"/>
        </p:xfrm>
        <a:graphic>
          <a:graphicData uri="http://schemas.openxmlformats.org/presentationml/2006/ole">
            <mc:AlternateContent xmlns:mc="http://schemas.openxmlformats.org/markup-compatibility/2006">
              <mc:Choice xmlns:v="urn:schemas-microsoft-com:vml" Requires="v">
                <p:oleObj spid="_x0000_s45420" name="Equation" r:id="rId3" imgW="3987800" imgH="2209800" progId="Equation.DSMT4">
                  <p:embed/>
                </p:oleObj>
              </mc:Choice>
              <mc:Fallback>
                <p:oleObj name="Equation" r:id="rId3" imgW="3987800" imgH="2209800" progId="Equation.DSMT4">
                  <p:embed/>
                  <p:pic>
                    <p:nvPicPr>
                      <p:cNvPr id="0" name="Picture 3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552" y="476672"/>
                        <a:ext cx="39878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68241632"/>
              </p:ext>
            </p:extLst>
          </p:nvPr>
        </p:nvGraphicFramePr>
        <p:xfrm>
          <a:off x="3629620" y="3379788"/>
          <a:ext cx="3822700" cy="2209800"/>
        </p:xfrm>
        <a:graphic>
          <a:graphicData uri="http://schemas.openxmlformats.org/presentationml/2006/ole">
            <mc:AlternateContent xmlns:mc="http://schemas.openxmlformats.org/markup-compatibility/2006">
              <mc:Choice xmlns:v="urn:schemas-microsoft-com:vml" Requires="v">
                <p:oleObj spid="_x0000_s45421" name="Equation" r:id="rId5" imgW="3822480" imgH="2209680" progId="Equation.DSMT4">
                  <p:embed/>
                </p:oleObj>
              </mc:Choice>
              <mc:Fallback>
                <p:oleObj name="Equation" r:id="rId5" imgW="3822480" imgH="2209680" progId="Equation.DSMT4">
                  <p:embed/>
                  <p:pic>
                    <p:nvPicPr>
                      <p:cNvPr id="0" name="Picture 3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9620" y="3379788"/>
                        <a:ext cx="38227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531056"/>
              </p:ext>
            </p:extLst>
          </p:nvPr>
        </p:nvGraphicFramePr>
        <p:xfrm>
          <a:off x="35496" y="3356992"/>
          <a:ext cx="3619500" cy="2209800"/>
        </p:xfrm>
        <a:graphic>
          <a:graphicData uri="http://schemas.openxmlformats.org/presentationml/2006/ole">
            <mc:AlternateContent xmlns:mc="http://schemas.openxmlformats.org/markup-compatibility/2006">
              <mc:Choice xmlns:v="urn:schemas-microsoft-com:vml" Requires="v">
                <p:oleObj spid="_x0000_s45422" name="Equation" r:id="rId7" imgW="3619500" imgH="2209800" progId="Equation.DSMT4">
                  <p:embed/>
                </p:oleObj>
              </mc:Choice>
              <mc:Fallback>
                <p:oleObj name="Equation" r:id="rId7" imgW="3619500" imgH="2209800" progId="Equation.DSMT4">
                  <p:embed/>
                  <p:pic>
                    <p:nvPicPr>
                      <p:cNvPr id="0" name="Picture 3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96" y="3356992"/>
                        <a:ext cx="36195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圆角矩形标注 9"/>
          <p:cNvSpPr/>
          <p:nvPr/>
        </p:nvSpPr>
        <p:spPr>
          <a:xfrm>
            <a:off x="7596336" y="3122104"/>
            <a:ext cx="576064" cy="2467136"/>
          </a:xfrm>
          <a:prstGeom prst="wedgeRoundRectCallout">
            <a:avLst>
              <a:gd name="adj1" fmla="val -110988"/>
              <a:gd name="adj2" fmla="val 1062"/>
              <a:gd name="adj3" fmla="val 16667"/>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solidFill>
                  <a:schemeClr val="tx1"/>
                </a:solidFill>
              </a:rPr>
              <a:t>已是行最简型。</a:t>
            </a:r>
          </a:p>
        </p:txBody>
      </p:sp>
      <p:graphicFrame>
        <p:nvGraphicFramePr>
          <p:cNvPr id="2" name="对象 1"/>
          <p:cNvGraphicFramePr>
            <a:graphicFrameLocks noChangeAspect="1"/>
          </p:cNvGraphicFramePr>
          <p:nvPr>
            <p:extLst>
              <p:ext uri="{D42A27DB-BD31-4B8C-83A1-F6EECF244321}">
                <p14:modId xmlns:p14="http://schemas.microsoft.com/office/powerpoint/2010/main" val="3423931782"/>
              </p:ext>
            </p:extLst>
          </p:nvPr>
        </p:nvGraphicFramePr>
        <p:xfrm>
          <a:off x="158750" y="469900"/>
          <a:ext cx="3454400" cy="2209800"/>
        </p:xfrm>
        <a:graphic>
          <a:graphicData uri="http://schemas.openxmlformats.org/presentationml/2006/ole">
            <mc:AlternateContent xmlns:mc="http://schemas.openxmlformats.org/markup-compatibility/2006">
              <mc:Choice xmlns:v="urn:schemas-microsoft-com:vml" Requires="v">
                <p:oleObj spid="_x0000_s45423" name="Equation" r:id="rId9" imgW="3454400" imgH="2209800" progId="Equation.DSMT4">
                  <p:embed/>
                </p:oleObj>
              </mc:Choice>
              <mc:Fallback>
                <p:oleObj name="Equation" r:id="rId9" imgW="3454400" imgH="2209800" progId="Equation.DSMT4">
                  <p:embed/>
                  <p:pic>
                    <p:nvPicPr>
                      <p:cNvPr id="0" name="Picture 3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50" y="469900"/>
                        <a:ext cx="34544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4014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5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en-US" altLang="zh-CN" dirty="0"/>
          </a:p>
          <a:p>
            <a:endParaRPr lang="en-US" altLang="zh-CN" dirty="0"/>
          </a:p>
          <a:p>
            <a:r>
              <a:rPr lang="zh-CN" altLang="en-US" sz="3200" dirty="0">
                <a:latin typeface="黑体" pitchFamily="2" charset="-122"/>
                <a:ea typeface="黑体" pitchFamily="2" charset="-122"/>
              </a:rPr>
              <a:t>作</a:t>
            </a:r>
            <a:endParaRPr lang="en-US" altLang="zh-CN" sz="3200" dirty="0">
              <a:latin typeface="黑体" pitchFamily="2" charset="-122"/>
              <a:ea typeface="黑体" pitchFamily="2" charset="-122"/>
            </a:endParaRPr>
          </a:p>
          <a:p>
            <a:endParaRPr lang="en-US" altLang="zh-CN" sz="3200" dirty="0">
              <a:latin typeface="黑体" pitchFamily="2" charset="-122"/>
              <a:ea typeface="黑体" pitchFamily="2" charset="-122"/>
            </a:endParaRPr>
          </a:p>
          <a:p>
            <a:endParaRPr lang="en-US" altLang="zh-CN" sz="3200" dirty="0">
              <a:latin typeface="黑体" pitchFamily="2" charset="-122"/>
              <a:ea typeface="黑体" pitchFamily="2" charset="-122"/>
            </a:endParaRPr>
          </a:p>
          <a:p>
            <a:r>
              <a:rPr lang="zh-CN" altLang="en-US" sz="3200" dirty="0">
                <a:latin typeface="黑体" pitchFamily="2" charset="-122"/>
                <a:ea typeface="黑体" pitchFamily="2" charset="-122"/>
              </a:rPr>
              <a:t>业</a:t>
            </a:r>
            <a:r>
              <a:rPr lang="zh-CN" altLang="en-US" sz="3200" dirty="0"/>
              <a:t> </a:t>
            </a:r>
          </a:p>
        </p:txBody>
      </p:sp>
      <p:sp>
        <p:nvSpPr>
          <p:cNvPr id="4" name="内容占位符 3"/>
          <p:cNvSpPr>
            <a:spLocks noGrp="1"/>
          </p:cNvSpPr>
          <p:nvPr>
            <p:ph sz="quarter" idx="10"/>
          </p:nvPr>
        </p:nvSpPr>
        <p:spPr>
          <a:xfrm>
            <a:off x="116592" y="1484784"/>
            <a:ext cx="8055807" cy="1944216"/>
          </a:xfrm>
        </p:spPr>
        <p:txBody>
          <a:bodyPr>
            <a:normAutofit/>
          </a:bodyPr>
          <a:lstStyle/>
          <a:p>
            <a:pPr>
              <a:buNone/>
            </a:pPr>
            <a:r>
              <a:rPr lang="zh-CN" altLang="en-US" sz="4000" b="1" dirty="0">
                <a:latin typeface="黑体" pitchFamily="2" charset="-122"/>
                <a:ea typeface="黑体" pitchFamily="2" charset="-122"/>
                <a:cs typeface="Times New Roman" pitchFamily="18" charset="0"/>
              </a:rPr>
              <a:t>     书后习题</a:t>
            </a:r>
            <a:r>
              <a:rPr lang="en-US" altLang="zh-CN" sz="4000" b="1" dirty="0">
                <a:latin typeface="黑体" pitchFamily="2" charset="-122"/>
                <a:ea typeface="黑体" pitchFamily="2" charset="-122"/>
                <a:cs typeface="Times New Roman" pitchFamily="18" charset="0"/>
              </a:rPr>
              <a:t>   </a:t>
            </a:r>
          </a:p>
          <a:p>
            <a:pPr>
              <a:buNone/>
            </a:pPr>
            <a:r>
              <a:rPr lang="en-US" altLang="zh-CN" sz="4000" b="1" dirty="0">
                <a:latin typeface="Times New Roman" pitchFamily="18" charset="0"/>
                <a:ea typeface="黑体" pitchFamily="2" charset="-122"/>
                <a:cs typeface="Times New Roman" pitchFamily="18" charset="0"/>
              </a:rPr>
              <a:t>           P77    1</a:t>
            </a:r>
            <a:r>
              <a:rPr lang="zh-CN" altLang="en-US" sz="4000" b="1" dirty="0">
                <a:latin typeface="Times New Roman" pitchFamily="18" charset="0"/>
                <a:ea typeface="黑体" pitchFamily="2" charset="-122"/>
                <a:cs typeface="Times New Roman" pitchFamily="18" charset="0"/>
              </a:rPr>
              <a:t>题</a:t>
            </a:r>
          </a:p>
        </p:txBody>
      </p:sp>
      <p:sp>
        <p:nvSpPr>
          <p:cNvPr id="6" name="标题 4"/>
          <p:cNvSpPr>
            <a:spLocks noGrp="1"/>
          </p:cNvSpPr>
          <p:nvPr>
            <p:ph type="ctrTitle"/>
          </p:nvPr>
        </p:nvSpPr>
        <p:spPr>
          <a:xfrm>
            <a:off x="179512" y="6093296"/>
            <a:ext cx="7772400" cy="576064"/>
          </a:xfrm>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4000" dirty="0">
              <a:latin typeface="黑体" pitchFamily="49" charset="-122"/>
              <a:ea typeface="黑体" pitchFamily="49" charset="-122"/>
            </a:endParaRPr>
          </a:p>
          <a:p>
            <a:endParaRPr lang="en-US" altLang="zh-CN" sz="4000" dirty="0">
              <a:latin typeface="黑体" pitchFamily="49" charset="-122"/>
              <a:ea typeface="黑体" pitchFamily="49" charset="-122"/>
            </a:endParaRPr>
          </a:p>
          <a:p>
            <a:r>
              <a:rPr lang="zh-CN" altLang="en-US" sz="3600" dirty="0">
                <a:latin typeface="黑体" pitchFamily="49" charset="-122"/>
                <a:ea typeface="黑体" pitchFamily="49" charset="-122"/>
              </a:rPr>
              <a:t>引</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例</a:t>
            </a:r>
            <a:endParaRPr lang="en-US" altLang="zh-CN" sz="3600" dirty="0">
              <a:latin typeface="黑体" pitchFamily="49" charset="-122"/>
              <a:ea typeface="黑体" pitchFamily="49" charset="-122"/>
            </a:endParaRPr>
          </a:p>
        </p:txBody>
      </p:sp>
      <p:sp>
        <p:nvSpPr>
          <p:cNvPr id="2" name="矩形 1"/>
          <p:cNvSpPr/>
          <p:nvPr/>
        </p:nvSpPr>
        <p:spPr>
          <a:xfrm>
            <a:off x="3160655" y="188640"/>
            <a:ext cx="1627369" cy="523220"/>
          </a:xfrm>
          <a:prstGeom prst="rect">
            <a:avLst/>
          </a:prstGeom>
        </p:spPr>
        <p:txBody>
          <a:bodyPr wrap="none">
            <a:spAutoFit/>
          </a:bodyPr>
          <a:lstStyle/>
          <a:p>
            <a:r>
              <a:rPr lang="zh-CN" altLang="zh-CN" sz="2800" b="1" dirty="0"/>
              <a:t>解方程组</a:t>
            </a:r>
            <a:endParaRPr lang="zh-CN" altLang="en-US" sz="2800" b="1" dirty="0"/>
          </a:p>
        </p:txBody>
      </p:sp>
      <p:graphicFrame>
        <p:nvGraphicFramePr>
          <p:cNvPr id="3" name="对象 2"/>
          <p:cNvGraphicFramePr>
            <a:graphicFrameLocks noChangeAspect="1"/>
          </p:cNvGraphicFramePr>
          <p:nvPr>
            <p:extLst>
              <p:ext uri="{D42A27DB-BD31-4B8C-83A1-F6EECF244321}">
                <p14:modId xmlns:p14="http://schemas.microsoft.com/office/powerpoint/2010/main" val="976208326"/>
              </p:ext>
            </p:extLst>
          </p:nvPr>
        </p:nvGraphicFramePr>
        <p:xfrm>
          <a:off x="3210148" y="613420"/>
          <a:ext cx="3594100" cy="2095500"/>
        </p:xfrm>
        <a:graphic>
          <a:graphicData uri="http://schemas.openxmlformats.org/presentationml/2006/ole">
            <mc:AlternateContent xmlns:mc="http://schemas.openxmlformats.org/markup-compatibility/2006">
              <mc:Choice xmlns:v="urn:schemas-microsoft-com:vml" Requires="v">
                <p:oleObj spid="_x0000_s3529" name="Equation" r:id="rId3" imgW="3594100" imgH="2095500" progId="Equation.DSMT4">
                  <p:embed/>
                </p:oleObj>
              </mc:Choice>
              <mc:Fallback>
                <p:oleObj name="Equation" r:id="rId3" imgW="3594100" imgH="2095500" progId="Equation.DSMT4">
                  <p:embed/>
                  <p:pic>
                    <p:nvPicPr>
                      <p:cNvPr id="0" name="Picture 4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0148" y="613420"/>
                        <a:ext cx="3594100"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467544" y="2708920"/>
            <a:ext cx="7776864" cy="1231106"/>
          </a:xfrm>
          <a:prstGeom prst="rect">
            <a:avLst/>
          </a:prstGeom>
          <a:noFill/>
        </p:spPr>
        <p:txBody>
          <a:bodyPr wrap="square" rtlCol="0">
            <a:spAutoFit/>
          </a:bodyPr>
          <a:lstStyle/>
          <a:p>
            <a:r>
              <a:rPr lang="zh-CN" altLang="zh-CN" sz="2800" b="1" dirty="0"/>
              <a:t>解</a:t>
            </a:r>
            <a:r>
              <a:rPr lang="zh-CN" altLang="en-US" sz="2800" b="1" dirty="0"/>
              <a:t>：</a:t>
            </a:r>
            <a:r>
              <a:rPr lang="zh-CN" altLang="zh-CN" sz="2800" b="1" dirty="0"/>
              <a:t> 我们在消去未知数的同时用方程组与相应的矩阵形式表示出来以便比较</a:t>
            </a:r>
            <a:r>
              <a:rPr lang="en-US" altLang="zh-CN" sz="2800" b="1" dirty="0"/>
              <a:t>.</a:t>
            </a:r>
            <a:endParaRPr lang="zh-CN" altLang="zh-CN" sz="2800" b="1" dirty="0"/>
          </a:p>
          <a:p>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61254956"/>
              </p:ext>
            </p:extLst>
          </p:nvPr>
        </p:nvGraphicFramePr>
        <p:xfrm>
          <a:off x="795338" y="3857625"/>
          <a:ext cx="6710362" cy="1560513"/>
        </p:xfrm>
        <a:graphic>
          <a:graphicData uri="http://schemas.openxmlformats.org/presentationml/2006/ole">
            <mc:AlternateContent xmlns:mc="http://schemas.openxmlformats.org/markup-compatibility/2006">
              <mc:Choice xmlns:v="urn:schemas-microsoft-com:vml" Requires="v">
                <p:oleObj spid="_x0000_s3530" name="Equation" r:id="rId5" imgW="6718300" imgH="1562100" progId="Equation.DSMT4">
                  <p:embed/>
                </p:oleObj>
              </mc:Choice>
              <mc:Fallback>
                <p:oleObj name="Equation" r:id="rId5" imgW="6718300" imgH="1562100" progId="Equation.DSMT4">
                  <p:embed/>
                  <p:pic>
                    <p:nvPicPr>
                      <p:cNvPr id="0" name="Picture 4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38" y="3857625"/>
                        <a:ext cx="6710362" cy="156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p:nvPr/>
        </p:nvSpPr>
        <p:spPr>
          <a:xfrm>
            <a:off x="647564" y="674693"/>
            <a:ext cx="1908212" cy="1098123"/>
          </a:xfrm>
          <a:prstGeom prst="rect">
            <a:avLst/>
          </a:prstGeom>
          <a:noFill/>
        </p:spPr>
        <p:txBody>
          <a:bodyPr wrap="square" rtlCol="0">
            <a:prstTxWarp prst="textCanUp">
              <a:avLst/>
            </a:prstTxWarp>
            <a:spAutoFit/>
          </a:bodyPr>
          <a:lstStyle/>
          <a:p>
            <a:r>
              <a:rPr lang="zh-CN" altLang="en-US" sz="2800" b="1" dirty="0">
                <a:solidFill>
                  <a:schemeClr val="accent1">
                    <a:lumMod val="75000"/>
                  </a:schemeClr>
                </a:solidFill>
                <a:latin typeface="+mn-ea"/>
                <a:cs typeface="Times New Roman" pitchFamily="18" charset="0"/>
              </a:rPr>
              <a:t>例题</a:t>
            </a:r>
            <a:r>
              <a:rPr lang="en-US" altLang="zh-CN" sz="2800" b="1" dirty="0">
                <a:solidFill>
                  <a:schemeClr val="accent1">
                    <a:lumMod val="75000"/>
                  </a:schemeClr>
                </a:solidFill>
                <a:latin typeface="+mn-ea"/>
                <a:cs typeface="Times New Roman" pitchFamily="18" charset="0"/>
              </a:rPr>
              <a:t>1</a:t>
            </a:r>
            <a:endParaRPr lang="zh-CN" altLang="en-US" sz="2800" dirty="0">
              <a:latin typeface="+mn-ea"/>
            </a:endParaRPr>
          </a:p>
        </p:txBody>
      </p:sp>
    </p:spTree>
    <p:extLst>
      <p:ext uri="{BB962C8B-B14F-4D97-AF65-F5344CB8AC3E}">
        <p14:creationId xmlns:p14="http://schemas.microsoft.com/office/powerpoint/2010/main" val="116422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750" fill="hold"/>
                                        <p:tgtEl>
                                          <p:spTgt spid="29"/>
                                        </p:tgtEl>
                                        <p:attrNameLst>
                                          <p:attrName>ppt_w</p:attrName>
                                        </p:attrNameLst>
                                      </p:cBhvr>
                                      <p:tavLst>
                                        <p:tav tm="0">
                                          <p:val>
                                            <p:fltVal val="0"/>
                                          </p:val>
                                        </p:tav>
                                        <p:tav tm="100000">
                                          <p:val>
                                            <p:strVal val="#ppt_w"/>
                                          </p:val>
                                        </p:tav>
                                      </p:tavLst>
                                    </p:anim>
                                    <p:anim calcmode="lin" valueType="num">
                                      <p:cBhvr>
                                        <p:cTn id="8" dur="750" fill="hold"/>
                                        <p:tgtEl>
                                          <p:spTgt spid="29"/>
                                        </p:tgtEl>
                                        <p:attrNameLst>
                                          <p:attrName>ppt_h</p:attrName>
                                        </p:attrNameLst>
                                      </p:cBhvr>
                                      <p:tavLst>
                                        <p:tav tm="0">
                                          <p:val>
                                            <p:fltVal val="0"/>
                                          </p:val>
                                        </p:tav>
                                        <p:tav tm="100000">
                                          <p:val>
                                            <p:strVal val="#ppt_h"/>
                                          </p:val>
                                        </p:tav>
                                      </p:tavLst>
                                    </p:anim>
                                    <p:anim calcmode="lin" valueType="num">
                                      <p:cBhvr>
                                        <p:cTn id="9" dur="750" fill="hold"/>
                                        <p:tgtEl>
                                          <p:spTgt spid="29"/>
                                        </p:tgtEl>
                                        <p:attrNameLst>
                                          <p:attrName>style.rotation</p:attrName>
                                        </p:attrNameLst>
                                      </p:cBhvr>
                                      <p:tavLst>
                                        <p:tav tm="0">
                                          <p:val>
                                            <p:fltVal val="90"/>
                                          </p:val>
                                        </p:tav>
                                        <p:tav tm="100000">
                                          <p:val>
                                            <p:fltVal val="0"/>
                                          </p:val>
                                        </p:tav>
                                      </p:tavLst>
                                    </p:anim>
                                    <p:animEffect transition="in" filter="fade">
                                      <p:cBhvr>
                                        <p:cTn id="10" dur="75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left)">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left)">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1331640" y="836712"/>
            <a:ext cx="5688632" cy="504056"/>
          </a:xfrm>
          <a:prstGeom prst="rect">
            <a:avLst/>
          </a:prstGeom>
          <a:solidFill>
            <a:schemeClr val="accent6">
              <a:lumMod val="75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331640" y="1484784"/>
            <a:ext cx="5688632" cy="504056"/>
          </a:xfrm>
          <a:prstGeom prst="rect">
            <a:avLst/>
          </a:prstGeom>
          <a:solidFill>
            <a:schemeClr val="accent6">
              <a:lumMod val="75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p>
        </p:txBody>
      </p:sp>
      <p:graphicFrame>
        <p:nvGraphicFramePr>
          <p:cNvPr id="15" name="对象 14"/>
          <p:cNvGraphicFramePr>
            <a:graphicFrameLocks noChangeAspect="1"/>
          </p:cNvGraphicFramePr>
          <p:nvPr>
            <p:extLst>
              <p:ext uri="{D42A27DB-BD31-4B8C-83A1-F6EECF244321}">
                <p14:modId xmlns:p14="http://schemas.microsoft.com/office/powerpoint/2010/main" val="3056431767"/>
              </p:ext>
            </p:extLst>
          </p:nvPr>
        </p:nvGraphicFramePr>
        <p:xfrm>
          <a:off x="1339179" y="332656"/>
          <a:ext cx="5753101" cy="1562100"/>
        </p:xfrm>
        <a:graphic>
          <a:graphicData uri="http://schemas.openxmlformats.org/presentationml/2006/ole">
            <mc:AlternateContent xmlns:mc="http://schemas.openxmlformats.org/markup-compatibility/2006">
              <mc:Choice xmlns:v="urn:schemas-microsoft-com:vml" Requires="v">
                <p:oleObj spid="_x0000_s82200" name="Equation" r:id="rId3" imgW="5753100" imgH="1562100" progId="Equation.DSMT4">
                  <p:embed/>
                </p:oleObj>
              </mc:Choice>
              <mc:Fallback>
                <p:oleObj name="Equation" r:id="rId3" imgW="5753100" imgH="1562100" progId="Equation.DSMT4">
                  <p:embed/>
                  <p:pic>
                    <p:nvPicPr>
                      <p:cNvPr id="0" name="Picture 21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179" y="332656"/>
                        <a:ext cx="5753101"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副标题 5"/>
          <p:cNvSpPr>
            <a:spLocks noGrp="1"/>
          </p:cNvSpPr>
          <p:nvPr>
            <p:ph type="subTitle" idx="1"/>
          </p:nvPr>
        </p:nvSpPr>
        <p:spPr/>
        <p:txBody>
          <a:bodyPr/>
          <a:lstStyle/>
          <a:p>
            <a:endParaRPr lang="en-US" altLang="zh-CN" sz="4000" dirty="0">
              <a:latin typeface="黑体" pitchFamily="49" charset="-122"/>
              <a:ea typeface="黑体" pitchFamily="49" charset="-122"/>
            </a:endParaRPr>
          </a:p>
          <a:p>
            <a:endParaRPr lang="en-US" altLang="zh-CN" sz="4000" dirty="0">
              <a:latin typeface="黑体" pitchFamily="49" charset="-122"/>
              <a:ea typeface="黑体" pitchFamily="49" charset="-122"/>
            </a:endParaRPr>
          </a:p>
          <a:p>
            <a:r>
              <a:rPr lang="zh-CN" altLang="en-US" sz="3600" dirty="0">
                <a:latin typeface="黑体" pitchFamily="49" charset="-122"/>
                <a:ea typeface="黑体" pitchFamily="49" charset="-122"/>
              </a:rPr>
              <a:t>引</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例</a:t>
            </a:r>
            <a:endParaRPr lang="en-US" altLang="zh-CN" sz="3600" dirty="0">
              <a:latin typeface="黑体" pitchFamily="49" charset="-122"/>
              <a:ea typeface="黑体" pitchFamily="49" charset="-122"/>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3271073496"/>
              </p:ext>
            </p:extLst>
          </p:nvPr>
        </p:nvGraphicFramePr>
        <p:xfrm>
          <a:off x="4471764" y="2298948"/>
          <a:ext cx="2476500" cy="1562100"/>
        </p:xfrm>
        <a:graphic>
          <a:graphicData uri="http://schemas.openxmlformats.org/presentationml/2006/ole">
            <mc:AlternateContent xmlns:mc="http://schemas.openxmlformats.org/markup-compatibility/2006">
              <mc:Choice xmlns:v="urn:schemas-microsoft-com:vml" Requires="v">
                <p:oleObj spid="_x0000_s82201" name="Equation" r:id="rId5" imgW="2476500" imgH="1562100" progId="Equation.DSMT4">
                  <p:embed/>
                </p:oleObj>
              </mc:Choice>
              <mc:Fallback>
                <p:oleObj name="Equation" r:id="rId5" imgW="2476500" imgH="1562100" progId="Equation.DSMT4">
                  <p:embed/>
                  <p:pic>
                    <p:nvPicPr>
                      <p:cNvPr id="0" name="Picture 21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1764" y="2298948"/>
                        <a:ext cx="24765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791907850"/>
              </p:ext>
            </p:extLst>
          </p:nvPr>
        </p:nvGraphicFramePr>
        <p:xfrm>
          <a:off x="871612" y="2261716"/>
          <a:ext cx="2908300" cy="1549400"/>
        </p:xfrm>
        <a:graphic>
          <a:graphicData uri="http://schemas.openxmlformats.org/presentationml/2006/ole">
            <mc:AlternateContent xmlns:mc="http://schemas.openxmlformats.org/markup-compatibility/2006">
              <mc:Choice xmlns:v="urn:schemas-microsoft-com:vml" Requires="v">
                <p:oleObj spid="_x0000_s82202" name="Equation" r:id="rId7" imgW="2908300" imgH="1549400" progId="Equation.DSMT4">
                  <p:embed/>
                </p:oleObj>
              </mc:Choice>
              <mc:Fallback>
                <p:oleObj name="Equation" r:id="rId7" imgW="2908300" imgH="1549400" progId="Equation.DSMT4">
                  <p:embed/>
                  <p:pic>
                    <p:nvPicPr>
                      <p:cNvPr id="0" name="Picture 21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612" y="2261716"/>
                        <a:ext cx="2908300" cy="154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8" name="肘形连接符 27"/>
          <p:cNvCxnSpPr/>
          <p:nvPr/>
        </p:nvCxnSpPr>
        <p:spPr>
          <a:xfrm>
            <a:off x="1187624" y="2730996"/>
            <a:ext cx="1080120" cy="576064"/>
          </a:xfrm>
          <a:prstGeom prst="bentConnector3">
            <a:avLst>
              <a:gd name="adj1" fmla="val 50000"/>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a:off x="2267744" y="3307060"/>
            <a:ext cx="936104" cy="504056"/>
          </a:xfrm>
          <a:prstGeom prst="bentConnector3">
            <a:avLst>
              <a:gd name="adj1" fmla="val 50000"/>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a:off x="4499992" y="2730996"/>
            <a:ext cx="1080120" cy="576064"/>
          </a:xfrm>
          <a:prstGeom prst="bentConnector3">
            <a:avLst>
              <a:gd name="adj1" fmla="val 50000"/>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a:off x="5436096" y="3307060"/>
            <a:ext cx="1080120" cy="504056"/>
          </a:xfrm>
          <a:prstGeom prst="bentConnector3">
            <a:avLst>
              <a:gd name="adj1" fmla="val 50000"/>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1475656" y="2226940"/>
            <a:ext cx="936104" cy="432048"/>
            <a:chOff x="7164288" y="332656"/>
            <a:chExt cx="936104" cy="432048"/>
          </a:xfrm>
        </p:grpSpPr>
        <p:sp>
          <p:nvSpPr>
            <p:cNvPr id="33" name="矩形 32"/>
            <p:cNvSpPr/>
            <p:nvPr/>
          </p:nvSpPr>
          <p:spPr>
            <a:xfrm>
              <a:off x="7164288" y="332656"/>
              <a:ext cx="936104"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4" name="对象 33"/>
            <p:cNvGraphicFramePr>
              <a:graphicFrameLocks noChangeAspect="1"/>
            </p:cNvGraphicFramePr>
            <p:nvPr>
              <p:extLst>
                <p:ext uri="{D42A27DB-BD31-4B8C-83A1-F6EECF244321}">
                  <p14:modId xmlns:p14="http://schemas.microsoft.com/office/powerpoint/2010/main" val="3608683037"/>
                </p:ext>
              </p:extLst>
            </p:nvPr>
          </p:nvGraphicFramePr>
          <p:xfrm>
            <a:off x="7308676" y="332656"/>
            <a:ext cx="647700" cy="431800"/>
          </p:xfrm>
          <a:graphic>
            <a:graphicData uri="http://schemas.openxmlformats.org/presentationml/2006/ole">
              <mc:AlternateContent xmlns:mc="http://schemas.openxmlformats.org/markup-compatibility/2006">
                <mc:Choice xmlns:v="urn:schemas-microsoft-com:vml" Requires="v">
                  <p:oleObj spid="_x0000_s82203" name="Equation" r:id="rId9" imgW="647700" imgH="431800" progId="Equation.DSMT4">
                    <p:embed/>
                  </p:oleObj>
                </mc:Choice>
                <mc:Fallback>
                  <p:oleObj name="Equation" r:id="rId9" imgW="647700" imgH="431800" progId="Equation.DSMT4">
                    <p:embed/>
                    <p:pic>
                      <p:nvPicPr>
                        <p:cNvPr id="0" name="Picture 21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8676" y="332656"/>
                          <a:ext cx="6477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 name="组合 34"/>
          <p:cNvGrpSpPr/>
          <p:nvPr/>
        </p:nvGrpSpPr>
        <p:grpSpPr>
          <a:xfrm>
            <a:off x="2483768" y="2226270"/>
            <a:ext cx="792088" cy="432718"/>
            <a:chOff x="2483768" y="908050"/>
            <a:chExt cx="792088" cy="432718"/>
          </a:xfrm>
        </p:grpSpPr>
        <p:sp>
          <p:nvSpPr>
            <p:cNvPr id="36" name="矩形 35"/>
            <p:cNvSpPr/>
            <p:nvPr/>
          </p:nvSpPr>
          <p:spPr>
            <a:xfrm>
              <a:off x="2483768" y="908720"/>
              <a:ext cx="792088"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7" name="对象 36"/>
            <p:cNvGraphicFramePr>
              <a:graphicFrameLocks noChangeAspect="1"/>
            </p:cNvGraphicFramePr>
            <p:nvPr>
              <p:extLst>
                <p:ext uri="{D42A27DB-BD31-4B8C-83A1-F6EECF244321}">
                  <p14:modId xmlns:p14="http://schemas.microsoft.com/office/powerpoint/2010/main" val="1748450363"/>
                </p:ext>
              </p:extLst>
            </p:nvPr>
          </p:nvGraphicFramePr>
          <p:xfrm>
            <a:off x="2622550" y="908050"/>
            <a:ext cx="571500" cy="431800"/>
          </p:xfrm>
          <a:graphic>
            <a:graphicData uri="http://schemas.openxmlformats.org/presentationml/2006/ole">
              <mc:AlternateContent xmlns:mc="http://schemas.openxmlformats.org/markup-compatibility/2006">
                <mc:Choice xmlns:v="urn:schemas-microsoft-com:vml" Requires="v">
                  <p:oleObj spid="_x0000_s82204" name="Equation" r:id="rId11" imgW="571252" imgH="431613" progId="Equation.DSMT4">
                    <p:embed/>
                  </p:oleObj>
                </mc:Choice>
                <mc:Fallback>
                  <p:oleObj name="Equation" r:id="rId11" imgW="571252" imgH="431613" progId="Equation.DSMT4">
                    <p:embed/>
                    <p:pic>
                      <p:nvPicPr>
                        <p:cNvPr id="0" name="Picture 21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2550" y="908050"/>
                          <a:ext cx="5715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 name="组合 37"/>
          <p:cNvGrpSpPr/>
          <p:nvPr/>
        </p:nvGrpSpPr>
        <p:grpSpPr>
          <a:xfrm>
            <a:off x="2483768" y="2802533"/>
            <a:ext cx="792088" cy="432519"/>
            <a:chOff x="2483768" y="908249"/>
            <a:chExt cx="792088" cy="432519"/>
          </a:xfrm>
        </p:grpSpPr>
        <p:sp>
          <p:nvSpPr>
            <p:cNvPr id="39" name="矩形 38"/>
            <p:cNvSpPr/>
            <p:nvPr/>
          </p:nvSpPr>
          <p:spPr>
            <a:xfrm>
              <a:off x="2483768" y="908720"/>
              <a:ext cx="792088"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0" name="对象 39"/>
            <p:cNvGraphicFramePr>
              <a:graphicFrameLocks noChangeAspect="1"/>
            </p:cNvGraphicFramePr>
            <p:nvPr>
              <p:extLst>
                <p:ext uri="{D42A27DB-BD31-4B8C-83A1-F6EECF244321}">
                  <p14:modId xmlns:p14="http://schemas.microsoft.com/office/powerpoint/2010/main" val="2258412944"/>
                </p:ext>
              </p:extLst>
            </p:nvPr>
          </p:nvGraphicFramePr>
          <p:xfrm>
            <a:off x="2584450" y="908249"/>
            <a:ext cx="647700" cy="431800"/>
          </p:xfrm>
          <a:graphic>
            <a:graphicData uri="http://schemas.openxmlformats.org/presentationml/2006/ole">
              <mc:AlternateContent xmlns:mc="http://schemas.openxmlformats.org/markup-compatibility/2006">
                <mc:Choice xmlns:v="urn:schemas-microsoft-com:vml" Requires="v">
                  <p:oleObj spid="_x0000_s82205" name="Equation" r:id="rId13" imgW="647700" imgH="431800" progId="Equation.DSMT4">
                    <p:embed/>
                  </p:oleObj>
                </mc:Choice>
                <mc:Fallback>
                  <p:oleObj name="Equation" r:id="rId13" imgW="647700" imgH="431800" progId="Equation.DSMT4">
                    <p:embed/>
                    <p:pic>
                      <p:nvPicPr>
                        <p:cNvPr id="0" name="Picture 217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84450" y="908249"/>
                          <a:ext cx="6477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1" name="对象 40"/>
          <p:cNvGraphicFramePr>
            <a:graphicFrameLocks noChangeAspect="1"/>
          </p:cNvGraphicFramePr>
          <p:nvPr>
            <p:extLst>
              <p:ext uri="{D42A27DB-BD31-4B8C-83A1-F6EECF244321}">
                <p14:modId xmlns:p14="http://schemas.microsoft.com/office/powerpoint/2010/main" val="1705368124"/>
              </p:ext>
            </p:extLst>
          </p:nvPr>
        </p:nvGraphicFramePr>
        <p:xfrm>
          <a:off x="4353272" y="4005064"/>
          <a:ext cx="2667000" cy="1562100"/>
        </p:xfrm>
        <a:graphic>
          <a:graphicData uri="http://schemas.openxmlformats.org/presentationml/2006/ole">
            <mc:AlternateContent xmlns:mc="http://schemas.openxmlformats.org/markup-compatibility/2006">
              <mc:Choice xmlns:v="urn:schemas-microsoft-com:vml" Requires="v">
                <p:oleObj spid="_x0000_s82206" name="Equation" r:id="rId15" imgW="2667000" imgH="1562100" progId="Equation.DSMT4">
                  <p:embed/>
                </p:oleObj>
              </mc:Choice>
              <mc:Fallback>
                <p:oleObj name="Equation" r:id="rId15" imgW="2667000" imgH="1562100" progId="Equation.DSMT4">
                  <p:embed/>
                  <p:pic>
                    <p:nvPicPr>
                      <p:cNvPr id="0" name="Picture 21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3272" y="4005064"/>
                        <a:ext cx="26670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2957732770"/>
              </p:ext>
            </p:extLst>
          </p:nvPr>
        </p:nvGraphicFramePr>
        <p:xfrm>
          <a:off x="1265312" y="4005064"/>
          <a:ext cx="2514600" cy="1549400"/>
        </p:xfrm>
        <a:graphic>
          <a:graphicData uri="http://schemas.openxmlformats.org/presentationml/2006/ole">
            <mc:AlternateContent xmlns:mc="http://schemas.openxmlformats.org/markup-compatibility/2006">
              <mc:Choice xmlns:v="urn:schemas-microsoft-com:vml" Requires="v">
                <p:oleObj spid="_x0000_s82207" name="Equation" r:id="rId17" imgW="2514600" imgH="1549400" progId="Equation.DSMT4">
                  <p:embed/>
                </p:oleObj>
              </mc:Choice>
              <mc:Fallback>
                <p:oleObj name="Equation" r:id="rId17" imgW="2514600" imgH="1549400" progId="Equation.DSMT4">
                  <p:embed/>
                  <p:pic>
                    <p:nvPicPr>
                      <p:cNvPr id="0" name="Picture 21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65312" y="4005064"/>
                        <a:ext cx="2514600" cy="154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 name="组合 42"/>
          <p:cNvGrpSpPr/>
          <p:nvPr/>
        </p:nvGrpSpPr>
        <p:grpSpPr>
          <a:xfrm>
            <a:off x="2699792" y="4077072"/>
            <a:ext cx="360040" cy="1440160"/>
            <a:chOff x="2699792" y="1124744"/>
            <a:chExt cx="360040" cy="1440160"/>
          </a:xfrm>
        </p:grpSpPr>
        <p:sp>
          <p:nvSpPr>
            <p:cNvPr id="44" name="矩形 43"/>
            <p:cNvSpPr/>
            <p:nvPr/>
          </p:nvSpPr>
          <p:spPr>
            <a:xfrm>
              <a:off x="2699792" y="1124744"/>
              <a:ext cx="360040" cy="144016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5" name="对象 44"/>
            <p:cNvGraphicFramePr>
              <a:graphicFrameLocks noChangeAspect="1"/>
            </p:cNvGraphicFramePr>
            <p:nvPr>
              <p:extLst>
                <p:ext uri="{D42A27DB-BD31-4B8C-83A1-F6EECF244321}">
                  <p14:modId xmlns:p14="http://schemas.microsoft.com/office/powerpoint/2010/main" val="3688006139"/>
                </p:ext>
              </p:extLst>
            </p:nvPr>
          </p:nvGraphicFramePr>
          <p:xfrm>
            <a:off x="2704232" y="2133104"/>
            <a:ext cx="355600" cy="431800"/>
          </p:xfrm>
          <a:graphic>
            <a:graphicData uri="http://schemas.openxmlformats.org/presentationml/2006/ole">
              <mc:AlternateContent xmlns:mc="http://schemas.openxmlformats.org/markup-compatibility/2006">
                <mc:Choice xmlns:v="urn:schemas-microsoft-com:vml" Requires="v">
                  <p:oleObj spid="_x0000_s82208" name="Equation" r:id="rId19" imgW="355446" imgH="431613" progId="Equation.DSMT4">
                    <p:embed/>
                  </p:oleObj>
                </mc:Choice>
                <mc:Fallback>
                  <p:oleObj name="Equation" r:id="rId19" imgW="355446" imgH="431613" progId="Equation.DSMT4">
                    <p:embed/>
                    <p:pic>
                      <p:nvPicPr>
                        <p:cNvPr id="0" name="Picture 217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04232" y="2133104"/>
                          <a:ext cx="355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6" name="组合 45"/>
          <p:cNvGrpSpPr/>
          <p:nvPr/>
        </p:nvGrpSpPr>
        <p:grpSpPr>
          <a:xfrm>
            <a:off x="5868144" y="4005064"/>
            <a:ext cx="360040" cy="1485900"/>
            <a:chOff x="2699792" y="1052736"/>
            <a:chExt cx="360040" cy="1485900"/>
          </a:xfrm>
        </p:grpSpPr>
        <p:sp>
          <p:nvSpPr>
            <p:cNvPr id="47" name="矩形 46"/>
            <p:cNvSpPr/>
            <p:nvPr/>
          </p:nvSpPr>
          <p:spPr>
            <a:xfrm>
              <a:off x="2699792" y="1052736"/>
              <a:ext cx="360040" cy="144016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8" name="对象 47"/>
            <p:cNvGraphicFramePr>
              <a:graphicFrameLocks noChangeAspect="1"/>
            </p:cNvGraphicFramePr>
            <p:nvPr>
              <p:extLst>
                <p:ext uri="{D42A27DB-BD31-4B8C-83A1-F6EECF244321}">
                  <p14:modId xmlns:p14="http://schemas.microsoft.com/office/powerpoint/2010/main" val="1714083889"/>
                </p:ext>
              </p:extLst>
            </p:nvPr>
          </p:nvGraphicFramePr>
          <p:xfrm>
            <a:off x="2771800" y="1052736"/>
            <a:ext cx="203200" cy="1485900"/>
          </p:xfrm>
          <a:graphic>
            <a:graphicData uri="http://schemas.openxmlformats.org/presentationml/2006/ole">
              <mc:AlternateContent xmlns:mc="http://schemas.openxmlformats.org/markup-compatibility/2006">
                <mc:Choice xmlns:v="urn:schemas-microsoft-com:vml" Requires="v">
                  <p:oleObj spid="_x0000_s82209" name="Equation" r:id="rId21" imgW="203200" imgH="1485900" progId="Equation.DSMT4">
                    <p:embed/>
                  </p:oleObj>
                </mc:Choice>
                <mc:Fallback>
                  <p:oleObj name="Equation" r:id="rId21" imgW="203200" imgH="1485900" progId="Equation.DSMT4">
                    <p:embed/>
                    <p:pic>
                      <p:nvPicPr>
                        <p:cNvPr id="0" name="Picture 217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71800" y="1052736"/>
                          <a:ext cx="203200" cy="148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9" name="组合 48"/>
          <p:cNvGrpSpPr/>
          <p:nvPr/>
        </p:nvGrpSpPr>
        <p:grpSpPr>
          <a:xfrm>
            <a:off x="1835696" y="4005064"/>
            <a:ext cx="756084" cy="484892"/>
            <a:chOff x="251520" y="1863988"/>
            <a:chExt cx="756084" cy="484892"/>
          </a:xfrm>
        </p:grpSpPr>
        <p:sp>
          <p:nvSpPr>
            <p:cNvPr id="50" name="矩形 49"/>
            <p:cNvSpPr/>
            <p:nvPr/>
          </p:nvSpPr>
          <p:spPr>
            <a:xfrm>
              <a:off x="251520" y="1863988"/>
              <a:ext cx="756084" cy="48489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1" name="对象 50"/>
            <p:cNvGraphicFramePr>
              <a:graphicFrameLocks noChangeAspect="1"/>
            </p:cNvGraphicFramePr>
            <p:nvPr>
              <p:extLst>
                <p:ext uri="{D42A27DB-BD31-4B8C-83A1-F6EECF244321}">
                  <p14:modId xmlns:p14="http://schemas.microsoft.com/office/powerpoint/2010/main" val="2393265010"/>
                </p:ext>
              </p:extLst>
            </p:nvPr>
          </p:nvGraphicFramePr>
          <p:xfrm>
            <a:off x="251520" y="1917080"/>
            <a:ext cx="736600" cy="431800"/>
          </p:xfrm>
          <a:graphic>
            <a:graphicData uri="http://schemas.openxmlformats.org/presentationml/2006/ole">
              <mc:AlternateContent xmlns:mc="http://schemas.openxmlformats.org/markup-compatibility/2006">
                <mc:Choice xmlns:v="urn:schemas-microsoft-com:vml" Requires="v">
                  <p:oleObj spid="_x0000_s82210" name="Equation" r:id="rId23" imgW="736600" imgH="431800" progId="Equation.DSMT4">
                    <p:embed/>
                  </p:oleObj>
                </mc:Choice>
                <mc:Fallback>
                  <p:oleObj name="Equation" r:id="rId23" imgW="736600" imgH="431800" progId="Equation.DSMT4">
                    <p:embed/>
                    <p:pic>
                      <p:nvPicPr>
                        <p:cNvPr id="0" name="Picture 217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1520" y="1917080"/>
                          <a:ext cx="736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2" name="组合 51"/>
          <p:cNvGrpSpPr/>
          <p:nvPr/>
        </p:nvGrpSpPr>
        <p:grpSpPr>
          <a:xfrm>
            <a:off x="4968044" y="4005064"/>
            <a:ext cx="756084" cy="484892"/>
            <a:chOff x="251520" y="1863988"/>
            <a:chExt cx="756084" cy="484892"/>
          </a:xfrm>
        </p:grpSpPr>
        <p:sp>
          <p:nvSpPr>
            <p:cNvPr id="53" name="矩形 52"/>
            <p:cNvSpPr/>
            <p:nvPr/>
          </p:nvSpPr>
          <p:spPr>
            <a:xfrm>
              <a:off x="251520" y="1863988"/>
              <a:ext cx="756084" cy="48489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4" name="对象 53"/>
            <p:cNvGraphicFramePr>
              <a:graphicFrameLocks noChangeAspect="1"/>
            </p:cNvGraphicFramePr>
            <p:nvPr>
              <p:extLst>
                <p:ext uri="{D42A27DB-BD31-4B8C-83A1-F6EECF244321}">
                  <p14:modId xmlns:p14="http://schemas.microsoft.com/office/powerpoint/2010/main" val="567660298"/>
                </p:ext>
              </p:extLst>
            </p:nvPr>
          </p:nvGraphicFramePr>
          <p:xfrm>
            <a:off x="517464" y="1973724"/>
            <a:ext cx="203200" cy="317500"/>
          </p:xfrm>
          <a:graphic>
            <a:graphicData uri="http://schemas.openxmlformats.org/presentationml/2006/ole">
              <mc:AlternateContent xmlns:mc="http://schemas.openxmlformats.org/markup-compatibility/2006">
                <mc:Choice xmlns:v="urn:schemas-microsoft-com:vml" Requires="v">
                  <p:oleObj spid="_x0000_s82211" name="Equation" r:id="rId25" imgW="203040" imgH="317160" progId="Equation.DSMT4">
                    <p:embed/>
                  </p:oleObj>
                </mc:Choice>
                <mc:Fallback>
                  <p:oleObj name="Equation" r:id="rId25" imgW="203040" imgH="317160" progId="Equation.DSMT4">
                    <p:embed/>
                    <p:pic>
                      <p:nvPicPr>
                        <p:cNvPr id="0" name="Picture 218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7464" y="1973724"/>
                          <a:ext cx="2032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5" name="组合 54"/>
          <p:cNvGrpSpPr/>
          <p:nvPr/>
        </p:nvGrpSpPr>
        <p:grpSpPr>
          <a:xfrm>
            <a:off x="6264188" y="4005064"/>
            <a:ext cx="756084" cy="484892"/>
            <a:chOff x="251520" y="1863988"/>
            <a:chExt cx="756084" cy="484892"/>
          </a:xfrm>
        </p:grpSpPr>
        <p:sp>
          <p:nvSpPr>
            <p:cNvPr id="56" name="矩形 55"/>
            <p:cNvSpPr/>
            <p:nvPr/>
          </p:nvSpPr>
          <p:spPr>
            <a:xfrm>
              <a:off x="251520" y="1863988"/>
              <a:ext cx="756084" cy="48489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7" name="对象 56"/>
            <p:cNvGraphicFramePr>
              <a:graphicFrameLocks noChangeAspect="1"/>
            </p:cNvGraphicFramePr>
            <p:nvPr>
              <p:extLst>
                <p:ext uri="{D42A27DB-BD31-4B8C-83A1-F6EECF244321}">
                  <p14:modId xmlns:p14="http://schemas.microsoft.com/office/powerpoint/2010/main" val="1375450153"/>
                </p:ext>
              </p:extLst>
            </p:nvPr>
          </p:nvGraphicFramePr>
          <p:xfrm>
            <a:off x="421470" y="1973724"/>
            <a:ext cx="393700" cy="317500"/>
          </p:xfrm>
          <a:graphic>
            <a:graphicData uri="http://schemas.openxmlformats.org/presentationml/2006/ole">
              <mc:AlternateContent xmlns:mc="http://schemas.openxmlformats.org/markup-compatibility/2006">
                <mc:Choice xmlns:v="urn:schemas-microsoft-com:vml" Requires="v">
                  <p:oleObj spid="_x0000_s82212" name="Equation" r:id="rId27" imgW="393480" imgH="317160" progId="Equation.DSMT4">
                    <p:embed/>
                  </p:oleObj>
                </mc:Choice>
                <mc:Fallback>
                  <p:oleObj name="Equation" r:id="rId27" imgW="393480" imgH="317160" progId="Equation.DSMT4">
                    <p:embed/>
                    <p:pic>
                      <p:nvPicPr>
                        <p:cNvPr id="0" name="Picture 218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1470" y="1973724"/>
                          <a:ext cx="3937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9" name="矩形 58"/>
          <p:cNvSpPr/>
          <p:nvPr/>
        </p:nvSpPr>
        <p:spPr>
          <a:xfrm>
            <a:off x="1835696" y="4005064"/>
            <a:ext cx="756084" cy="48489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8" name="对象 57">
            <a:extLst>
              <a:ext uri="{FF2B5EF4-FFF2-40B4-BE49-F238E27FC236}">
                <a16:creationId xmlns:a16="http://schemas.microsoft.com/office/drawing/2014/main" id="{FF53A3E4-A403-4866-BC0F-F6E12D8B935C}"/>
              </a:ext>
            </a:extLst>
          </p:cNvPr>
          <p:cNvGraphicFramePr>
            <a:graphicFrameLocks noChangeAspect="1"/>
          </p:cNvGraphicFramePr>
          <p:nvPr>
            <p:extLst>
              <p:ext uri="{D42A27DB-BD31-4B8C-83A1-F6EECF244321}">
                <p14:modId xmlns:p14="http://schemas.microsoft.com/office/powerpoint/2010/main" val="1447438469"/>
              </p:ext>
            </p:extLst>
          </p:nvPr>
        </p:nvGraphicFramePr>
        <p:xfrm>
          <a:off x="3386212" y="4077072"/>
          <a:ext cx="393700" cy="317500"/>
        </p:xfrm>
        <a:graphic>
          <a:graphicData uri="http://schemas.openxmlformats.org/presentationml/2006/ole">
            <mc:AlternateContent xmlns:mc="http://schemas.openxmlformats.org/markup-compatibility/2006">
              <mc:Choice xmlns:v="urn:schemas-microsoft-com:vml" Requires="v">
                <p:oleObj spid="_x0000_s82213" name="Equation" r:id="rId27" imgW="393480" imgH="317160" progId="Equation.DSMT4">
                  <p:embed/>
                </p:oleObj>
              </mc:Choice>
              <mc:Fallback>
                <p:oleObj name="Equation" r:id="rId27" imgW="393480" imgH="317160" progId="Equation.DSMT4">
                  <p:embed/>
                  <p:pic>
                    <p:nvPicPr>
                      <p:cNvPr id="57" name="对象 5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86212" y="4077072"/>
                        <a:ext cx="393700" cy="317500"/>
                      </a:xfrm>
                      <a:prstGeom prst="rect">
                        <a:avLst/>
                      </a:prstGeom>
                      <a:solidFill>
                        <a:srgbClr val="00B050"/>
                      </a:solidFill>
                    </p:spPr>
                  </p:pic>
                </p:oleObj>
              </mc:Fallback>
            </mc:AlternateContent>
          </a:graphicData>
        </a:graphic>
      </p:graphicFrame>
    </p:spTree>
    <p:extLst>
      <p:ext uri="{BB962C8B-B14F-4D97-AF65-F5344CB8AC3E}">
        <p14:creationId xmlns:p14="http://schemas.microsoft.com/office/powerpoint/2010/main" val="288596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32" presetClass="emph" presetSubtype="0" fill="hold" grpId="0" nodeType="withEffect">
                                  <p:stCondLst>
                                    <p:cond delay="0"/>
                                  </p:stCondLst>
                                  <p:childTnLst>
                                    <p:animRot by="120000">
                                      <p:cBhvr>
                                        <p:cTn id="14" dur="100" fill="hold">
                                          <p:stCondLst>
                                            <p:cond delay="0"/>
                                          </p:stCondLst>
                                        </p:cTn>
                                        <p:tgtEl>
                                          <p:spTgt spid="61"/>
                                        </p:tgtEl>
                                        <p:attrNameLst>
                                          <p:attrName>r</p:attrName>
                                        </p:attrNameLst>
                                      </p:cBhvr>
                                    </p:animRot>
                                    <p:animRot by="-240000">
                                      <p:cBhvr>
                                        <p:cTn id="15" dur="200" fill="hold">
                                          <p:stCondLst>
                                            <p:cond delay="200"/>
                                          </p:stCondLst>
                                        </p:cTn>
                                        <p:tgtEl>
                                          <p:spTgt spid="61"/>
                                        </p:tgtEl>
                                        <p:attrNameLst>
                                          <p:attrName>r</p:attrName>
                                        </p:attrNameLst>
                                      </p:cBhvr>
                                    </p:animRot>
                                    <p:animRot by="240000">
                                      <p:cBhvr>
                                        <p:cTn id="16" dur="200" fill="hold">
                                          <p:stCondLst>
                                            <p:cond delay="400"/>
                                          </p:stCondLst>
                                        </p:cTn>
                                        <p:tgtEl>
                                          <p:spTgt spid="61"/>
                                        </p:tgtEl>
                                        <p:attrNameLst>
                                          <p:attrName>r</p:attrName>
                                        </p:attrNameLst>
                                      </p:cBhvr>
                                    </p:animRot>
                                    <p:animRot by="-240000">
                                      <p:cBhvr>
                                        <p:cTn id="17" dur="200" fill="hold">
                                          <p:stCondLst>
                                            <p:cond delay="600"/>
                                          </p:stCondLst>
                                        </p:cTn>
                                        <p:tgtEl>
                                          <p:spTgt spid="61"/>
                                        </p:tgtEl>
                                        <p:attrNameLst>
                                          <p:attrName>r</p:attrName>
                                        </p:attrNameLst>
                                      </p:cBhvr>
                                    </p:animRot>
                                    <p:animRot by="120000">
                                      <p:cBhvr>
                                        <p:cTn id="18" dur="200" fill="hold">
                                          <p:stCondLst>
                                            <p:cond delay="800"/>
                                          </p:stCondLst>
                                        </p:cTn>
                                        <p:tgtEl>
                                          <p:spTgt spid="61"/>
                                        </p:tgtEl>
                                        <p:attrNameLst>
                                          <p:attrName>r</p:attrName>
                                        </p:attrNameLst>
                                      </p:cBhvr>
                                    </p:animRot>
                                  </p:childTnLst>
                                </p:cTn>
                              </p:par>
                            </p:childTnLst>
                          </p:cTn>
                        </p:par>
                        <p:par>
                          <p:cTn id="19" fill="hold">
                            <p:stCondLst>
                              <p:cond delay="1000"/>
                            </p:stCondLst>
                            <p:childTnLst>
                              <p:par>
                                <p:cTn id="20" presetID="10" presetClass="entr" presetSubtype="0" fill="hold" grpId="1"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32" presetClass="emph" presetSubtype="0" fill="hold" grpId="0" nodeType="withEffect">
                                  <p:stCondLst>
                                    <p:cond delay="0"/>
                                  </p:stCondLst>
                                  <p:childTnLst>
                                    <p:animRot by="120000">
                                      <p:cBhvr>
                                        <p:cTn id="24" dur="100" fill="hold">
                                          <p:stCondLst>
                                            <p:cond delay="0"/>
                                          </p:stCondLst>
                                        </p:cTn>
                                        <p:tgtEl>
                                          <p:spTgt spid="21"/>
                                        </p:tgtEl>
                                        <p:attrNameLst>
                                          <p:attrName>r</p:attrName>
                                        </p:attrNameLst>
                                      </p:cBhvr>
                                    </p:animRot>
                                    <p:animRot by="-240000">
                                      <p:cBhvr>
                                        <p:cTn id="25" dur="200" fill="hold">
                                          <p:stCondLst>
                                            <p:cond delay="200"/>
                                          </p:stCondLst>
                                        </p:cTn>
                                        <p:tgtEl>
                                          <p:spTgt spid="21"/>
                                        </p:tgtEl>
                                        <p:attrNameLst>
                                          <p:attrName>r</p:attrName>
                                        </p:attrNameLst>
                                      </p:cBhvr>
                                    </p:animRot>
                                    <p:animRot by="240000">
                                      <p:cBhvr>
                                        <p:cTn id="26" dur="200" fill="hold">
                                          <p:stCondLst>
                                            <p:cond delay="400"/>
                                          </p:stCondLst>
                                        </p:cTn>
                                        <p:tgtEl>
                                          <p:spTgt spid="21"/>
                                        </p:tgtEl>
                                        <p:attrNameLst>
                                          <p:attrName>r</p:attrName>
                                        </p:attrNameLst>
                                      </p:cBhvr>
                                    </p:animRot>
                                    <p:animRot by="-240000">
                                      <p:cBhvr>
                                        <p:cTn id="27" dur="200" fill="hold">
                                          <p:stCondLst>
                                            <p:cond delay="600"/>
                                          </p:stCondLst>
                                        </p:cTn>
                                        <p:tgtEl>
                                          <p:spTgt spid="21"/>
                                        </p:tgtEl>
                                        <p:attrNameLst>
                                          <p:attrName>r</p:attrName>
                                        </p:attrNameLst>
                                      </p:cBhvr>
                                    </p:animRot>
                                    <p:animRot by="120000">
                                      <p:cBhvr>
                                        <p:cTn id="28" dur="200" fill="hold">
                                          <p:stCondLst>
                                            <p:cond delay="800"/>
                                          </p:stCondLst>
                                        </p:cTn>
                                        <p:tgtEl>
                                          <p:spTgt spid="21"/>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par>
                          <p:cTn id="52" fill="hold">
                            <p:stCondLst>
                              <p:cond delay="1500"/>
                            </p:stCondLst>
                            <p:childTnLst>
                              <p:par>
                                <p:cTn id="53" presetID="22" presetClass="entr" presetSubtype="8" fill="hold" nodeType="afterEffect">
                                  <p:stCondLst>
                                    <p:cond delay="5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32" presetClass="emph" presetSubtype="0" fill="hold" nodeType="withEffect">
                                  <p:stCondLst>
                                    <p:cond delay="0"/>
                                  </p:stCondLst>
                                  <p:childTnLst>
                                    <p:animRot by="120000">
                                      <p:cBhvr>
                                        <p:cTn id="61" dur="100" fill="hold">
                                          <p:stCondLst>
                                            <p:cond delay="0"/>
                                          </p:stCondLst>
                                        </p:cTn>
                                        <p:tgtEl>
                                          <p:spTgt spid="32"/>
                                        </p:tgtEl>
                                        <p:attrNameLst>
                                          <p:attrName>r</p:attrName>
                                        </p:attrNameLst>
                                      </p:cBhvr>
                                    </p:animRot>
                                    <p:animRot by="-240000">
                                      <p:cBhvr>
                                        <p:cTn id="62" dur="200" fill="hold">
                                          <p:stCondLst>
                                            <p:cond delay="200"/>
                                          </p:stCondLst>
                                        </p:cTn>
                                        <p:tgtEl>
                                          <p:spTgt spid="32"/>
                                        </p:tgtEl>
                                        <p:attrNameLst>
                                          <p:attrName>r</p:attrName>
                                        </p:attrNameLst>
                                      </p:cBhvr>
                                    </p:animRot>
                                    <p:animRot by="240000">
                                      <p:cBhvr>
                                        <p:cTn id="63" dur="200" fill="hold">
                                          <p:stCondLst>
                                            <p:cond delay="400"/>
                                          </p:stCondLst>
                                        </p:cTn>
                                        <p:tgtEl>
                                          <p:spTgt spid="32"/>
                                        </p:tgtEl>
                                        <p:attrNameLst>
                                          <p:attrName>r</p:attrName>
                                        </p:attrNameLst>
                                      </p:cBhvr>
                                    </p:animRot>
                                    <p:animRot by="-240000">
                                      <p:cBhvr>
                                        <p:cTn id="64" dur="200" fill="hold">
                                          <p:stCondLst>
                                            <p:cond delay="600"/>
                                          </p:stCondLst>
                                        </p:cTn>
                                        <p:tgtEl>
                                          <p:spTgt spid="32"/>
                                        </p:tgtEl>
                                        <p:attrNameLst>
                                          <p:attrName>r</p:attrName>
                                        </p:attrNameLst>
                                      </p:cBhvr>
                                    </p:animRot>
                                    <p:animRot by="120000">
                                      <p:cBhvr>
                                        <p:cTn id="65" dur="200" fill="hold">
                                          <p:stCondLst>
                                            <p:cond delay="800"/>
                                          </p:stCondLst>
                                        </p:cTn>
                                        <p:tgtEl>
                                          <p:spTgt spid="32"/>
                                        </p:tgtEl>
                                        <p:attrNameLst>
                                          <p:attrName>r</p:attrName>
                                        </p:attrNameLst>
                                      </p:cBhvr>
                                    </p:animRot>
                                  </p:childTnLst>
                                </p:cTn>
                              </p:par>
                              <p:par>
                                <p:cTn id="66" presetID="1" presetClass="entr" presetSubtype="0" fill="hold" nodeType="withEffect">
                                  <p:stCondLst>
                                    <p:cond delay="0"/>
                                  </p:stCondLst>
                                  <p:childTnLst>
                                    <p:set>
                                      <p:cBhvr>
                                        <p:cTn id="67" dur="1" fill="hold">
                                          <p:stCondLst>
                                            <p:cond delay="0"/>
                                          </p:stCondLst>
                                        </p:cTn>
                                        <p:tgtEl>
                                          <p:spTgt spid="35"/>
                                        </p:tgtEl>
                                        <p:attrNameLst>
                                          <p:attrName>style.visibility</p:attrName>
                                        </p:attrNameLst>
                                      </p:cBhvr>
                                      <p:to>
                                        <p:strVal val="visible"/>
                                      </p:to>
                                    </p:set>
                                  </p:childTnLst>
                                </p:cTn>
                              </p:par>
                              <p:par>
                                <p:cTn id="68" presetID="32" presetClass="emph" presetSubtype="0" fill="hold" nodeType="withEffect">
                                  <p:stCondLst>
                                    <p:cond delay="0"/>
                                  </p:stCondLst>
                                  <p:childTnLst>
                                    <p:animRot by="120000">
                                      <p:cBhvr>
                                        <p:cTn id="69" dur="100" fill="hold">
                                          <p:stCondLst>
                                            <p:cond delay="0"/>
                                          </p:stCondLst>
                                        </p:cTn>
                                        <p:tgtEl>
                                          <p:spTgt spid="35"/>
                                        </p:tgtEl>
                                        <p:attrNameLst>
                                          <p:attrName>r</p:attrName>
                                        </p:attrNameLst>
                                      </p:cBhvr>
                                    </p:animRot>
                                    <p:animRot by="-240000">
                                      <p:cBhvr>
                                        <p:cTn id="70" dur="200" fill="hold">
                                          <p:stCondLst>
                                            <p:cond delay="200"/>
                                          </p:stCondLst>
                                        </p:cTn>
                                        <p:tgtEl>
                                          <p:spTgt spid="35"/>
                                        </p:tgtEl>
                                        <p:attrNameLst>
                                          <p:attrName>r</p:attrName>
                                        </p:attrNameLst>
                                      </p:cBhvr>
                                    </p:animRot>
                                    <p:animRot by="240000">
                                      <p:cBhvr>
                                        <p:cTn id="71" dur="200" fill="hold">
                                          <p:stCondLst>
                                            <p:cond delay="400"/>
                                          </p:stCondLst>
                                        </p:cTn>
                                        <p:tgtEl>
                                          <p:spTgt spid="35"/>
                                        </p:tgtEl>
                                        <p:attrNameLst>
                                          <p:attrName>r</p:attrName>
                                        </p:attrNameLst>
                                      </p:cBhvr>
                                    </p:animRot>
                                    <p:animRot by="-240000">
                                      <p:cBhvr>
                                        <p:cTn id="72" dur="200" fill="hold">
                                          <p:stCondLst>
                                            <p:cond delay="600"/>
                                          </p:stCondLst>
                                        </p:cTn>
                                        <p:tgtEl>
                                          <p:spTgt spid="35"/>
                                        </p:tgtEl>
                                        <p:attrNameLst>
                                          <p:attrName>r</p:attrName>
                                        </p:attrNameLst>
                                      </p:cBhvr>
                                    </p:animRot>
                                    <p:animRot by="120000">
                                      <p:cBhvr>
                                        <p:cTn id="73" dur="200" fill="hold">
                                          <p:stCondLst>
                                            <p:cond delay="800"/>
                                          </p:stCondLst>
                                        </p:cTn>
                                        <p:tgtEl>
                                          <p:spTgt spid="35"/>
                                        </p:tgtEl>
                                        <p:attrNameLst>
                                          <p:attrName>r</p:attrName>
                                        </p:attrNameLst>
                                      </p:cBhvr>
                                    </p:animRot>
                                  </p:childTnLst>
                                </p:cTn>
                              </p:par>
                              <p:par>
                                <p:cTn id="74" presetID="1" presetClass="entr" presetSubtype="0" fill="hold" nodeType="withEffect">
                                  <p:stCondLst>
                                    <p:cond delay="0"/>
                                  </p:stCondLst>
                                  <p:childTnLst>
                                    <p:set>
                                      <p:cBhvr>
                                        <p:cTn id="75" dur="1" fill="hold">
                                          <p:stCondLst>
                                            <p:cond delay="0"/>
                                          </p:stCondLst>
                                        </p:cTn>
                                        <p:tgtEl>
                                          <p:spTgt spid="38"/>
                                        </p:tgtEl>
                                        <p:attrNameLst>
                                          <p:attrName>style.visibility</p:attrName>
                                        </p:attrNameLst>
                                      </p:cBhvr>
                                      <p:to>
                                        <p:strVal val="visible"/>
                                      </p:to>
                                    </p:set>
                                  </p:childTnLst>
                                </p:cTn>
                              </p:par>
                              <p:par>
                                <p:cTn id="76" presetID="32" presetClass="emph" presetSubtype="0" fill="hold" nodeType="withEffect">
                                  <p:stCondLst>
                                    <p:cond delay="0"/>
                                  </p:stCondLst>
                                  <p:childTnLst>
                                    <p:animRot by="120000">
                                      <p:cBhvr>
                                        <p:cTn id="77" dur="100" fill="hold">
                                          <p:stCondLst>
                                            <p:cond delay="0"/>
                                          </p:stCondLst>
                                        </p:cTn>
                                        <p:tgtEl>
                                          <p:spTgt spid="38"/>
                                        </p:tgtEl>
                                        <p:attrNameLst>
                                          <p:attrName>r</p:attrName>
                                        </p:attrNameLst>
                                      </p:cBhvr>
                                    </p:animRot>
                                    <p:animRot by="-240000">
                                      <p:cBhvr>
                                        <p:cTn id="78" dur="200" fill="hold">
                                          <p:stCondLst>
                                            <p:cond delay="200"/>
                                          </p:stCondLst>
                                        </p:cTn>
                                        <p:tgtEl>
                                          <p:spTgt spid="38"/>
                                        </p:tgtEl>
                                        <p:attrNameLst>
                                          <p:attrName>r</p:attrName>
                                        </p:attrNameLst>
                                      </p:cBhvr>
                                    </p:animRot>
                                    <p:animRot by="240000">
                                      <p:cBhvr>
                                        <p:cTn id="79" dur="200" fill="hold">
                                          <p:stCondLst>
                                            <p:cond delay="400"/>
                                          </p:stCondLst>
                                        </p:cTn>
                                        <p:tgtEl>
                                          <p:spTgt spid="38"/>
                                        </p:tgtEl>
                                        <p:attrNameLst>
                                          <p:attrName>r</p:attrName>
                                        </p:attrNameLst>
                                      </p:cBhvr>
                                    </p:animRot>
                                    <p:animRot by="-240000">
                                      <p:cBhvr>
                                        <p:cTn id="80" dur="200" fill="hold">
                                          <p:stCondLst>
                                            <p:cond delay="600"/>
                                          </p:stCondLst>
                                        </p:cTn>
                                        <p:tgtEl>
                                          <p:spTgt spid="38"/>
                                        </p:tgtEl>
                                        <p:attrNameLst>
                                          <p:attrName>r</p:attrName>
                                        </p:attrNameLst>
                                      </p:cBhvr>
                                    </p:animRot>
                                    <p:animRot by="120000">
                                      <p:cBhvr>
                                        <p:cTn id="81" dur="200" fill="hold">
                                          <p:stCondLst>
                                            <p:cond delay="800"/>
                                          </p:stCondLst>
                                        </p:cTn>
                                        <p:tgtEl>
                                          <p:spTgt spid="38"/>
                                        </p:tgtEl>
                                        <p:attrNameLst>
                                          <p:attrName>r</p:attrName>
                                        </p:attrNameLst>
                                      </p:cBhvr>
                                    </p:animRo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wipe(left)">
                                      <p:cBhvr>
                                        <p:cTn id="86" dur="500"/>
                                        <p:tgtEl>
                                          <p:spTgt spid="4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par>
                          <p:cTn id="92" fill="hold">
                            <p:stCondLst>
                              <p:cond delay="500"/>
                            </p:stCondLst>
                            <p:childTnLst>
                              <p:par>
                                <p:cTn id="93" presetID="1" presetClass="entr" presetSubtype="0" fill="hold" nodeType="after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childTnLst>
                          </p:cTn>
                        </p:par>
                        <p:par>
                          <p:cTn id="95" fill="hold">
                            <p:stCondLst>
                              <p:cond delay="500"/>
                            </p:stCondLst>
                            <p:childTnLst>
                              <p:par>
                                <p:cTn id="96" presetID="32" presetClass="emph" presetSubtype="0" fill="hold" nodeType="afterEffect">
                                  <p:stCondLst>
                                    <p:cond delay="0"/>
                                  </p:stCondLst>
                                  <p:childTnLst>
                                    <p:animRot by="120000">
                                      <p:cBhvr>
                                        <p:cTn id="97" dur="100" fill="hold">
                                          <p:stCondLst>
                                            <p:cond delay="0"/>
                                          </p:stCondLst>
                                        </p:cTn>
                                        <p:tgtEl>
                                          <p:spTgt spid="43"/>
                                        </p:tgtEl>
                                        <p:attrNameLst>
                                          <p:attrName>r</p:attrName>
                                        </p:attrNameLst>
                                      </p:cBhvr>
                                    </p:animRot>
                                    <p:animRot by="-240000">
                                      <p:cBhvr>
                                        <p:cTn id="98" dur="200" fill="hold">
                                          <p:stCondLst>
                                            <p:cond delay="200"/>
                                          </p:stCondLst>
                                        </p:cTn>
                                        <p:tgtEl>
                                          <p:spTgt spid="43"/>
                                        </p:tgtEl>
                                        <p:attrNameLst>
                                          <p:attrName>r</p:attrName>
                                        </p:attrNameLst>
                                      </p:cBhvr>
                                    </p:animRot>
                                    <p:animRot by="240000">
                                      <p:cBhvr>
                                        <p:cTn id="99" dur="200" fill="hold">
                                          <p:stCondLst>
                                            <p:cond delay="400"/>
                                          </p:stCondLst>
                                        </p:cTn>
                                        <p:tgtEl>
                                          <p:spTgt spid="43"/>
                                        </p:tgtEl>
                                        <p:attrNameLst>
                                          <p:attrName>r</p:attrName>
                                        </p:attrNameLst>
                                      </p:cBhvr>
                                    </p:animRot>
                                    <p:animRot by="-240000">
                                      <p:cBhvr>
                                        <p:cTn id="100" dur="200" fill="hold">
                                          <p:stCondLst>
                                            <p:cond delay="600"/>
                                          </p:stCondLst>
                                        </p:cTn>
                                        <p:tgtEl>
                                          <p:spTgt spid="43"/>
                                        </p:tgtEl>
                                        <p:attrNameLst>
                                          <p:attrName>r</p:attrName>
                                        </p:attrNameLst>
                                      </p:cBhvr>
                                    </p:animRot>
                                    <p:animRot by="120000">
                                      <p:cBhvr>
                                        <p:cTn id="101" dur="200" fill="hold">
                                          <p:stCondLst>
                                            <p:cond delay="800"/>
                                          </p:stCondLst>
                                        </p:cTn>
                                        <p:tgtEl>
                                          <p:spTgt spid="43"/>
                                        </p:tgtEl>
                                        <p:attrNameLst>
                                          <p:attrName>r</p:attrName>
                                        </p:attrNameLst>
                                      </p:cBhvr>
                                    </p:animRot>
                                  </p:childTnLst>
                                </p:cTn>
                              </p:par>
                              <p:par>
                                <p:cTn id="102" presetID="1" presetClass="entr" presetSubtype="0"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9"/>
                                        </p:tgtEl>
                                        <p:attrNameLst>
                                          <p:attrName>style.visibility</p:attrName>
                                        </p:attrNameLst>
                                      </p:cBhvr>
                                      <p:to>
                                        <p:strVal val="visible"/>
                                      </p:to>
                                    </p:set>
                                  </p:childTnLst>
                                </p:cTn>
                              </p:par>
                            </p:childTnLst>
                          </p:cTn>
                        </p:par>
                        <p:par>
                          <p:cTn id="108" fill="hold">
                            <p:stCondLst>
                              <p:cond delay="0"/>
                            </p:stCondLst>
                            <p:childTnLst>
                              <p:par>
                                <p:cTn id="109" presetID="1" presetClass="entr" presetSubtype="0" fill="hold" nodeType="after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childTnLst>
                          </p:cTn>
                        </p:par>
                        <p:par>
                          <p:cTn id="111" fill="hold">
                            <p:stCondLst>
                              <p:cond delay="0"/>
                            </p:stCondLst>
                            <p:childTnLst>
                              <p:par>
                                <p:cTn id="112" presetID="32" presetClass="emph" presetSubtype="0" fill="hold" nodeType="afterEffect">
                                  <p:stCondLst>
                                    <p:cond delay="0"/>
                                  </p:stCondLst>
                                  <p:childTnLst>
                                    <p:animRot by="120000">
                                      <p:cBhvr>
                                        <p:cTn id="113" dur="100" fill="hold">
                                          <p:stCondLst>
                                            <p:cond delay="0"/>
                                          </p:stCondLst>
                                        </p:cTn>
                                        <p:tgtEl>
                                          <p:spTgt spid="49"/>
                                        </p:tgtEl>
                                        <p:attrNameLst>
                                          <p:attrName>r</p:attrName>
                                        </p:attrNameLst>
                                      </p:cBhvr>
                                    </p:animRot>
                                    <p:animRot by="-240000">
                                      <p:cBhvr>
                                        <p:cTn id="114" dur="200" fill="hold">
                                          <p:stCondLst>
                                            <p:cond delay="200"/>
                                          </p:stCondLst>
                                        </p:cTn>
                                        <p:tgtEl>
                                          <p:spTgt spid="49"/>
                                        </p:tgtEl>
                                        <p:attrNameLst>
                                          <p:attrName>r</p:attrName>
                                        </p:attrNameLst>
                                      </p:cBhvr>
                                    </p:animRot>
                                    <p:animRot by="240000">
                                      <p:cBhvr>
                                        <p:cTn id="115" dur="200" fill="hold">
                                          <p:stCondLst>
                                            <p:cond delay="400"/>
                                          </p:stCondLst>
                                        </p:cTn>
                                        <p:tgtEl>
                                          <p:spTgt spid="49"/>
                                        </p:tgtEl>
                                        <p:attrNameLst>
                                          <p:attrName>r</p:attrName>
                                        </p:attrNameLst>
                                      </p:cBhvr>
                                    </p:animRot>
                                    <p:animRot by="-240000">
                                      <p:cBhvr>
                                        <p:cTn id="116" dur="200" fill="hold">
                                          <p:stCondLst>
                                            <p:cond delay="600"/>
                                          </p:stCondLst>
                                        </p:cTn>
                                        <p:tgtEl>
                                          <p:spTgt spid="49"/>
                                        </p:tgtEl>
                                        <p:attrNameLst>
                                          <p:attrName>r</p:attrName>
                                        </p:attrNameLst>
                                      </p:cBhvr>
                                    </p:animRot>
                                    <p:animRot by="120000">
                                      <p:cBhvr>
                                        <p:cTn id="117" dur="200" fill="hold">
                                          <p:stCondLst>
                                            <p:cond delay="800"/>
                                          </p:stCondLst>
                                        </p:cTn>
                                        <p:tgtEl>
                                          <p:spTgt spid="49"/>
                                        </p:tgtEl>
                                        <p:attrNameLst>
                                          <p:attrName>r</p:attrName>
                                        </p:attrNameLst>
                                      </p:cBhvr>
                                    </p:animRot>
                                  </p:childTnLst>
                                </p:cTn>
                              </p:par>
                            </p:childTnLst>
                          </p:cTn>
                        </p:par>
                        <p:par>
                          <p:cTn id="118" fill="hold">
                            <p:stCondLst>
                              <p:cond delay="1000"/>
                            </p:stCondLst>
                            <p:childTnLst>
                              <p:par>
                                <p:cTn id="119" presetID="1" presetClass="entr" presetSubtype="0" fill="hold" nodeType="after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childTnLst>
                          </p:cTn>
                        </p:par>
                        <p:par>
                          <p:cTn id="121" fill="hold">
                            <p:stCondLst>
                              <p:cond delay="1000"/>
                            </p:stCondLst>
                            <p:childTnLst>
                              <p:par>
                                <p:cTn id="122" presetID="32" presetClass="emph" presetSubtype="0" fill="hold" nodeType="afterEffect">
                                  <p:stCondLst>
                                    <p:cond delay="0"/>
                                  </p:stCondLst>
                                  <p:childTnLst>
                                    <p:animRot by="120000">
                                      <p:cBhvr>
                                        <p:cTn id="123" dur="100" fill="hold">
                                          <p:stCondLst>
                                            <p:cond delay="0"/>
                                          </p:stCondLst>
                                        </p:cTn>
                                        <p:tgtEl>
                                          <p:spTgt spid="52"/>
                                        </p:tgtEl>
                                        <p:attrNameLst>
                                          <p:attrName>r</p:attrName>
                                        </p:attrNameLst>
                                      </p:cBhvr>
                                    </p:animRot>
                                    <p:animRot by="-240000">
                                      <p:cBhvr>
                                        <p:cTn id="124" dur="200" fill="hold">
                                          <p:stCondLst>
                                            <p:cond delay="200"/>
                                          </p:stCondLst>
                                        </p:cTn>
                                        <p:tgtEl>
                                          <p:spTgt spid="52"/>
                                        </p:tgtEl>
                                        <p:attrNameLst>
                                          <p:attrName>r</p:attrName>
                                        </p:attrNameLst>
                                      </p:cBhvr>
                                    </p:animRot>
                                    <p:animRot by="240000">
                                      <p:cBhvr>
                                        <p:cTn id="125" dur="200" fill="hold">
                                          <p:stCondLst>
                                            <p:cond delay="400"/>
                                          </p:stCondLst>
                                        </p:cTn>
                                        <p:tgtEl>
                                          <p:spTgt spid="52"/>
                                        </p:tgtEl>
                                        <p:attrNameLst>
                                          <p:attrName>r</p:attrName>
                                        </p:attrNameLst>
                                      </p:cBhvr>
                                    </p:animRot>
                                    <p:animRot by="-240000">
                                      <p:cBhvr>
                                        <p:cTn id="126" dur="200" fill="hold">
                                          <p:stCondLst>
                                            <p:cond delay="600"/>
                                          </p:stCondLst>
                                        </p:cTn>
                                        <p:tgtEl>
                                          <p:spTgt spid="52"/>
                                        </p:tgtEl>
                                        <p:attrNameLst>
                                          <p:attrName>r</p:attrName>
                                        </p:attrNameLst>
                                      </p:cBhvr>
                                    </p:animRot>
                                    <p:animRot by="120000">
                                      <p:cBhvr>
                                        <p:cTn id="127" dur="200" fill="hold">
                                          <p:stCondLst>
                                            <p:cond delay="800"/>
                                          </p:stCondLst>
                                        </p:cTn>
                                        <p:tgtEl>
                                          <p:spTgt spid="52"/>
                                        </p:tgtEl>
                                        <p:attrNameLst>
                                          <p:attrName>r</p:attrName>
                                        </p:attrNameLst>
                                      </p:cBhvr>
                                    </p:animRot>
                                  </p:childTnLst>
                                </p:cTn>
                              </p:par>
                            </p:childTnLst>
                          </p:cTn>
                        </p:par>
                        <p:par>
                          <p:cTn id="128" fill="hold">
                            <p:stCondLst>
                              <p:cond delay="2000"/>
                            </p:stCondLst>
                            <p:childTnLst>
                              <p:par>
                                <p:cTn id="129" presetID="1" presetClass="entr" presetSubtype="0" fill="hold" nodeType="afterEffect">
                                  <p:stCondLst>
                                    <p:cond delay="0"/>
                                  </p:stCondLst>
                                  <p:childTnLst>
                                    <p:set>
                                      <p:cBhvr>
                                        <p:cTn id="130" dur="1" fill="hold">
                                          <p:stCondLst>
                                            <p:cond delay="0"/>
                                          </p:stCondLst>
                                        </p:cTn>
                                        <p:tgtEl>
                                          <p:spTgt spid="55"/>
                                        </p:tgtEl>
                                        <p:attrNameLst>
                                          <p:attrName>style.visibility</p:attrName>
                                        </p:attrNameLst>
                                      </p:cBhvr>
                                      <p:to>
                                        <p:strVal val="visible"/>
                                      </p:to>
                                    </p:set>
                                  </p:childTnLst>
                                </p:cTn>
                              </p:par>
                            </p:childTnLst>
                          </p:cTn>
                        </p:par>
                        <p:par>
                          <p:cTn id="131" fill="hold">
                            <p:stCondLst>
                              <p:cond delay="2000"/>
                            </p:stCondLst>
                            <p:childTnLst>
                              <p:par>
                                <p:cTn id="132" presetID="32" presetClass="emph" presetSubtype="0" fill="hold" nodeType="afterEffect">
                                  <p:stCondLst>
                                    <p:cond delay="0"/>
                                  </p:stCondLst>
                                  <p:childTnLst>
                                    <p:animRot by="120000">
                                      <p:cBhvr>
                                        <p:cTn id="133" dur="100" fill="hold">
                                          <p:stCondLst>
                                            <p:cond delay="0"/>
                                          </p:stCondLst>
                                        </p:cTn>
                                        <p:tgtEl>
                                          <p:spTgt spid="55"/>
                                        </p:tgtEl>
                                        <p:attrNameLst>
                                          <p:attrName>r</p:attrName>
                                        </p:attrNameLst>
                                      </p:cBhvr>
                                    </p:animRot>
                                    <p:animRot by="-240000">
                                      <p:cBhvr>
                                        <p:cTn id="134" dur="200" fill="hold">
                                          <p:stCondLst>
                                            <p:cond delay="200"/>
                                          </p:stCondLst>
                                        </p:cTn>
                                        <p:tgtEl>
                                          <p:spTgt spid="55"/>
                                        </p:tgtEl>
                                        <p:attrNameLst>
                                          <p:attrName>r</p:attrName>
                                        </p:attrNameLst>
                                      </p:cBhvr>
                                    </p:animRot>
                                    <p:animRot by="240000">
                                      <p:cBhvr>
                                        <p:cTn id="135" dur="200" fill="hold">
                                          <p:stCondLst>
                                            <p:cond delay="400"/>
                                          </p:stCondLst>
                                        </p:cTn>
                                        <p:tgtEl>
                                          <p:spTgt spid="55"/>
                                        </p:tgtEl>
                                        <p:attrNameLst>
                                          <p:attrName>r</p:attrName>
                                        </p:attrNameLst>
                                      </p:cBhvr>
                                    </p:animRot>
                                    <p:animRot by="-240000">
                                      <p:cBhvr>
                                        <p:cTn id="136" dur="200" fill="hold">
                                          <p:stCondLst>
                                            <p:cond delay="600"/>
                                          </p:stCondLst>
                                        </p:cTn>
                                        <p:tgtEl>
                                          <p:spTgt spid="55"/>
                                        </p:tgtEl>
                                        <p:attrNameLst>
                                          <p:attrName>r</p:attrName>
                                        </p:attrNameLst>
                                      </p:cBhvr>
                                    </p:animRot>
                                    <p:animRot by="120000">
                                      <p:cBhvr>
                                        <p:cTn id="137" dur="200" fill="hold">
                                          <p:stCondLst>
                                            <p:cond delay="800"/>
                                          </p:stCondLst>
                                        </p:cTn>
                                        <p:tgtEl>
                                          <p:spTgt spid="55"/>
                                        </p:tgtEl>
                                        <p:attrNameLst>
                                          <p:attrName>r</p:attrName>
                                        </p:attrNameLst>
                                      </p:cBhvr>
                                    </p:animRot>
                                  </p:childTnLst>
                                </p:cTn>
                              </p:par>
                            </p:childTnLst>
                          </p:cTn>
                        </p:par>
                        <p:par>
                          <p:cTn id="138" fill="hold">
                            <p:stCondLst>
                              <p:cond delay="3000"/>
                            </p:stCondLst>
                            <p:childTnLst>
                              <p:par>
                                <p:cTn id="139" presetID="2" presetClass="entr" presetSubtype="4" fill="hold" nodeType="afterEffect">
                                  <p:stCondLst>
                                    <p:cond delay="0"/>
                                  </p:stCondLst>
                                  <p:childTnLst>
                                    <p:set>
                                      <p:cBhvr>
                                        <p:cTn id="140" dur="1" fill="hold">
                                          <p:stCondLst>
                                            <p:cond delay="0"/>
                                          </p:stCondLst>
                                        </p:cTn>
                                        <p:tgtEl>
                                          <p:spTgt spid="58"/>
                                        </p:tgtEl>
                                        <p:attrNameLst>
                                          <p:attrName>style.visibility</p:attrName>
                                        </p:attrNameLst>
                                      </p:cBhvr>
                                      <p:to>
                                        <p:strVal val="visible"/>
                                      </p:to>
                                    </p:set>
                                    <p:anim calcmode="lin" valueType="num">
                                      <p:cBhvr additive="base">
                                        <p:cTn id="141" dur="500" fill="hold"/>
                                        <p:tgtEl>
                                          <p:spTgt spid="58"/>
                                        </p:tgtEl>
                                        <p:attrNameLst>
                                          <p:attrName>ppt_x</p:attrName>
                                        </p:attrNameLst>
                                      </p:cBhvr>
                                      <p:tavLst>
                                        <p:tav tm="0">
                                          <p:val>
                                            <p:strVal val="#ppt_x"/>
                                          </p:val>
                                        </p:tav>
                                        <p:tav tm="100000">
                                          <p:val>
                                            <p:strVal val="#ppt_x"/>
                                          </p:val>
                                        </p:tav>
                                      </p:tavLst>
                                    </p:anim>
                                    <p:anim calcmode="lin" valueType="num">
                                      <p:cBhvr additive="base">
                                        <p:cTn id="14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21" grpId="0" animBg="1"/>
      <p:bldP spid="21" grpId="1"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p>
        </p:txBody>
      </p:sp>
      <p:graphicFrame>
        <p:nvGraphicFramePr>
          <p:cNvPr id="3" name="对象 2"/>
          <p:cNvGraphicFramePr>
            <a:graphicFrameLocks noChangeAspect="1"/>
          </p:cNvGraphicFramePr>
          <p:nvPr>
            <p:extLst>
              <p:ext uri="{D42A27DB-BD31-4B8C-83A1-F6EECF244321}">
                <p14:modId xmlns:p14="http://schemas.microsoft.com/office/powerpoint/2010/main" val="3461671809"/>
              </p:ext>
            </p:extLst>
          </p:nvPr>
        </p:nvGraphicFramePr>
        <p:xfrm>
          <a:off x="2053704" y="3429000"/>
          <a:ext cx="3454400" cy="2070100"/>
        </p:xfrm>
        <a:graphic>
          <a:graphicData uri="http://schemas.openxmlformats.org/presentationml/2006/ole">
            <mc:AlternateContent xmlns:mc="http://schemas.openxmlformats.org/markup-compatibility/2006">
              <mc:Choice xmlns:v="urn:schemas-microsoft-com:vml" Requires="v">
                <p:oleObj spid="_x0000_s74487" name="Equation" r:id="rId3" imgW="3454400" imgH="2070100" progId="Equation.DSMT4">
                  <p:embed/>
                </p:oleObj>
              </mc:Choice>
              <mc:Fallback>
                <p:oleObj name="Equation" r:id="rId3" imgW="3454400" imgH="2070100" progId="Equation.DSMT4">
                  <p:embed/>
                  <p:pic>
                    <p:nvPicPr>
                      <p:cNvPr id="0" name="Picture 26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3704" y="3429000"/>
                        <a:ext cx="3454400" cy="207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2841481" y="260648"/>
            <a:ext cx="2954655" cy="523220"/>
          </a:xfrm>
          <a:prstGeom prst="rect">
            <a:avLst/>
          </a:prstGeom>
          <a:noFill/>
        </p:spPr>
        <p:txBody>
          <a:bodyPr wrap="none" rtlCol="0">
            <a:spAutoFit/>
          </a:bodyPr>
          <a:lstStyle/>
          <a:p>
            <a:r>
              <a:rPr lang="en-US" altLang="zh-CN" sz="2800" b="1" dirty="0"/>
              <a:t>  </a:t>
            </a:r>
            <a:r>
              <a:rPr lang="zh-CN" altLang="zh-CN" sz="2800" b="1" dirty="0"/>
              <a:t>求解线性方程组</a:t>
            </a:r>
            <a:endParaRPr lang="zh-CN" altLang="en-US" sz="2800" b="1" dirty="0"/>
          </a:p>
        </p:txBody>
      </p:sp>
      <p:sp>
        <p:nvSpPr>
          <p:cNvPr id="9" name="TextBox 8"/>
          <p:cNvSpPr txBox="1"/>
          <p:nvPr/>
        </p:nvSpPr>
        <p:spPr>
          <a:xfrm>
            <a:off x="107504" y="2916813"/>
            <a:ext cx="2339102" cy="800219"/>
          </a:xfrm>
          <a:prstGeom prst="rect">
            <a:avLst/>
          </a:prstGeom>
          <a:noFill/>
        </p:spPr>
        <p:txBody>
          <a:bodyPr wrap="none" rtlCol="0">
            <a:spAutoFit/>
          </a:bodyPr>
          <a:lstStyle/>
          <a:p>
            <a:r>
              <a:rPr lang="zh-CN" altLang="zh-CN" sz="2800" b="1" dirty="0"/>
              <a:t>解：增广矩阵</a:t>
            </a:r>
          </a:p>
          <a:p>
            <a:endParaRPr lang="zh-CN" altLang="en-US" dirty="0"/>
          </a:p>
        </p:txBody>
      </p:sp>
      <p:grpSp>
        <p:nvGrpSpPr>
          <p:cNvPr id="26" name="组合 25"/>
          <p:cNvGrpSpPr/>
          <p:nvPr/>
        </p:nvGrpSpPr>
        <p:grpSpPr>
          <a:xfrm>
            <a:off x="2879848" y="836712"/>
            <a:ext cx="360040" cy="2019300"/>
            <a:chOff x="1115616" y="839788"/>
            <a:chExt cx="360040" cy="2019300"/>
          </a:xfrm>
        </p:grpSpPr>
        <p:sp>
          <p:nvSpPr>
            <p:cNvPr id="25" name="矩形 24"/>
            <p:cNvSpPr/>
            <p:nvPr/>
          </p:nvSpPr>
          <p:spPr>
            <a:xfrm>
              <a:off x="1115616" y="908720"/>
              <a:ext cx="360040" cy="18722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3832273001"/>
                </p:ext>
              </p:extLst>
            </p:nvPr>
          </p:nvGraphicFramePr>
          <p:xfrm>
            <a:off x="1187624" y="839788"/>
            <a:ext cx="215900" cy="2019300"/>
          </p:xfrm>
          <a:graphic>
            <a:graphicData uri="http://schemas.openxmlformats.org/presentationml/2006/ole">
              <mc:AlternateContent xmlns:mc="http://schemas.openxmlformats.org/markup-compatibility/2006">
                <mc:Choice xmlns:v="urn:schemas-microsoft-com:vml" Requires="v">
                  <p:oleObj spid="_x0000_s74488" name="Equation" r:id="rId5" imgW="215900" imgH="2019300" progId="Equation.DSMT4">
                    <p:embed/>
                  </p:oleObj>
                </mc:Choice>
                <mc:Fallback>
                  <p:oleObj name="Equation" r:id="rId5" imgW="215900" imgH="2019300" progId="Equation.DSMT4">
                    <p:embed/>
                    <p:pic>
                      <p:nvPicPr>
                        <p:cNvPr id="0" name="Picture 26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839788"/>
                          <a:ext cx="2159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4" name="组合 43"/>
          <p:cNvGrpSpPr/>
          <p:nvPr/>
        </p:nvGrpSpPr>
        <p:grpSpPr>
          <a:xfrm>
            <a:off x="3563888" y="836712"/>
            <a:ext cx="406400" cy="2019300"/>
            <a:chOff x="6660232" y="1553716"/>
            <a:chExt cx="406400" cy="2019300"/>
          </a:xfrm>
        </p:grpSpPr>
        <p:sp>
          <p:nvSpPr>
            <p:cNvPr id="30" name="矩形 29"/>
            <p:cNvSpPr/>
            <p:nvPr/>
          </p:nvSpPr>
          <p:spPr>
            <a:xfrm>
              <a:off x="6732240" y="1583857"/>
              <a:ext cx="324000" cy="18722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1878034648"/>
                </p:ext>
              </p:extLst>
            </p:nvPr>
          </p:nvGraphicFramePr>
          <p:xfrm>
            <a:off x="6660232" y="1553716"/>
            <a:ext cx="406400" cy="2019300"/>
          </p:xfrm>
          <a:graphic>
            <a:graphicData uri="http://schemas.openxmlformats.org/presentationml/2006/ole">
              <mc:AlternateContent xmlns:mc="http://schemas.openxmlformats.org/markup-compatibility/2006">
                <mc:Choice xmlns:v="urn:schemas-microsoft-com:vml" Requires="v">
                  <p:oleObj spid="_x0000_s74489" name="Equation" r:id="rId7" imgW="406400" imgH="2019300" progId="Equation.DSMT4">
                    <p:embed/>
                  </p:oleObj>
                </mc:Choice>
                <mc:Fallback>
                  <p:oleObj name="Equation" r:id="rId7" imgW="406400" imgH="2019300" progId="Equation.DSMT4">
                    <p:embed/>
                    <p:pic>
                      <p:nvPicPr>
                        <p:cNvPr id="0" name="Picture 26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1553716"/>
                          <a:ext cx="4064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 name="组合 40"/>
          <p:cNvGrpSpPr/>
          <p:nvPr/>
        </p:nvGrpSpPr>
        <p:grpSpPr>
          <a:xfrm>
            <a:off x="4211960" y="886023"/>
            <a:ext cx="395287" cy="1966913"/>
            <a:chOff x="6408961" y="3550319"/>
            <a:chExt cx="395287" cy="1966913"/>
          </a:xfrm>
        </p:grpSpPr>
        <p:sp>
          <p:nvSpPr>
            <p:cNvPr id="31" name="矩形 30"/>
            <p:cNvSpPr/>
            <p:nvPr/>
          </p:nvSpPr>
          <p:spPr>
            <a:xfrm>
              <a:off x="6444208" y="3573016"/>
              <a:ext cx="324000" cy="187220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2513304997"/>
                </p:ext>
              </p:extLst>
            </p:nvPr>
          </p:nvGraphicFramePr>
          <p:xfrm>
            <a:off x="6408961" y="3550319"/>
            <a:ext cx="395287" cy="1966913"/>
          </p:xfrm>
          <a:graphic>
            <a:graphicData uri="http://schemas.openxmlformats.org/presentationml/2006/ole">
              <mc:AlternateContent xmlns:mc="http://schemas.openxmlformats.org/markup-compatibility/2006">
                <mc:Choice xmlns:v="urn:schemas-microsoft-com:vml" Requires="v">
                  <p:oleObj spid="_x0000_s74490" name="Equation" r:id="rId9" imgW="406400" imgH="2019300" progId="Equation.DSMT4">
                    <p:embed/>
                  </p:oleObj>
                </mc:Choice>
                <mc:Fallback>
                  <p:oleObj name="Equation" r:id="rId9" imgW="406400" imgH="2019300" progId="Equation.DSMT4">
                    <p:embed/>
                    <p:pic>
                      <p:nvPicPr>
                        <p:cNvPr id="0" name="Picture 26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8961" y="3550319"/>
                          <a:ext cx="395287" cy="196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 name="组合 39"/>
          <p:cNvGrpSpPr/>
          <p:nvPr/>
        </p:nvGrpSpPr>
        <p:grpSpPr>
          <a:xfrm>
            <a:off x="4811886" y="873029"/>
            <a:ext cx="407987" cy="1979907"/>
            <a:chOff x="1907704" y="3897018"/>
            <a:chExt cx="407987" cy="1979907"/>
          </a:xfrm>
        </p:grpSpPr>
        <p:sp>
          <p:nvSpPr>
            <p:cNvPr id="33" name="矩形 32"/>
            <p:cNvSpPr/>
            <p:nvPr/>
          </p:nvSpPr>
          <p:spPr>
            <a:xfrm>
              <a:off x="1979712" y="3897018"/>
              <a:ext cx="324000"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8" name="对象 37"/>
            <p:cNvGraphicFramePr>
              <a:graphicFrameLocks noChangeAspect="1"/>
            </p:cNvGraphicFramePr>
            <p:nvPr>
              <p:extLst>
                <p:ext uri="{D42A27DB-BD31-4B8C-83A1-F6EECF244321}">
                  <p14:modId xmlns:p14="http://schemas.microsoft.com/office/powerpoint/2010/main" val="3126163086"/>
                </p:ext>
              </p:extLst>
            </p:nvPr>
          </p:nvGraphicFramePr>
          <p:xfrm>
            <a:off x="1907704" y="3910013"/>
            <a:ext cx="407987" cy="1966912"/>
          </p:xfrm>
          <a:graphic>
            <a:graphicData uri="http://schemas.openxmlformats.org/presentationml/2006/ole">
              <mc:AlternateContent xmlns:mc="http://schemas.openxmlformats.org/markup-compatibility/2006">
                <mc:Choice xmlns:v="urn:schemas-microsoft-com:vml" Requires="v">
                  <p:oleObj spid="_x0000_s74491" name="Equation" r:id="rId11" imgW="419100" imgH="2019300" progId="Equation.DSMT4">
                    <p:embed/>
                  </p:oleObj>
                </mc:Choice>
                <mc:Fallback>
                  <p:oleObj name="Equation" r:id="rId11" imgW="419100" imgH="2019300" progId="Equation.DSMT4">
                    <p:embed/>
                    <p:pic>
                      <p:nvPicPr>
                        <p:cNvPr id="0" name="Picture 26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7704" y="3910013"/>
                          <a:ext cx="407987" cy="196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5" name="组合 44"/>
          <p:cNvGrpSpPr/>
          <p:nvPr/>
        </p:nvGrpSpPr>
        <p:grpSpPr>
          <a:xfrm>
            <a:off x="5904184" y="836712"/>
            <a:ext cx="324000" cy="2019300"/>
            <a:chOff x="899592" y="3861048"/>
            <a:chExt cx="324000" cy="2019300"/>
          </a:xfrm>
        </p:grpSpPr>
        <p:sp>
          <p:nvSpPr>
            <p:cNvPr id="34" name="矩形 33"/>
            <p:cNvSpPr/>
            <p:nvPr/>
          </p:nvSpPr>
          <p:spPr>
            <a:xfrm>
              <a:off x="899592" y="3897018"/>
              <a:ext cx="324000" cy="18722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3" name="对象 42"/>
            <p:cNvGraphicFramePr>
              <a:graphicFrameLocks noChangeAspect="1"/>
            </p:cNvGraphicFramePr>
            <p:nvPr>
              <p:extLst>
                <p:ext uri="{D42A27DB-BD31-4B8C-83A1-F6EECF244321}">
                  <p14:modId xmlns:p14="http://schemas.microsoft.com/office/powerpoint/2010/main" val="343893710"/>
                </p:ext>
              </p:extLst>
            </p:nvPr>
          </p:nvGraphicFramePr>
          <p:xfrm>
            <a:off x="971724" y="3861048"/>
            <a:ext cx="215900" cy="2019300"/>
          </p:xfrm>
          <a:graphic>
            <a:graphicData uri="http://schemas.openxmlformats.org/presentationml/2006/ole">
              <mc:AlternateContent xmlns:mc="http://schemas.openxmlformats.org/markup-compatibility/2006">
                <mc:Choice xmlns:v="urn:schemas-microsoft-com:vml" Requires="v">
                  <p:oleObj spid="_x0000_s74492" name="Equation" r:id="rId13" imgW="215900" imgH="2019300" progId="Equation.DSMT4">
                    <p:embed/>
                  </p:oleObj>
                </mc:Choice>
                <mc:Fallback>
                  <p:oleObj name="Equation" r:id="rId13" imgW="215900" imgH="2019300" progId="Equation.DSMT4">
                    <p:embed/>
                    <p:pic>
                      <p:nvPicPr>
                        <p:cNvPr id="0" name="Picture 26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724" y="3861048"/>
                          <a:ext cx="2159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9" name="对象 88"/>
          <p:cNvGraphicFramePr>
            <a:graphicFrameLocks noChangeAspect="1"/>
          </p:cNvGraphicFramePr>
          <p:nvPr>
            <p:extLst>
              <p:ext uri="{D42A27DB-BD31-4B8C-83A1-F6EECF244321}">
                <p14:modId xmlns:p14="http://schemas.microsoft.com/office/powerpoint/2010/main" val="2670084136"/>
              </p:ext>
            </p:extLst>
          </p:nvPr>
        </p:nvGraphicFramePr>
        <p:xfrm>
          <a:off x="2720975" y="765175"/>
          <a:ext cx="3340100" cy="2159000"/>
        </p:xfrm>
        <a:graphic>
          <a:graphicData uri="http://schemas.openxmlformats.org/presentationml/2006/ole">
            <mc:AlternateContent xmlns:mc="http://schemas.openxmlformats.org/markup-compatibility/2006">
              <mc:Choice xmlns:v="urn:schemas-microsoft-com:vml" Requires="v">
                <p:oleObj spid="_x0000_s74493" name="Equation" r:id="rId15" imgW="3340100" imgH="2159000" progId="Equation.DSMT4">
                  <p:embed/>
                </p:oleObj>
              </mc:Choice>
              <mc:Fallback>
                <p:oleObj name="Equation" r:id="rId15" imgW="3340100" imgH="2159000" progId="Equation.DSMT4">
                  <p:embed/>
                  <p:pic>
                    <p:nvPicPr>
                      <p:cNvPr id="0" name="Picture 26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20975" y="765175"/>
                        <a:ext cx="3340100"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 name="对象 89"/>
          <p:cNvGraphicFramePr>
            <a:graphicFrameLocks noChangeAspect="1"/>
          </p:cNvGraphicFramePr>
          <p:nvPr>
            <p:extLst>
              <p:ext uri="{D42A27DB-BD31-4B8C-83A1-F6EECF244321}">
                <p14:modId xmlns:p14="http://schemas.microsoft.com/office/powerpoint/2010/main" val="1791596293"/>
              </p:ext>
            </p:extLst>
          </p:nvPr>
        </p:nvGraphicFramePr>
        <p:xfrm>
          <a:off x="3564508" y="885825"/>
          <a:ext cx="395288" cy="1966913"/>
        </p:xfrm>
        <a:graphic>
          <a:graphicData uri="http://schemas.openxmlformats.org/presentationml/2006/ole">
            <mc:AlternateContent xmlns:mc="http://schemas.openxmlformats.org/markup-compatibility/2006">
              <mc:Choice xmlns:v="urn:schemas-microsoft-com:vml" Requires="v">
                <p:oleObj spid="_x0000_s74494" name="Equation" r:id="rId17" imgW="406400" imgH="2019300" progId="Equation.DSMT4">
                  <p:embed/>
                </p:oleObj>
              </mc:Choice>
              <mc:Fallback>
                <p:oleObj name="Equation" r:id="rId17" imgW="406400" imgH="2019300" progId="Equation.DSMT4">
                  <p:embed/>
                  <p:pic>
                    <p:nvPicPr>
                      <p:cNvPr id="0" name="Picture 265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4508" y="885825"/>
                        <a:ext cx="395288" cy="196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 name="对象 90"/>
          <p:cNvGraphicFramePr>
            <a:graphicFrameLocks noChangeAspect="1"/>
          </p:cNvGraphicFramePr>
          <p:nvPr>
            <p:extLst>
              <p:ext uri="{D42A27DB-BD31-4B8C-83A1-F6EECF244321}">
                <p14:modId xmlns:p14="http://schemas.microsoft.com/office/powerpoint/2010/main" val="4251566438"/>
              </p:ext>
            </p:extLst>
          </p:nvPr>
        </p:nvGraphicFramePr>
        <p:xfrm>
          <a:off x="4212530" y="885825"/>
          <a:ext cx="395288" cy="1966913"/>
        </p:xfrm>
        <a:graphic>
          <a:graphicData uri="http://schemas.openxmlformats.org/presentationml/2006/ole">
            <mc:AlternateContent xmlns:mc="http://schemas.openxmlformats.org/markup-compatibility/2006">
              <mc:Choice xmlns:v="urn:schemas-microsoft-com:vml" Requires="v">
                <p:oleObj spid="_x0000_s74495" name="Equation" r:id="rId19" imgW="406400" imgH="2019300" progId="Equation.DSMT4">
                  <p:embed/>
                </p:oleObj>
              </mc:Choice>
              <mc:Fallback>
                <p:oleObj name="Equation" r:id="rId19" imgW="406400" imgH="2019300" progId="Equation.DSMT4">
                  <p:embed/>
                  <p:pic>
                    <p:nvPicPr>
                      <p:cNvPr id="0" name="Picture 265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12530" y="885825"/>
                        <a:ext cx="395288" cy="196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 name="对象 91"/>
          <p:cNvGraphicFramePr>
            <a:graphicFrameLocks noChangeAspect="1"/>
          </p:cNvGraphicFramePr>
          <p:nvPr>
            <p:extLst>
              <p:ext uri="{D42A27DB-BD31-4B8C-83A1-F6EECF244321}">
                <p14:modId xmlns:p14="http://schemas.microsoft.com/office/powerpoint/2010/main" val="592367620"/>
              </p:ext>
            </p:extLst>
          </p:nvPr>
        </p:nvGraphicFramePr>
        <p:xfrm>
          <a:off x="4812084" y="885825"/>
          <a:ext cx="407988" cy="1966913"/>
        </p:xfrm>
        <a:graphic>
          <a:graphicData uri="http://schemas.openxmlformats.org/presentationml/2006/ole">
            <mc:AlternateContent xmlns:mc="http://schemas.openxmlformats.org/markup-compatibility/2006">
              <mc:Choice xmlns:v="urn:schemas-microsoft-com:vml" Requires="v">
                <p:oleObj spid="_x0000_s74496" name="Equation" r:id="rId21" imgW="419100" imgH="2019300" progId="Equation.DSMT4">
                  <p:embed/>
                </p:oleObj>
              </mc:Choice>
              <mc:Fallback>
                <p:oleObj name="Equation" r:id="rId21" imgW="419100" imgH="2019300" progId="Equation.DSMT4">
                  <p:embed/>
                  <p:pic>
                    <p:nvPicPr>
                      <p:cNvPr id="0" name="Picture 266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12084" y="885825"/>
                        <a:ext cx="407988" cy="196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 name="对象 92"/>
          <p:cNvGraphicFramePr>
            <a:graphicFrameLocks noChangeAspect="1"/>
          </p:cNvGraphicFramePr>
          <p:nvPr>
            <p:extLst>
              <p:ext uri="{D42A27DB-BD31-4B8C-83A1-F6EECF244321}">
                <p14:modId xmlns:p14="http://schemas.microsoft.com/office/powerpoint/2010/main" val="1681719589"/>
              </p:ext>
            </p:extLst>
          </p:nvPr>
        </p:nvGraphicFramePr>
        <p:xfrm>
          <a:off x="5976316" y="833438"/>
          <a:ext cx="215900" cy="2019300"/>
        </p:xfrm>
        <a:graphic>
          <a:graphicData uri="http://schemas.openxmlformats.org/presentationml/2006/ole">
            <mc:AlternateContent xmlns:mc="http://schemas.openxmlformats.org/markup-compatibility/2006">
              <mc:Choice xmlns:v="urn:schemas-microsoft-com:vml" Requires="v">
                <p:oleObj spid="_x0000_s74497" name="Equation" r:id="rId23" imgW="215900" imgH="2019300" progId="Equation.DSMT4">
                  <p:embed/>
                </p:oleObj>
              </mc:Choice>
              <mc:Fallback>
                <p:oleObj name="Equation" r:id="rId23" imgW="215900" imgH="2019300" progId="Equation.DSMT4">
                  <p:embed/>
                  <p:pic>
                    <p:nvPicPr>
                      <p:cNvPr id="0" name="Picture 266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76316" y="833438"/>
                        <a:ext cx="2159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 name="对象 93"/>
          <p:cNvGraphicFramePr>
            <a:graphicFrameLocks noChangeAspect="1"/>
          </p:cNvGraphicFramePr>
          <p:nvPr>
            <p:extLst>
              <p:ext uri="{D42A27DB-BD31-4B8C-83A1-F6EECF244321}">
                <p14:modId xmlns:p14="http://schemas.microsoft.com/office/powerpoint/2010/main" val="152998822"/>
              </p:ext>
            </p:extLst>
          </p:nvPr>
        </p:nvGraphicFramePr>
        <p:xfrm>
          <a:off x="2570336" y="3429000"/>
          <a:ext cx="3225800" cy="2070100"/>
        </p:xfrm>
        <a:graphic>
          <a:graphicData uri="http://schemas.openxmlformats.org/presentationml/2006/ole">
            <mc:AlternateContent xmlns:mc="http://schemas.openxmlformats.org/markup-compatibility/2006">
              <mc:Choice xmlns:v="urn:schemas-microsoft-com:vml" Requires="v">
                <p:oleObj spid="_x0000_s74498" name="Equation" r:id="rId25" imgW="3225800" imgH="2070100" progId="Equation.DSMT4">
                  <p:embed/>
                </p:oleObj>
              </mc:Choice>
              <mc:Fallback>
                <p:oleObj name="Equation" r:id="rId25" imgW="3225800" imgH="2070100" progId="Equation.DSMT4">
                  <p:embed/>
                  <p:pic>
                    <p:nvPicPr>
                      <p:cNvPr id="0" name="Picture 266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70336" y="3429000"/>
                        <a:ext cx="3225800" cy="207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455016490"/>
              </p:ext>
            </p:extLst>
          </p:nvPr>
        </p:nvGraphicFramePr>
        <p:xfrm>
          <a:off x="2951980" y="836712"/>
          <a:ext cx="215900" cy="2019300"/>
        </p:xfrm>
        <a:graphic>
          <a:graphicData uri="http://schemas.openxmlformats.org/presentationml/2006/ole">
            <mc:AlternateContent xmlns:mc="http://schemas.openxmlformats.org/markup-compatibility/2006">
              <mc:Choice xmlns:v="urn:schemas-microsoft-com:vml" Requires="v">
                <p:oleObj spid="_x0000_s74499" name="Equation" r:id="rId27" imgW="215900" imgH="2019300" progId="Equation.DSMT4">
                  <p:embed/>
                </p:oleObj>
              </mc:Choice>
              <mc:Fallback>
                <p:oleObj name="Equation" r:id="rId27" imgW="215900" imgH="2019300" progId="Equation.DSMT4">
                  <p:embed/>
                  <p:pic>
                    <p:nvPicPr>
                      <p:cNvPr id="0" name="Picture 26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1980" y="836712"/>
                        <a:ext cx="2159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Box 34"/>
          <p:cNvSpPr txBox="1"/>
          <p:nvPr/>
        </p:nvSpPr>
        <p:spPr>
          <a:xfrm>
            <a:off x="467544" y="674693"/>
            <a:ext cx="1908212" cy="1098123"/>
          </a:xfrm>
          <a:prstGeom prst="rect">
            <a:avLst/>
          </a:prstGeom>
          <a:noFill/>
        </p:spPr>
        <p:txBody>
          <a:bodyPr wrap="square" rtlCol="0">
            <a:prstTxWarp prst="textCanUp">
              <a:avLst/>
            </a:prstTxWarp>
            <a:spAutoFit/>
          </a:bodyPr>
          <a:lstStyle/>
          <a:p>
            <a:r>
              <a:rPr lang="zh-CN" altLang="en-US" sz="2800" b="1" dirty="0">
                <a:solidFill>
                  <a:schemeClr val="accent1">
                    <a:lumMod val="75000"/>
                  </a:schemeClr>
                </a:solidFill>
                <a:latin typeface="+mn-ea"/>
                <a:cs typeface="Times New Roman" pitchFamily="18" charset="0"/>
              </a:rPr>
              <a:t>例题</a:t>
            </a:r>
            <a:r>
              <a:rPr lang="en-US" altLang="zh-CN" sz="2800" b="1" dirty="0">
                <a:solidFill>
                  <a:schemeClr val="accent1">
                    <a:lumMod val="75000"/>
                  </a:schemeClr>
                </a:solidFill>
                <a:latin typeface="+mn-ea"/>
                <a:cs typeface="Times New Roman" pitchFamily="18" charset="0"/>
              </a:rPr>
              <a:t>2</a:t>
            </a:r>
            <a:endParaRPr lang="zh-CN" altLang="en-US" sz="2800" dirty="0">
              <a:latin typeface="+mn-ea"/>
            </a:endParaRPr>
          </a:p>
        </p:txBody>
      </p:sp>
      <p:sp>
        <p:nvSpPr>
          <p:cNvPr id="37" name="副标题 5"/>
          <p:cNvSpPr>
            <a:spLocks noGrp="1"/>
          </p:cNvSpPr>
          <p:nvPr>
            <p:ph type="subTitle" idx="1"/>
          </p:nvPr>
        </p:nvSpPr>
        <p:spPr/>
        <p:txBody>
          <a:bodyPr/>
          <a:lstStyle/>
          <a:p>
            <a:endParaRPr lang="en-US" altLang="zh-CN" sz="4000" dirty="0">
              <a:latin typeface="黑体" pitchFamily="49" charset="-122"/>
              <a:ea typeface="黑体" pitchFamily="49" charset="-122"/>
            </a:endParaRPr>
          </a:p>
          <a:p>
            <a:endParaRPr lang="en-US" altLang="zh-CN" sz="4000" dirty="0">
              <a:latin typeface="黑体" pitchFamily="49" charset="-122"/>
              <a:ea typeface="黑体" pitchFamily="49" charset="-122"/>
            </a:endParaRPr>
          </a:p>
          <a:p>
            <a:r>
              <a:rPr lang="zh-CN" altLang="en-US" sz="3600" dirty="0">
                <a:latin typeface="黑体" pitchFamily="49" charset="-122"/>
                <a:ea typeface="黑体" pitchFamily="49" charset="-122"/>
              </a:rPr>
              <a:t>引</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例</a:t>
            </a:r>
            <a:endParaRPr lang="en-US" altLang="zh-CN" sz="3600" dirty="0">
              <a:latin typeface="黑体" pitchFamily="49" charset="-122"/>
              <a:ea typeface="黑体" pitchFamily="49" charset="-122"/>
            </a:endParaRPr>
          </a:p>
        </p:txBody>
      </p:sp>
    </p:spTree>
    <p:extLst>
      <p:ext uri="{BB962C8B-B14F-4D97-AF65-F5344CB8AC3E}">
        <p14:creationId xmlns:p14="http://schemas.microsoft.com/office/powerpoint/2010/main" val="210103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750" fill="hold"/>
                                        <p:tgtEl>
                                          <p:spTgt spid="35"/>
                                        </p:tgtEl>
                                        <p:attrNameLst>
                                          <p:attrName>ppt_w</p:attrName>
                                        </p:attrNameLst>
                                      </p:cBhvr>
                                      <p:tavLst>
                                        <p:tav tm="0">
                                          <p:val>
                                            <p:fltVal val="0"/>
                                          </p:val>
                                        </p:tav>
                                        <p:tav tm="100000">
                                          <p:val>
                                            <p:strVal val="#ppt_w"/>
                                          </p:val>
                                        </p:tav>
                                      </p:tavLst>
                                    </p:anim>
                                    <p:anim calcmode="lin" valueType="num">
                                      <p:cBhvr>
                                        <p:cTn id="8" dur="750" fill="hold"/>
                                        <p:tgtEl>
                                          <p:spTgt spid="35"/>
                                        </p:tgtEl>
                                        <p:attrNameLst>
                                          <p:attrName>ppt_h</p:attrName>
                                        </p:attrNameLst>
                                      </p:cBhvr>
                                      <p:tavLst>
                                        <p:tav tm="0">
                                          <p:val>
                                            <p:fltVal val="0"/>
                                          </p:val>
                                        </p:tav>
                                        <p:tav tm="100000">
                                          <p:val>
                                            <p:strVal val="#ppt_h"/>
                                          </p:val>
                                        </p:tav>
                                      </p:tavLst>
                                    </p:anim>
                                    <p:anim calcmode="lin" valueType="num">
                                      <p:cBhvr>
                                        <p:cTn id="9" dur="750" fill="hold"/>
                                        <p:tgtEl>
                                          <p:spTgt spid="35"/>
                                        </p:tgtEl>
                                        <p:attrNameLst>
                                          <p:attrName>style.rotation</p:attrName>
                                        </p:attrNameLst>
                                      </p:cBhvr>
                                      <p:tavLst>
                                        <p:tav tm="0">
                                          <p:val>
                                            <p:fltVal val="90"/>
                                          </p:val>
                                        </p:tav>
                                        <p:tav tm="100000">
                                          <p:val>
                                            <p:fltVal val="0"/>
                                          </p:val>
                                        </p:tav>
                                      </p:tavLst>
                                    </p:anim>
                                    <p:animEffect transition="in" filter="fade">
                                      <p:cBhvr>
                                        <p:cTn id="10" dur="75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wipe(left)">
                                      <p:cBhvr>
                                        <p:cTn id="19" dur="500"/>
                                        <p:tgtEl>
                                          <p:spTgt spid="89"/>
                                        </p:tgtEl>
                                      </p:cBhvr>
                                    </p:animEffect>
                                  </p:childTnLst>
                                </p:cTn>
                              </p:par>
                              <p:par>
                                <p:cTn id="20" presetID="22" presetClass="entr" presetSubtype="8"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22" presetClass="entr" presetSubtype="8"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wipe(left)">
                                      <p:cBhvr>
                                        <p:cTn id="25" dur="500"/>
                                        <p:tgtEl>
                                          <p:spTgt spid="90"/>
                                        </p:tgtEl>
                                      </p:cBhvr>
                                    </p:animEffect>
                                  </p:childTnLst>
                                </p:cTn>
                              </p:par>
                              <p:par>
                                <p:cTn id="26" presetID="22" presetClass="entr" presetSubtype="8" fill="hold" nodeType="with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wipe(left)">
                                      <p:cBhvr>
                                        <p:cTn id="28" dur="500"/>
                                        <p:tgtEl>
                                          <p:spTgt spid="91"/>
                                        </p:tgtEl>
                                      </p:cBhvr>
                                    </p:animEffect>
                                  </p:childTnLst>
                                </p:cTn>
                              </p:par>
                              <p:par>
                                <p:cTn id="29" presetID="22" presetClass="entr" presetSubtype="8" fill="hold"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wipe(left)">
                                      <p:cBhvr>
                                        <p:cTn id="31" dur="500"/>
                                        <p:tgtEl>
                                          <p:spTgt spid="92"/>
                                        </p:tgtEl>
                                      </p:cBhvr>
                                    </p:animEffect>
                                  </p:childTnLst>
                                </p:cTn>
                              </p:par>
                              <p:par>
                                <p:cTn id="32" presetID="22" presetClass="entr" presetSubtype="8" fill="hold" nodeType="with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wipe(left)">
                                      <p:cBhvr>
                                        <p:cTn id="34" dur="500"/>
                                        <p:tgtEl>
                                          <p:spTgt spid="9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par>
                          <p:cTn id="44" fill="hold">
                            <p:stCondLst>
                              <p:cond delay="1000"/>
                            </p:stCondLst>
                            <p:childTnLst>
                              <p:par>
                                <p:cTn id="45" presetID="1"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par>
                          <p:cTn id="47" fill="hold">
                            <p:stCondLst>
                              <p:cond delay="1000"/>
                            </p:stCondLst>
                            <p:childTnLst>
                              <p:par>
                                <p:cTn id="48" presetID="42" presetClass="path" presetSubtype="0" accel="50000" decel="50000" fill="hold" nodeType="afterEffect">
                                  <p:stCondLst>
                                    <p:cond delay="0"/>
                                  </p:stCondLst>
                                  <p:childTnLst>
                                    <p:animMotion origin="layout" path="M 1.38889E-6 -2.96296E-6 L 1.38889E-6 0.37778 " pathEditMode="relative" rAng="0" ptsTypes="AA">
                                      <p:cBhvr>
                                        <p:cTn id="49" dur="2000" fill="hold"/>
                                        <p:tgtEl>
                                          <p:spTgt spid="26"/>
                                        </p:tgtEl>
                                        <p:attrNameLst>
                                          <p:attrName>ppt_x</p:attrName>
                                          <p:attrName>ppt_y</p:attrName>
                                        </p:attrNameLst>
                                      </p:cBhvr>
                                      <p:rCtr x="0" y="18889"/>
                                    </p:animMotion>
                                  </p:childTnLst>
                                </p:cTn>
                              </p:par>
                            </p:childTnLst>
                          </p:cTn>
                        </p:par>
                        <p:par>
                          <p:cTn id="50" fill="hold">
                            <p:stCondLst>
                              <p:cond delay="3000"/>
                            </p:stCondLst>
                            <p:childTnLst>
                              <p:par>
                                <p:cTn id="51" presetID="1" presetClass="entr" presetSubtype="0" fill="hold"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par>
                          <p:cTn id="53" fill="hold">
                            <p:stCondLst>
                              <p:cond delay="3000"/>
                            </p:stCondLst>
                            <p:childTnLst>
                              <p:par>
                                <p:cTn id="54" presetID="42" presetClass="path" presetSubtype="0" accel="50000" decel="50000" fill="hold" nodeType="afterEffect">
                                  <p:stCondLst>
                                    <p:cond delay="0"/>
                                  </p:stCondLst>
                                  <p:childTnLst>
                                    <p:animMotion origin="layout" path="M 8.33333E-7 -2.96296E-6 L -0.01441 0.37778 " pathEditMode="relative" rAng="0" ptsTypes="AA">
                                      <p:cBhvr>
                                        <p:cTn id="55" dur="2400" fill="hold"/>
                                        <p:tgtEl>
                                          <p:spTgt spid="44"/>
                                        </p:tgtEl>
                                        <p:attrNameLst>
                                          <p:attrName>ppt_x</p:attrName>
                                          <p:attrName>ppt_y</p:attrName>
                                        </p:attrNameLst>
                                      </p:cBhvr>
                                      <p:rCtr x="-729" y="18889"/>
                                    </p:animMotion>
                                  </p:childTnLst>
                                </p:cTn>
                              </p:par>
                              <p:par>
                                <p:cTn id="56" presetID="1" presetClass="entr" presetSubtype="0"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childTnLst>
                                </p:cTn>
                              </p:par>
                              <p:par>
                                <p:cTn id="58" presetID="42" presetClass="path" presetSubtype="0" accel="50000" decel="50000" fill="hold" nodeType="withEffect">
                                  <p:stCondLst>
                                    <p:cond delay="0"/>
                                  </p:stCondLst>
                                  <p:childTnLst>
                                    <p:animMotion origin="layout" path="M 3.88889E-6 -3.7037E-6 L -0.01771 0.37454 " pathEditMode="relative" rAng="0" ptsTypes="AA">
                                      <p:cBhvr>
                                        <p:cTn id="59" dur="2000" fill="hold"/>
                                        <p:tgtEl>
                                          <p:spTgt spid="41"/>
                                        </p:tgtEl>
                                        <p:attrNameLst>
                                          <p:attrName>ppt_x</p:attrName>
                                          <p:attrName>ppt_y</p:attrName>
                                        </p:attrNameLst>
                                      </p:cBhvr>
                                      <p:rCtr x="-885" y="18727"/>
                                    </p:animMotion>
                                  </p:childTnLst>
                                </p:cTn>
                              </p:par>
                              <p:par>
                                <p:cTn id="60" presetID="1" presetClass="entr" presetSubtype="0"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par>
                                <p:cTn id="62" presetID="42" presetClass="path" presetSubtype="0" accel="50000" decel="50000" fill="hold" nodeType="withEffect">
                                  <p:stCondLst>
                                    <p:cond delay="0"/>
                                  </p:stCondLst>
                                  <p:childTnLst>
                                    <p:animMotion origin="layout" path="M 5E-6 2.22222E-6 L -0.02483 0.37546 " pathEditMode="relative" rAng="0" ptsTypes="AA">
                                      <p:cBhvr>
                                        <p:cTn id="63" dur="2000" fill="hold"/>
                                        <p:tgtEl>
                                          <p:spTgt spid="40"/>
                                        </p:tgtEl>
                                        <p:attrNameLst>
                                          <p:attrName>ppt_x</p:attrName>
                                          <p:attrName>ppt_y</p:attrName>
                                        </p:attrNameLst>
                                      </p:cBhvr>
                                      <p:rCtr x="-1250" y="18773"/>
                                    </p:animMotion>
                                  </p:childTnLst>
                                </p:cTn>
                              </p:par>
                              <p:par>
                                <p:cTn id="64" presetID="1" presetClass="entr" presetSubtype="0" fill="hold" nodeType="withEffect">
                                  <p:stCondLst>
                                    <p:cond delay="0"/>
                                  </p:stCondLst>
                                  <p:childTnLst>
                                    <p:set>
                                      <p:cBhvr>
                                        <p:cTn id="65" dur="1" fill="hold">
                                          <p:stCondLst>
                                            <p:cond delay="0"/>
                                          </p:stCondLst>
                                        </p:cTn>
                                        <p:tgtEl>
                                          <p:spTgt spid="45"/>
                                        </p:tgtEl>
                                        <p:attrNameLst>
                                          <p:attrName>style.visibility</p:attrName>
                                        </p:attrNameLst>
                                      </p:cBhvr>
                                      <p:to>
                                        <p:strVal val="visible"/>
                                      </p:to>
                                    </p:set>
                                  </p:childTnLst>
                                </p:cTn>
                              </p:par>
                              <p:par>
                                <p:cTn id="66" presetID="42" presetClass="path" presetSubtype="0" accel="50000" decel="50000" fill="hold" nodeType="withEffect">
                                  <p:stCondLst>
                                    <p:cond delay="0"/>
                                  </p:stCondLst>
                                  <p:childTnLst>
                                    <p:animMotion origin="layout" path="M 1.94444E-6 -2.96296E-6 L -0.06893 0.37778 " pathEditMode="relative" rAng="0" ptsTypes="AA">
                                      <p:cBhvr>
                                        <p:cTn id="67" dur="2000" fill="hold"/>
                                        <p:tgtEl>
                                          <p:spTgt spid="45"/>
                                        </p:tgtEl>
                                        <p:attrNameLst>
                                          <p:attrName>ppt_x</p:attrName>
                                          <p:attrName>ppt_y</p:attrName>
                                        </p:attrNameLst>
                                      </p:cBhvr>
                                      <p:rCtr x="-3455" y="18889"/>
                                    </p:animMotion>
                                  </p:childTnLst>
                                </p:cTn>
                              </p:par>
                              <p:par>
                                <p:cTn id="68" presetID="22" presetClass="entr" presetSubtype="8" fill="hold" nodeType="with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wipe(left)">
                                      <p:cBhvr>
                                        <p:cTn id="7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p>
        </p:txBody>
      </p:sp>
      <p:graphicFrame>
        <p:nvGraphicFramePr>
          <p:cNvPr id="89103" name="Object 15"/>
          <p:cNvGraphicFramePr>
            <a:graphicFrameLocks noChangeAspect="1"/>
          </p:cNvGraphicFramePr>
          <p:nvPr/>
        </p:nvGraphicFramePr>
        <p:xfrm>
          <a:off x="0" y="428604"/>
          <a:ext cx="3568700" cy="1930400"/>
        </p:xfrm>
        <a:graphic>
          <a:graphicData uri="http://schemas.openxmlformats.org/presentationml/2006/ole">
            <mc:AlternateContent xmlns:mc="http://schemas.openxmlformats.org/markup-compatibility/2006">
              <mc:Choice xmlns:v="urn:schemas-microsoft-com:vml" Requires="v">
                <p:oleObj spid="_x0000_s89194" name="Equation" r:id="rId3" imgW="3568700" imgH="1930400" progId="Equation.DSMT4">
                  <p:embed/>
                </p:oleObj>
              </mc:Choice>
              <mc:Fallback>
                <p:oleObj name="Equation" r:id="rId3" imgW="3568700" imgH="1930400"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8604"/>
                        <a:ext cx="35687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4" name="Object 16"/>
          <p:cNvGraphicFramePr>
            <a:graphicFrameLocks noChangeAspect="1"/>
          </p:cNvGraphicFramePr>
          <p:nvPr/>
        </p:nvGraphicFramePr>
        <p:xfrm>
          <a:off x="3614738" y="-20638"/>
          <a:ext cx="4648200" cy="2400301"/>
        </p:xfrm>
        <a:graphic>
          <a:graphicData uri="http://schemas.openxmlformats.org/presentationml/2006/ole">
            <mc:AlternateContent xmlns:mc="http://schemas.openxmlformats.org/markup-compatibility/2006">
              <mc:Choice xmlns:v="urn:schemas-microsoft-com:vml" Requires="v">
                <p:oleObj spid="_x0000_s89195" name="Equation" r:id="rId5" imgW="4648200" imgH="2400300" progId="Equation.DSMT4">
                  <p:embed/>
                </p:oleObj>
              </mc:Choice>
              <mc:Fallback>
                <p:oleObj name="Equation" r:id="rId5" imgW="4648200" imgH="2400300" progId="Equation.DSMT4">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4738" y="-20638"/>
                        <a:ext cx="4648200" cy="2400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5" name="Object 17"/>
          <p:cNvGraphicFramePr>
            <a:graphicFrameLocks noChangeAspect="1"/>
          </p:cNvGraphicFramePr>
          <p:nvPr/>
        </p:nvGraphicFramePr>
        <p:xfrm>
          <a:off x="0" y="2357430"/>
          <a:ext cx="4279900" cy="1930400"/>
        </p:xfrm>
        <a:graphic>
          <a:graphicData uri="http://schemas.openxmlformats.org/presentationml/2006/ole">
            <mc:AlternateContent xmlns:mc="http://schemas.openxmlformats.org/markup-compatibility/2006">
              <mc:Choice xmlns:v="urn:schemas-microsoft-com:vml" Requires="v">
                <p:oleObj spid="_x0000_s89196" name="Equation" r:id="rId7" imgW="4279900" imgH="1930400" progId="Equation.DSMT4">
                  <p:embed/>
                </p:oleObj>
              </mc:Choice>
              <mc:Fallback>
                <p:oleObj name="Equation" r:id="rId7" imgW="4279900" imgH="1930400" progId="Equation.DSMT4">
                  <p:embed/>
                  <p:pic>
                    <p:nvPicPr>
                      <p:cNvPr id="0"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357430"/>
                        <a:ext cx="42799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6" name="Object 18"/>
          <p:cNvGraphicFramePr>
            <a:graphicFrameLocks noChangeAspect="1"/>
          </p:cNvGraphicFramePr>
          <p:nvPr/>
        </p:nvGraphicFramePr>
        <p:xfrm>
          <a:off x="4214813" y="2214563"/>
          <a:ext cx="4038600" cy="1930400"/>
        </p:xfrm>
        <a:graphic>
          <a:graphicData uri="http://schemas.openxmlformats.org/presentationml/2006/ole">
            <mc:AlternateContent xmlns:mc="http://schemas.openxmlformats.org/markup-compatibility/2006">
              <mc:Choice xmlns:v="urn:schemas-microsoft-com:vml" Requires="v">
                <p:oleObj spid="_x0000_s89197" name="Equation" r:id="rId9" imgW="4038600" imgH="1930400" progId="Equation.DSMT4">
                  <p:embed/>
                </p:oleObj>
              </mc:Choice>
              <mc:Fallback>
                <p:oleObj name="Equation" r:id="rId9" imgW="4038600" imgH="1930400" progId="Equation.DSMT4">
                  <p:embed/>
                  <p:pic>
                    <p:nvPicPr>
                      <p:cNvPr id="0" name="Picture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4813" y="2214563"/>
                        <a:ext cx="40386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8" name="Object 20"/>
          <p:cNvGraphicFramePr>
            <a:graphicFrameLocks noChangeAspect="1"/>
          </p:cNvGraphicFramePr>
          <p:nvPr/>
        </p:nvGraphicFramePr>
        <p:xfrm>
          <a:off x="142844" y="4214818"/>
          <a:ext cx="4127500" cy="1930400"/>
        </p:xfrm>
        <a:graphic>
          <a:graphicData uri="http://schemas.openxmlformats.org/presentationml/2006/ole">
            <mc:AlternateContent xmlns:mc="http://schemas.openxmlformats.org/markup-compatibility/2006">
              <mc:Choice xmlns:v="urn:schemas-microsoft-com:vml" Requires="v">
                <p:oleObj spid="_x0000_s89198" name="Equation" r:id="rId11" imgW="4127500" imgH="1930400" progId="Equation.DSMT4">
                  <p:embed/>
                </p:oleObj>
              </mc:Choice>
              <mc:Fallback>
                <p:oleObj name="Equation" r:id="rId11" imgW="4127500" imgH="1930400" progId="Equation.DSMT4">
                  <p:embed/>
                  <p:pic>
                    <p:nvPicPr>
                      <p:cNvPr id="0" name="Picture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844" y="4214818"/>
                        <a:ext cx="41275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9" name="Object 21"/>
          <p:cNvGraphicFramePr>
            <a:graphicFrameLocks noChangeAspect="1"/>
          </p:cNvGraphicFramePr>
          <p:nvPr/>
        </p:nvGraphicFramePr>
        <p:xfrm>
          <a:off x="4152900" y="4152900"/>
          <a:ext cx="4076700" cy="1930400"/>
        </p:xfrm>
        <a:graphic>
          <a:graphicData uri="http://schemas.openxmlformats.org/presentationml/2006/ole">
            <mc:AlternateContent xmlns:mc="http://schemas.openxmlformats.org/markup-compatibility/2006">
              <mc:Choice xmlns:v="urn:schemas-microsoft-com:vml" Requires="v">
                <p:oleObj spid="_x0000_s89199" name="Equation" r:id="rId13" imgW="4076700" imgH="1930400" progId="Equation.DSMT4">
                  <p:embed/>
                </p:oleObj>
              </mc:Choice>
              <mc:Fallback>
                <p:oleObj name="Equation" r:id="rId13" imgW="4076700" imgH="1930400" progId="Equation.DSMT4">
                  <p:embed/>
                  <p:pic>
                    <p:nvPicPr>
                      <p:cNvPr id="0" name="Picture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2900" y="4152900"/>
                        <a:ext cx="40767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7" name="组合 36"/>
          <p:cNvGrpSpPr/>
          <p:nvPr/>
        </p:nvGrpSpPr>
        <p:grpSpPr>
          <a:xfrm>
            <a:off x="5508104" y="4677122"/>
            <a:ext cx="2448272" cy="984126"/>
            <a:chOff x="5508104" y="4677122"/>
            <a:chExt cx="2448272" cy="984126"/>
          </a:xfrm>
        </p:grpSpPr>
        <p:cxnSp>
          <p:nvCxnSpPr>
            <p:cNvPr id="39" name="肘形连接符 38"/>
            <p:cNvCxnSpPr/>
            <p:nvPr/>
          </p:nvCxnSpPr>
          <p:spPr>
            <a:xfrm>
              <a:off x="5508104" y="4677122"/>
              <a:ext cx="914400" cy="457200"/>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a:off x="6380584" y="5133764"/>
              <a:ext cx="1575792" cy="527484"/>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500694" y="2714620"/>
            <a:ext cx="2448272" cy="984126"/>
            <a:chOff x="5508104" y="4677122"/>
            <a:chExt cx="2448272" cy="984126"/>
          </a:xfrm>
        </p:grpSpPr>
        <p:cxnSp>
          <p:nvCxnSpPr>
            <p:cNvPr id="42" name="肘形连接符 41"/>
            <p:cNvCxnSpPr/>
            <p:nvPr/>
          </p:nvCxnSpPr>
          <p:spPr>
            <a:xfrm>
              <a:off x="5508104" y="4677122"/>
              <a:ext cx="914400" cy="457200"/>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p:nvPr/>
          </p:nvCxnSpPr>
          <p:spPr>
            <a:xfrm>
              <a:off x="6380584" y="5133764"/>
              <a:ext cx="1575792" cy="527484"/>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副标题 5"/>
          <p:cNvSpPr>
            <a:spLocks noGrp="1"/>
          </p:cNvSpPr>
          <p:nvPr>
            <p:ph type="subTitle" idx="1"/>
          </p:nvPr>
        </p:nvSpPr>
        <p:spPr/>
        <p:txBody>
          <a:bodyPr/>
          <a:lstStyle/>
          <a:p>
            <a:endParaRPr lang="en-US" altLang="zh-CN" sz="4000" dirty="0">
              <a:latin typeface="黑体" pitchFamily="49" charset="-122"/>
              <a:ea typeface="黑体" pitchFamily="49" charset="-122"/>
            </a:endParaRPr>
          </a:p>
          <a:p>
            <a:endParaRPr lang="en-US" altLang="zh-CN" sz="4000" dirty="0">
              <a:latin typeface="黑体" pitchFamily="49" charset="-122"/>
              <a:ea typeface="黑体" pitchFamily="49" charset="-122"/>
            </a:endParaRPr>
          </a:p>
          <a:p>
            <a:r>
              <a:rPr lang="zh-CN" altLang="en-US" sz="3600" dirty="0">
                <a:latin typeface="黑体" pitchFamily="49" charset="-122"/>
                <a:ea typeface="黑体" pitchFamily="49" charset="-122"/>
              </a:rPr>
              <a:t>引</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例</a:t>
            </a:r>
            <a:endParaRPr lang="en-US" altLang="zh-CN" sz="3600" dirty="0">
              <a:latin typeface="黑体" pitchFamily="49" charset="-122"/>
              <a:ea typeface="黑体" pitchFamily="49" charset="-122"/>
            </a:endParaRPr>
          </a:p>
        </p:txBody>
      </p:sp>
    </p:spTree>
    <p:extLst>
      <p:ext uri="{BB962C8B-B14F-4D97-AF65-F5344CB8AC3E}">
        <p14:creationId xmlns:p14="http://schemas.microsoft.com/office/powerpoint/2010/main" val="210103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103"/>
                                        </p:tgtEl>
                                        <p:attrNameLst>
                                          <p:attrName>style.visibility</p:attrName>
                                        </p:attrNameLst>
                                      </p:cBhvr>
                                      <p:to>
                                        <p:strVal val="visible"/>
                                      </p:to>
                                    </p:set>
                                    <p:animEffect transition="in" filter="wipe(left)">
                                      <p:cBhvr>
                                        <p:cTn id="7" dur="500"/>
                                        <p:tgtEl>
                                          <p:spTgt spid="891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104"/>
                                        </p:tgtEl>
                                        <p:attrNameLst>
                                          <p:attrName>style.visibility</p:attrName>
                                        </p:attrNameLst>
                                      </p:cBhvr>
                                      <p:to>
                                        <p:strVal val="visible"/>
                                      </p:to>
                                    </p:set>
                                    <p:animEffect transition="in" filter="wipe(left)">
                                      <p:cBhvr>
                                        <p:cTn id="12" dur="500"/>
                                        <p:tgtEl>
                                          <p:spTgt spid="891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105"/>
                                        </p:tgtEl>
                                        <p:attrNameLst>
                                          <p:attrName>style.visibility</p:attrName>
                                        </p:attrNameLst>
                                      </p:cBhvr>
                                      <p:to>
                                        <p:strVal val="visible"/>
                                      </p:to>
                                    </p:set>
                                    <p:animEffect transition="in" filter="wipe(left)">
                                      <p:cBhvr>
                                        <p:cTn id="17" dur="1500"/>
                                        <p:tgtEl>
                                          <p:spTgt spid="891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106"/>
                                        </p:tgtEl>
                                        <p:attrNameLst>
                                          <p:attrName>style.visibility</p:attrName>
                                        </p:attrNameLst>
                                      </p:cBhvr>
                                      <p:to>
                                        <p:strVal val="visible"/>
                                      </p:to>
                                    </p:set>
                                    <p:animEffect transition="in" filter="wipe(left)">
                                      <p:cBhvr>
                                        <p:cTn id="22" dur="500"/>
                                        <p:tgtEl>
                                          <p:spTgt spid="891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108"/>
                                        </p:tgtEl>
                                        <p:attrNameLst>
                                          <p:attrName>style.visibility</p:attrName>
                                        </p:attrNameLst>
                                      </p:cBhvr>
                                      <p:to>
                                        <p:strVal val="visible"/>
                                      </p:to>
                                    </p:set>
                                    <p:animEffect transition="in" filter="wipe(left)">
                                      <p:cBhvr>
                                        <p:cTn id="32" dur="500"/>
                                        <p:tgtEl>
                                          <p:spTgt spid="8910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9109"/>
                                        </p:tgtEl>
                                        <p:attrNameLst>
                                          <p:attrName>style.visibility</p:attrName>
                                        </p:attrNameLst>
                                      </p:cBhvr>
                                      <p:to>
                                        <p:strVal val="visible"/>
                                      </p:to>
                                    </p:set>
                                    <p:animEffect transition="in" filter="wipe(left)">
                                      <p:cBhvr>
                                        <p:cTn id="37" dur="500"/>
                                        <p:tgtEl>
                                          <p:spTgt spid="891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p>
        </p:txBody>
      </p:sp>
      <p:graphicFrame>
        <p:nvGraphicFramePr>
          <p:cNvPr id="42" name="对象 41"/>
          <p:cNvGraphicFramePr>
            <a:graphicFrameLocks noChangeAspect="1"/>
          </p:cNvGraphicFramePr>
          <p:nvPr>
            <p:extLst>
              <p:ext uri="{D42A27DB-BD31-4B8C-83A1-F6EECF244321}">
                <p14:modId xmlns:p14="http://schemas.microsoft.com/office/powerpoint/2010/main" val="3834840816"/>
              </p:ext>
            </p:extLst>
          </p:nvPr>
        </p:nvGraphicFramePr>
        <p:xfrm>
          <a:off x="4394200" y="2362200"/>
          <a:ext cx="914400" cy="358775"/>
        </p:xfrm>
        <a:graphic>
          <a:graphicData uri="http://schemas.openxmlformats.org/presentationml/2006/ole">
            <mc:AlternateContent xmlns:mc="http://schemas.openxmlformats.org/markup-compatibility/2006">
              <mc:Choice xmlns:v="urn:schemas-microsoft-com:vml" Requires="v">
                <p:oleObj spid="_x0000_s91274" name="Equation" r:id="rId3" imgW="473859" imgH="799637" progId="Equation.DSMT4">
                  <p:embed/>
                </p:oleObj>
              </mc:Choice>
              <mc:Fallback>
                <p:oleObj name="Equation" r:id="rId3" imgW="473859" imgH="799637" progId="Equation.DSMT4">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2362200"/>
                        <a:ext cx="9144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3779593367"/>
              </p:ext>
            </p:extLst>
          </p:nvPr>
        </p:nvGraphicFramePr>
        <p:xfrm>
          <a:off x="996950" y="3276600"/>
          <a:ext cx="3200400" cy="2209800"/>
        </p:xfrm>
        <a:graphic>
          <a:graphicData uri="http://schemas.openxmlformats.org/presentationml/2006/ole">
            <mc:AlternateContent xmlns:mc="http://schemas.openxmlformats.org/markup-compatibility/2006">
              <mc:Choice xmlns:v="urn:schemas-microsoft-com:vml" Requires="v">
                <p:oleObj spid="_x0000_s91275" name="Equation" r:id="rId5" imgW="3200400" imgH="2209800" progId="Equation.DSMT4">
                  <p:embed/>
                </p:oleObj>
              </mc:Choice>
              <mc:Fallback>
                <p:oleObj name="Equation" r:id="rId5" imgW="3200400" imgH="2209800" progId="Equation.DSMT4">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950" y="3276600"/>
                        <a:ext cx="32004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54"/>
          <p:cNvGrpSpPr/>
          <p:nvPr/>
        </p:nvGrpSpPr>
        <p:grpSpPr>
          <a:xfrm>
            <a:off x="1285852" y="3857628"/>
            <a:ext cx="2439888" cy="984126"/>
            <a:chOff x="4572000" y="4677122"/>
            <a:chExt cx="2439888" cy="984126"/>
          </a:xfrm>
        </p:grpSpPr>
        <p:cxnSp>
          <p:nvCxnSpPr>
            <p:cNvPr id="56" name="肘形连接符 55"/>
            <p:cNvCxnSpPr/>
            <p:nvPr/>
          </p:nvCxnSpPr>
          <p:spPr>
            <a:xfrm>
              <a:off x="4572000" y="4677122"/>
              <a:ext cx="914400" cy="457200"/>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肘形连接符 56"/>
            <p:cNvCxnSpPr/>
            <p:nvPr/>
          </p:nvCxnSpPr>
          <p:spPr>
            <a:xfrm>
              <a:off x="5436096" y="5133764"/>
              <a:ext cx="1575792" cy="527484"/>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8" name="矩形 57"/>
          <p:cNvSpPr/>
          <p:nvPr/>
        </p:nvSpPr>
        <p:spPr>
          <a:xfrm>
            <a:off x="1142976" y="3357562"/>
            <a:ext cx="360040" cy="3600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a:t>
            </a:r>
            <a:endParaRPr lang="zh-CN" altLang="en-US" sz="3200" b="1" dirty="0">
              <a:solidFill>
                <a:schemeClr val="tx1"/>
              </a:solidFill>
            </a:endParaRPr>
          </a:p>
        </p:txBody>
      </p:sp>
      <p:sp>
        <p:nvSpPr>
          <p:cNvPr id="59" name="矩形 58"/>
          <p:cNvSpPr/>
          <p:nvPr/>
        </p:nvSpPr>
        <p:spPr>
          <a:xfrm>
            <a:off x="1643042" y="3929066"/>
            <a:ext cx="360040" cy="3600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a:t>
            </a:r>
            <a:endParaRPr lang="zh-CN" altLang="en-US" sz="3200" b="1" dirty="0">
              <a:solidFill>
                <a:schemeClr val="tx1"/>
              </a:solidFill>
            </a:endParaRPr>
          </a:p>
        </p:txBody>
      </p:sp>
      <p:sp>
        <p:nvSpPr>
          <p:cNvPr id="60" name="矩形 59"/>
          <p:cNvSpPr/>
          <p:nvPr/>
        </p:nvSpPr>
        <p:spPr>
          <a:xfrm>
            <a:off x="3000364" y="4429132"/>
            <a:ext cx="360040" cy="3600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a:t>
            </a:r>
            <a:endParaRPr lang="zh-CN" altLang="en-US" sz="3200" b="1" dirty="0">
              <a:solidFill>
                <a:schemeClr val="tx1"/>
              </a:solidFill>
            </a:endParaRPr>
          </a:p>
        </p:txBody>
      </p:sp>
      <p:grpSp>
        <p:nvGrpSpPr>
          <p:cNvPr id="3" name="组合 60"/>
          <p:cNvGrpSpPr/>
          <p:nvPr/>
        </p:nvGrpSpPr>
        <p:grpSpPr>
          <a:xfrm>
            <a:off x="1142976" y="3857628"/>
            <a:ext cx="360040" cy="1560190"/>
            <a:chOff x="1979712" y="3020938"/>
            <a:chExt cx="360040" cy="1560190"/>
          </a:xfrm>
        </p:grpSpPr>
        <p:sp>
          <p:nvSpPr>
            <p:cNvPr id="62" name="矩形 61"/>
            <p:cNvSpPr/>
            <p:nvPr/>
          </p:nvSpPr>
          <p:spPr>
            <a:xfrm>
              <a:off x="1979712" y="3020938"/>
              <a:ext cx="360040" cy="15601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63" name="对象 62"/>
            <p:cNvGraphicFramePr>
              <a:graphicFrameLocks noChangeAspect="1"/>
            </p:cNvGraphicFramePr>
            <p:nvPr>
              <p:extLst>
                <p:ext uri="{D42A27DB-BD31-4B8C-83A1-F6EECF244321}">
                  <p14:modId xmlns:p14="http://schemas.microsoft.com/office/powerpoint/2010/main" val="839544687"/>
                </p:ext>
              </p:extLst>
            </p:nvPr>
          </p:nvGraphicFramePr>
          <p:xfrm>
            <a:off x="2051720" y="3095228"/>
            <a:ext cx="203200" cy="1485900"/>
          </p:xfrm>
          <a:graphic>
            <a:graphicData uri="http://schemas.openxmlformats.org/presentationml/2006/ole">
              <mc:AlternateContent xmlns:mc="http://schemas.openxmlformats.org/markup-compatibility/2006">
                <mc:Choice xmlns:v="urn:schemas-microsoft-com:vml" Requires="v">
                  <p:oleObj spid="_x0000_s91276" name="Equation" r:id="rId7" imgW="203200" imgH="1485900" progId="Equation.DSMT4">
                    <p:embed/>
                  </p:oleObj>
                </mc:Choice>
                <mc:Fallback>
                  <p:oleObj name="Equation" r:id="rId7" imgW="203200" imgH="1485900" progId="Equation.DSMT4">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3095228"/>
                          <a:ext cx="203200" cy="148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4" name="矩形 63"/>
          <p:cNvSpPr/>
          <p:nvPr/>
        </p:nvSpPr>
        <p:spPr>
          <a:xfrm>
            <a:off x="1714480" y="3357562"/>
            <a:ext cx="360040" cy="3600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a:t>
            </a:r>
            <a:endParaRPr lang="zh-CN" altLang="en-US" sz="3200" b="1" dirty="0">
              <a:solidFill>
                <a:schemeClr val="tx1"/>
              </a:solidFill>
            </a:endParaRPr>
          </a:p>
        </p:txBody>
      </p:sp>
      <p:graphicFrame>
        <p:nvGraphicFramePr>
          <p:cNvPr id="65" name="对象 64"/>
          <p:cNvGraphicFramePr>
            <a:graphicFrameLocks noChangeAspect="1"/>
          </p:cNvGraphicFramePr>
          <p:nvPr>
            <p:extLst>
              <p:ext uri="{D42A27DB-BD31-4B8C-83A1-F6EECF244321}">
                <p14:modId xmlns:p14="http://schemas.microsoft.com/office/powerpoint/2010/main" val="1687528247"/>
              </p:ext>
            </p:extLst>
          </p:nvPr>
        </p:nvGraphicFramePr>
        <p:xfrm>
          <a:off x="3201244" y="3226296"/>
          <a:ext cx="914400" cy="358775"/>
        </p:xfrm>
        <a:graphic>
          <a:graphicData uri="http://schemas.openxmlformats.org/presentationml/2006/ole">
            <mc:AlternateContent xmlns:mc="http://schemas.openxmlformats.org/markup-compatibility/2006">
              <mc:Choice xmlns:v="urn:schemas-microsoft-com:vml" Requires="v">
                <p:oleObj spid="_x0000_s91277" name="Equation" r:id="rId9" imgW="473859" imgH="799637" progId="Equation.DSMT4">
                  <p:embed/>
                </p:oleObj>
              </mc:Choice>
              <mc:Fallback>
                <p:oleObj name="Equation" r:id="rId9" imgW="473859" imgH="799637" progId="Equation.DSMT4">
                  <p:embed/>
                  <p:pic>
                    <p:nvPicPr>
                      <p:cNvPr id="0"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1244" y="3226296"/>
                        <a:ext cx="9144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组合 65"/>
          <p:cNvGrpSpPr/>
          <p:nvPr/>
        </p:nvGrpSpPr>
        <p:grpSpPr>
          <a:xfrm>
            <a:off x="1643042" y="4429132"/>
            <a:ext cx="360040" cy="1080000"/>
            <a:chOff x="3635896" y="3573136"/>
            <a:chExt cx="360040" cy="1080000"/>
          </a:xfrm>
        </p:grpSpPr>
        <p:sp>
          <p:nvSpPr>
            <p:cNvPr id="67" name="矩形 66"/>
            <p:cNvSpPr/>
            <p:nvPr/>
          </p:nvSpPr>
          <p:spPr>
            <a:xfrm>
              <a:off x="3635896" y="3573136"/>
              <a:ext cx="360040" cy="1080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68" name="对象 67"/>
            <p:cNvGraphicFramePr>
              <a:graphicFrameLocks noChangeAspect="1"/>
            </p:cNvGraphicFramePr>
            <p:nvPr>
              <p:extLst>
                <p:ext uri="{D42A27DB-BD31-4B8C-83A1-F6EECF244321}">
                  <p14:modId xmlns:p14="http://schemas.microsoft.com/office/powerpoint/2010/main" val="1863254755"/>
                </p:ext>
              </p:extLst>
            </p:nvPr>
          </p:nvGraphicFramePr>
          <p:xfrm>
            <a:off x="3702050" y="3637136"/>
            <a:ext cx="215900" cy="1016000"/>
          </p:xfrm>
          <a:graphic>
            <a:graphicData uri="http://schemas.openxmlformats.org/presentationml/2006/ole">
              <mc:AlternateContent xmlns:mc="http://schemas.openxmlformats.org/markup-compatibility/2006">
                <mc:Choice xmlns:v="urn:schemas-microsoft-com:vml" Requires="v">
                  <p:oleObj spid="_x0000_s91278" name="Equation" r:id="rId10" imgW="215806" imgH="1015559" progId="Equation.DSMT4">
                    <p:embed/>
                  </p:oleObj>
                </mc:Choice>
                <mc:Fallback>
                  <p:oleObj name="Equation" r:id="rId10" imgW="215806" imgH="1015559" progId="Equation.DSMT4">
                    <p:embed/>
                    <p:pic>
                      <p:nvPicPr>
                        <p:cNvPr id="0" name="Picture 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2050" y="3637136"/>
                          <a:ext cx="2159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组合 68"/>
          <p:cNvGrpSpPr/>
          <p:nvPr/>
        </p:nvGrpSpPr>
        <p:grpSpPr>
          <a:xfrm>
            <a:off x="3000364" y="3286124"/>
            <a:ext cx="360040" cy="1080000"/>
            <a:chOff x="3635896" y="3573136"/>
            <a:chExt cx="360040" cy="1080000"/>
          </a:xfrm>
        </p:grpSpPr>
        <p:sp>
          <p:nvSpPr>
            <p:cNvPr id="70" name="矩形 69"/>
            <p:cNvSpPr/>
            <p:nvPr/>
          </p:nvSpPr>
          <p:spPr>
            <a:xfrm>
              <a:off x="3635896" y="3573136"/>
              <a:ext cx="360040" cy="1080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71" name="对象 70"/>
            <p:cNvGraphicFramePr>
              <a:graphicFrameLocks noChangeAspect="1"/>
            </p:cNvGraphicFramePr>
            <p:nvPr>
              <p:extLst>
                <p:ext uri="{D42A27DB-BD31-4B8C-83A1-F6EECF244321}">
                  <p14:modId xmlns:p14="http://schemas.microsoft.com/office/powerpoint/2010/main" val="591560486"/>
                </p:ext>
              </p:extLst>
            </p:nvPr>
          </p:nvGraphicFramePr>
          <p:xfrm>
            <a:off x="3702050" y="3637136"/>
            <a:ext cx="215900" cy="1016000"/>
          </p:xfrm>
          <a:graphic>
            <a:graphicData uri="http://schemas.openxmlformats.org/presentationml/2006/ole">
              <mc:AlternateContent xmlns:mc="http://schemas.openxmlformats.org/markup-compatibility/2006">
                <mc:Choice xmlns:v="urn:schemas-microsoft-com:vml" Requires="v">
                  <p:oleObj spid="_x0000_s91279" name="Equation" r:id="rId12" imgW="215806" imgH="1015559" progId="Equation.DSMT4">
                    <p:embed/>
                  </p:oleObj>
                </mc:Choice>
                <mc:Fallback>
                  <p:oleObj name="Equation" r:id="rId12" imgW="215806" imgH="1015559" progId="Equation.DSMT4">
                    <p:embed/>
                    <p:pic>
                      <p:nvPicPr>
                        <p:cNvPr id="0" name="Picture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2050" y="3637136"/>
                          <a:ext cx="2159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2" name="矩形 71"/>
          <p:cNvSpPr/>
          <p:nvPr/>
        </p:nvSpPr>
        <p:spPr>
          <a:xfrm>
            <a:off x="3000364" y="5072074"/>
            <a:ext cx="360040" cy="3600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0</a:t>
            </a:r>
            <a:endParaRPr lang="zh-CN" altLang="en-US" sz="3200" b="1" dirty="0">
              <a:solidFill>
                <a:schemeClr val="tx1"/>
              </a:solidFill>
            </a:endParaRPr>
          </a:p>
        </p:txBody>
      </p:sp>
      <p:sp>
        <p:nvSpPr>
          <p:cNvPr id="76" name="椭圆形标注 75"/>
          <p:cNvSpPr/>
          <p:nvPr/>
        </p:nvSpPr>
        <p:spPr>
          <a:xfrm>
            <a:off x="1071538" y="714356"/>
            <a:ext cx="2448272" cy="900680"/>
          </a:xfrm>
          <a:prstGeom prst="wedgeEllipseCallout">
            <a:avLst>
              <a:gd name="adj1" fmla="val 100122"/>
              <a:gd name="adj2" fmla="val 7814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行阶梯形</a:t>
            </a:r>
          </a:p>
        </p:txBody>
      </p:sp>
      <p:graphicFrame>
        <p:nvGraphicFramePr>
          <p:cNvPr id="77" name="对象 76"/>
          <p:cNvGraphicFramePr>
            <a:graphicFrameLocks noChangeAspect="1"/>
          </p:cNvGraphicFramePr>
          <p:nvPr>
            <p:extLst>
              <p:ext uri="{D42A27DB-BD31-4B8C-83A1-F6EECF244321}">
                <p14:modId xmlns:p14="http://schemas.microsoft.com/office/powerpoint/2010/main" val="292960083"/>
              </p:ext>
            </p:extLst>
          </p:nvPr>
        </p:nvGraphicFramePr>
        <p:xfrm>
          <a:off x="3590056" y="1282080"/>
          <a:ext cx="914400" cy="358775"/>
        </p:xfrm>
        <a:graphic>
          <a:graphicData uri="http://schemas.openxmlformats.org/presentationml/2006/ole">
            <mc:AlternateContent xmlns:mc="http://schemas.openxmlformats.org/markup-compatibility/2006">
              <mc:Choice xmlns:v="urn:schemas-microsoft-com:vml" Requires="v">
                <p:oleObj spid="_x0000_s91280" name="Equation" r:id="rId13" imgW="473859" imgH="799637" progId="Equation.DSMT4">
                  <p:embed/>
                </p:oleObj>
              </mc:Choice>
              <mc:Fallback>
                <p:oleObj name="Equation" r:id="rId13" imgW="473859" imgH="799637" progId="Equation.DSMT4">
                  <p:embed/>
                  <p:pic>
                    <p:nvPicPr>
                      <p:cNvPr id="0"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0056" y="1282080"/>
                        <a:ext cx="9144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椭圆形标注 77"/>
          <p:cNvSpPr/>
          <p:nvPr/>
        </p:nvSpPr>
        <p:spPr>
          <a:xfrm>
            <a:off x="5429256" y="3214686"/>
            <a:ext cx="2448272" cy="900680"/>
          </a:xfrm>
          <a:prstGeom prst="wedgeEllipseCallout">
            <a:avLst>
              <a:gd name="adj1" fmla="val -97357"/>
              <a:gd name="adj2" fmla="val 10839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行最简形</a:t>
            </a:r>
          </a:p>
        </p:txBody>
      </p:sp>
      <p:graphicFrame>
        <p:nvGraphicFramePr>
          <p:cNvPr id="75259" name="Object 2555"/>
          <p:cNvGraphicFramePr>
            <a:graphicFrameLocks noChangeAspect="1"/>
          </p:cNvGraphicFramePr>
          <p:nvPr/>
        </p:nvGraphicFramePr>
        <p:xfrm>
          <a:off x="4837113" y="714375"/>
          <a:ext cx="2794000" cy="1930400"/>
        </p:xfrm>
        <a:graphic>
          <a:graphicData uri="http://schemas.openxmlformats.org/presentationml/2006/ole">
            <mc:AlternateContent xmlns:mc="http://schemas.openxmlformats.org/markup-compatibility/2006">
              <mc:Choice xmlns:v="urn:schemas-microsoft-com:vml" Requires="v">
                <p:oleObj spid="_x0000_s91281" name="Equation" r:id="rId14" imgW="2794000" imgH="1930400" progId="Equation.DSMT4">
                  <p:embed/>
                </p:oleObj>
              </mc:Choice>
              <mc:Fallback>
                <p:oleObj name="Equation" r:id="rId14" imgW="2794000" imgH="1930400" progId="Equation.DSMT4">
                  <p:embed/>
                  <p:pic>
                    <p:nvPicPr>
                      <p:cNvPr id="0" name="Picture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37113" y="714375"/>
                        <a:ext cx="27940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组合 44"/>
          <p:cNvGrpSpPr/>
          <p:nvPr/>
        </p:nvGrpSpPr>
        <p:grpSpPr>
          <a:xfrm>
            <a:off x="4929190" y="1142984"/>
            <a:ext cx="2448272" cy="984126"/>
            <a:chOff x="5508104" y="4677122"/>
            <a:chExt cx="2448272" cy="984126"/>
          </a:xfrm>
        </p:grpSpPr>
        <p:cxnSp>
          <p:nvCxnSpPr>
            <p:cNvPr id="46" name="肘形连接符 45"/>
            <p:cNvCxnSpPr/>
            <p:nvPr/>
          </p:nvCxnSpPr>
          <p:spPr>
            <a:xfrm>
              <a:off x="5508104" y="4677122"/>
              <a:ext cx="914400" cy="457200"/>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肘形连接符 46"/>
            <p:cNvCxnSpPr/>
            <p:nvPr/>
          </p:nvCxnSpPr>
          <p:spPr>
            <a:xfrm>
              <a:off x="6380584" y="5133764"/>
              <a:ext cx="1575792" cy="527484"/>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2" name="副标题 5"/>
          <p:cNvSpPr>
            <a:spLocks noGrp="1"/>
          </p:cNvSpPr>
          <p:nvPr>
            <p:ph type="subTitle" idx="1"/>
          </p:nvPr>
        </p:nvSpPr>
        <p:spPr/>
        <p:txBody>
          <a:bodyPr/>
          <a:lstStyle/>
          <a:p>
            <a:endParaRPr lang="en-US" altLang="zh-CN" sz="4000" dirty="0">
              <a:latin typeface="黑体" pitchFamily="49" charset="-122"/>
              <a:ea typeface="黑体" pitchFamily="49" charset="-122"/>
            </a:endParaRPr>
          </a:p>
          <a:p>
            <a:endParaRPr lang="en-US" altLang="zh-CN" sz="4000" dirty="0">
              <a:latin typeface="黑体" pitchFamily="49" charset="-122"/>
              <a:ea typeface="黑体" pitchFamily="49" charset="-122"/>
            </a:endParaRPr>
          </a:p>
          <a:p>
            <a:r>
              <a:rPr lang="zh-CN" altLang="en-US" sz="3600" dirty="0">
                <a:latin typeface="黑体" pitchFamily="49" charset="-122"/>
                <a:ea typeface="黑体" pitchFamily="49" charset="-122"/>
              </a:rPr>
              <a:t>引</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例</a:t>
            </a:r>
            <a:endParaRPr lang="en-US" altLang="zh-CN" sz="3600" dirty="0">
              <a:latin typeface="黑体" pitchFamily="49" charset="-122"/>
              <a:ea typeface="黑体" pitchFamily="49" charset="-122"/>
            </a:endParaRPr>
          </a:p>
        </p:txBody>
      </p:sp>
    </p:spTree>
    <p:extLst>
      <p:ext uri="{BB962C8B-B14F-4D97-AF65-F5344CB8AC3E}">
        <p14:creationId xmlns:p14="http://schemas.microsoft.com/office/powerpoint/2010/main" val="170749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5259"/>
                                        </p:tgtEl>
                                        <p:attrNameLst>
                                          <p:attrName>style.visibility</p:attrName>
                                        </p:attrNameLst>
                                      </p:cBhvr>
                                      <p:to>
                                        <p:strVal val="visible"/>
                                      </p:to>
                                    </p:set>
                                    <p:animEffect transition="in" filter="wipe(left)">
                                      <p:cBhvr>
                                        <p:cTn id="7" dur="500"/>
                                        <p:tgtEl>
                                          <p:spTgt spid="752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76"/>
                                        </p:tgtEl>
                                        <p:attrNameLst>
                                          <p:attrName>style.visibility</p:attrName>
                                        </p:attrNameLst>
                                      </p:cBhvr>
                                      <p:to>
                                        <p:strVal val="visible"/>
                                      </p:to>
                                    </p:set>
                                    <p:anim calcmode="lin" valueType="num">
                                      <p:cBhvr>
                                        <p:cTn id="16" dur="500" fill="hold"/>
                                        <p:tgtEl>
                                          <p:spTgt spid="76"/>
                                        </p:tgtEl>
                                        <p:attrNameLst>
                                          <p:attrName>ppt_w</p:attrName>
                                        </p:attrNameLst>
                                      </p:cBhvr>
                                      <p:tavLst>
                                        <p:tav tm="0">
                                          <p:val>
                                            <p:fltVal val="0"/>
                                          </p:val>
                                        </p:tav>
                                        <p:tav tm="100000">
                                          <p:val>
                                            <p:strVal val="#ppt_w"/>
                                          </p:val>
                                        </p:tav>
                                      </p:tavLst>
                                    </p:anim>
                                    <p:anim calcmode="lin" valueType="num">
                                      <p:cBhvr>
                                        <p:cTn id="17" dur="500" fill="hold"/>
                                        <p:tgtEl>
                                          <p:spTgt spid="76"/>
                                        </p:tgtEl>
                                        <p:attrNameLst>
                                          <p:attrName>ppt_h</p:attrName>
                                        </p:attrNameLst>
                                      </p:cBhvr>
                                      <p:tavLst>
                                        <p:tav tm="0">
                                          <p:val>
                                            <p:fltVal val="0"/>
                                          </p:val>
                                        </p:tav>
                                        <p:tav tm="100000">
                                          <p:val>
                                            <p:strVal val="#ppt_h"/>
                                          </p:val>
                                        </p:tav>
                                      </p:tavLst>
                                    </p:anim>
                                    <p:animEffect transition="in" filter="fade">
                                      <p:cBhvr>
                                        <p:cTn id="18" dur="500"/>
                                        <p:tgtEl>
                                          <p:spTgt spid="7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left)">
                                      <p:cBhvr>
                                        <p:cTn id="23" dur="1500"/>
                                        <p:tgtEl>
                                          <p:spTgt spid="5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32" presetClass="emph" presetSubtype="0" repeatCount="5000" fill="hold" grpId="1" nodeType="withEffect">
                                  <p:stCondLst>
                                    <p:cond delay="0"/>
                                  </p:stCondLst>
                                  <p:childTnLst>
                                    <p:animRot by="120000">
                                      <p:cBhvr>
                                        <p:cTn id="34" dur="50" fill="hold">
                                          <p:stCondLst>
                                            <p:cond delay="0"/>
                                          </p:stCondLst>
                                        </p:cTn>
                                        <p:tgtEl>
                                          <p:spTgt spid="58"/>
                                        </p:tgtEl>
                                        <p:attrNameLst>
                                          <p:attrName>r</p:attrName>
                                        </p:attrNameLst>
                                      </p:cBhvr>
                                    </p:animRot>
                                    <p:animRot by="-240000">
                                      <p:cBhvr>
                                        <p:cTn id="35" dur="100" fill="hold">
                                          <p:stCondLst>
                                            <p:cond delay="100"/>
                                          </p:stCondLst>
                                        </p:cTn>
                                        <p:tgtEl>
                                          <p:spTgt spid="58"/>
                                        </p:tgtEl>
                                        <p:attrNameLst>
                                          <p:attrName>r</p:attrName>
                                        </p:attrNameLst>
                                      </p:cBhvr>
                                    </p:animRot>
                                    <p:animRot by="240000">
                                      <p:cBhvr>
                                        <p:cTn id="36" dur="100" fill="hold">
                                          <p:stCondLst>
                                            <p:cond delay="200"/>
                                          </p:stCondLst>
                                        </p:cTn>
                                        <p:tgtEl>
                                          <p:spTgt spid="58"/>
                                        </p:tgtEl>
                                        <p:attrNameLst>
                                          <p:attrName>r</p:attrName>
                                        </p:attrNameLst>
                                      </p:cBhvr>
                                    </p:animRot>
                                    <p:animRot by="-240000">
                                      <p:cBhvr>
                                        <p:cTn id="37" dur="100" fill="hold">
                                          <p:stCondLst>
                                            <p:cond delay="300"/>
                                          </p:stCondLst>
                                        </p:cTn>
                                        <p:tgtEl>
                                          <p:spTgt spid="58"/>
                                        </p:tgtEl>
                                        <p:attrNameLst>
                                          <p:attrName>r</p:attrName>
                                        </p:attrNameLst>
                                      </p:cBhvr>
                                    </p:animRot>
                                    <p:animRot by="120000">
                                      <p:cBhvr>
                                        <p:cTn id="38" dur="100" fill="hold">
                                          <p:stCondLst>
                                            <p:cond delay="400"/>
                                          </p:stCondLst>
                                        </p:cTn>
                                        <p:tgtEl>
                                          <p:spTgt spid="58"/>
                                        </p:tgtEl>
                                        <p:attrNameLst>
                                          <p:attrName>r</p:attrName>
                                        </p:attrNameLst>
                                      </p:cBhvr>
                                    </p:animRo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32" presetClass="emph" presetSubtype="0" repeatCount="5000" fill="hold" grpId="1" nodeType="withEffect">
                                  <p:stCondLst>
                                    <p:cond delay="0"/>
                                  </p:stCondLst>
                                  <p:childTnLst>
                                    <p:animRot by="120000">
                                      <p:cBhvr>
                                        <p:cTn id="42" dur="50" fill="hold">
                                          <p:stCondLst>
                                            <p:cond delay="0"/>
                                          </p:stCondLst>
                                        </p:cTn>
                                        <p:tgtEl>
                                          <p:spTgt spid="59"/>
                                        </p:tgtEl>
                                        <p:attrNameLst>
                                          <p:attrName>r</p:attrName>
                                        </p:attrNameLst>
                                      </p:cBhvr>
                                    </p:animRot>
                                    <p:animRot by="-240000">
                                      <p:cBhvr>
                                        <p:cTn id="43" dur="100" fill="hold">
                                          <p:stCondLst>
                                            <p:cond delay="100"/>
                                          </p:stCondLst>
                                        </p:cTn>
                                        <p:tgtEl>
                                          <p:spTgt spid="59"/>
                                        </p:tgtEl>
                                        <p:attrNameLst>
                                          <p:attrName>r</p:attrName>
                                        </p:attrNameLst>
                                      </p:cBhvr>
                                    </p:animRot>
                                    <p:animRot by="240000">
                                      <p:cBhvr>
                                        <p:cTn id="44" dur="100" fill="hold">
                                          <p:stCondLst>
                                            <p:cond delay="200"/>
                                          </p:stCondLst>
                                        </p:cTn>
                                        <p:tgtEl>
                                          <p:spTgt spid="59"/>
                                        </p:tgtEl>
                                        <p:attrNameLst>
                                          <p:attrName>r</p:attrName>
                                        </p:attrNameLst>
                                      </p:cBhvr>
                                    </p:animRot>
                                    <p:animRot by="-240000">
                                      <p:cBhvr>
                                        <p:cTn id="45" dur="100" fill="hold">
                                          <p:stCondLst>
                                            <p:cond delay="300"/>
                                          </p:stCondLst>
                                        </p:cTn>
                                        <p:tgtEl>
                                          <p:spTgt spid="59"/>
                                        </p:tgtEl>
                                        <p:attrNameLst>
                                          <p:attrName>r</p:attrName>
                                        </p:attrNameLst>
                                      </p:cBhvr>
                                    </p:animRot>
                                    <p:animRot by="120000">
                                      <p:cBhvr>
                                        <p:cTn id="46" dur="100" fill="hold">
                                          <p:stCondLst>
                                            <p:cond delay="400"/>
                                          </p:stCondLst>
                                        </p:cTn>
                                        <p:tgtEl>
                                          <p:spTgt spid="59"/>
                                        </p:tgtEl>
                                        <p:attrNameLst>
                                          <p:attrName>r</p:attrName>
                                        </p:attrNameLst>
                                      </p:cBhvr>
                                    </p:animRo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32" presetClass="emph" presetSubtype="0" repeatCount="5000" fill="hold" grpId="1" nodeType="withEffect">
                                  <p:stCondLst>
                                    <p:cond delay="0"/>
                                  </p:stCondLst>
                                  <p:childTnLst>
                                    <p:animRot by="120000">
                                      <p:cBhvr>
                                        <p:cTn id="50" dur="50" fill="hold">
                                          <p:stCondLst>
                                            <p:cond delay="0"/>
                                          </p:stCondLst>
                                        </p:cTn>
                                        <p:tgtEl>
                                          <p:spTgt spid="60"/>
                                        </p:tgtEl>
                                        <p:attrNameLst>
                                          <p:attrName>r</p:attrName>
                                        </p:attrNameLst>
                                      </p:cBhvr>
                                    </p:animRot>
                                    <p:animRot by="-240000">
                                      <p:cBhvr>
                                        <p:cTn id="51" dur="100" fill="hold">
                                          <p:stCondLst>
                                            <p:cond delay="100"/>
                                          </p:stCondLst>
                                        </p:cTn>
                                        <p:tgtEl>
                                          <p:spTgt spid="60"/>
                                        </p:tgtEl>
                                        <p:attrNameLst>
                                          <p:attrName>r</p:attrName>
                                        </p:attrNameLst>
                                      </p:cBhvr>
                                    </p:animRot>
                                    <p:animRot by="240000">
                                      <p:cBhvr>
                                        <p:cTn id="52" dur="100" fill="hold">
                                          <p:stCondLst>
                                            <p:cond delay="200"/>
                                          </p:stCondLst>
                                        </p:cTn>
                                        <p:tgtEl>
                                          <p:spTgt spid="60"/>
                                        </p:tgtEl>
                                        <p:attrNameLst>
                                          <p:attrName>r</p:attrName>
                                        </p:attrNameLst>
                                      </p:cBhvr>
                                    </p:animRot>
                                    <p:animRot by="-240000">
                                      <p:cBhvr>
                                        <p:cTn id="53" dur="100" fill="hold">
                                          <p:stCondLst>
                                            <p:cond delay="300"/>
                                          </p:stCondLst>
                                        </p:cTn>
                                        <p:tgtEl>
                                          <p:spTgt spid="60"/>
                                        </p:tgtEl>
                                        <p:attrNameLst>
                                          <p:attrName>r</p:attrName>
                                        </p:attrNameLst>
                                      </p:cBhvr>
                                    </p:animRot>
                                    <p:animRot by="120000">
                                      <p:cBhvr>
                                        <p:cTn id="54" dur="100" fill="hold">
                                          <p:stCondLst>
                                            <p:cond delay="400"/>
                                          </p:stCondLst>
                                        </p:cTn>
                                        <p:tgtEl>
                                          <p:spTgt spid="60"/>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32" presetClass="emph" presetSubtype="0" repeatCount="3000" fill="hold" nodeType="withEffect">
                                  <p:stCondLst>
                                    <p:cond delay="0"/>
                                  </p:stCondLst>
                                  <p:childTnLst>
                                    <p:animRot by="120000">
                                      <p:cBhvr>
                                        <p:cTn id="60" dur="50" fill="hold">
                                          <p:stCondLst>
                                            <p:cond delay="0"/>
                                          </p:stCondLst>
                                        </p:cTn>
                                        <p:tgtEl>
                                          <p:spTgt spid="3"/>
                                        </p:tgtEl>
                                        <p:attrNameLst>
                                          <p:attrName>r</p:attrName>
                                        </p:attrNameLst>
                                      </p:cBhvr>
                                    </p:animRot>
                                    <p:animRot by="-240000">
                                      <p:cBhvr>
                                        <p:cTn id="61" dur="100" fill="hold">
                                          <p:stCondLst>
                                            <p:cond delay="100"/>
                                          </p:stCondLst>
                                        </p:cTn>
                                        <p:tgtEl>
                                          <p:spTgt spid="3"/>
                                        </p:tgtEl>
                                        <p:attrNameLst>
                                          <p:attrName>r</p:attrName>
                                        </p:attrNameLst>
                                      </p:cBhvr>
                                    </p:animRot>
                                    <p:animRot by="240000">
                                      <p:cBhvr>
                                        <p:cTn id="62" dur="100" fill="hold">
                                          <p:stCondLst>
                                            <p:cond delay="200"/>
                                          </p:stCondLst>
                                        </p:cTn>
                                        <p:tgtEl>
                                          <p:spTgt spid="3"/>
                                        </p:tgtEl>
                                        <p:attrNameLst>
                                          <p:attrName>r</p:attrName>
                                        </p:attrNameLst>
                                      </p:cBhvr>
                                    </p:animRot>
                                    <p:animRot by="-240000">
                                      <p:cBhvr>
                                        <p:cTn id="63" dur="100" fill="hold">
                                          <p:stCondLst>
                                            <p:cond delay="300"/>
                                          </p:stCondLst>
                                        </p:cTn>
                                        <p:tgtEl>
                                          <p:spTgt spid="3"/>
                                        </p:tgtEl>
                                        <p:attrNameLst>
                                          <p:attrName>r</p:attrName>
                                        </p:attrNameLst>
                                      </p:cBhvr>
                                    </p:animRot>
                                    <p:animRot by="120000">
                                      <p:cBhvr>
                                        <p:cTn id="64" dur="100" fill="hold">
                                          <p:stCondLst>
                                            <p:cond delay="400"/>
                                          </p:stCondLst>
                                        </p:cTn>
                                        <p:tgtEl>
                                          <p:spTgt spid="3"/>
                                        </p:tgtEl>
                                        <p:attrNameLst>
                                          <p:attrName>r</p:attrName>
                                        </p:attrNameLst>
                                      </p:cBhvr>
                                    </p:animRot>
                                  </p:childTnLst>
                                </p:cTn>
                              </p:par>
                              <p:par>
                                <p:cTn id="65" presetID="1"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32" presetClass="emph" presetSubtype="0" repeatCount="5000" fill="hold" grpId="1" nodeType="withEffect">
                                  <p:stCondLst>
                                    <p:cond delay="0"/>
                                  </p:stCondLst>
                                  <p:childTnLst>
                                    <p:animRot by="120000">
                                      <p:cBhvr>
                                        <p:cTn id="68" dur="100" fill="hold">
                                          <p:stCondLst>
                                            <p:cond delay="0"/>
                                          </p:stCondLst>
                                        </p:cTn>
                                        <p:tgtEl>
                                          <p:spTgt spid="64"/>
                                        </p:tgtEl>
                                        <p:attrNameLst>
                                          <p:attrName>r</p:attrName>
                                        </p:attrNameLst>
                                      </p:cBhvr>
                                    </p:animRot>
                                    <p:animRot by="-240000">
                                      <p:cBhvr>
                                        <p:cTn id="69" dur="200" fill="hold">
                                          <p:stCondLst>
                                            <p:cond delay="200"/>
                                          </p:stCondLst>
                                        </p:cTn>
                                        <p:tgtEl>
                                          <p:spTgt spid="64"/>
                                        </p:tgtEl>
                                        <p:attrNameLst>
                                          <p:attrName>r</p:attrName>
                                        </p:attrNameLst>
                                      </p:cBhvr>
                                    </p:animRot>
                                    <p:animRot by="240000">
                                      <p:cBhvr>
                                        <p:cTn id="70" dur="200" fill="hold">
                                          <p:stCondLst>
                                            <p:cond delay="400"/>
                                          </p:stCondLst>
                                        </p:cTn>
                                        <p:tgtEl>
                                          <p:spTgt spid="64"/>
                                        </p:tgtEl>
                                        <p:attrNameLst>
                                          <p:attrName>r</p:attrName>
                                        </p:attrNameLst>
                                      </p:cBhvr>
                                    </p:animRot>
                                    <p:animRot by="-240000">
                                      <p:cBhvr>
                                        <p:cTn id="71" dur="200" fill="hold">
                                          <p:stCondLst>
                                            <p:cond delay="600"/>
                                          </p:stCondLst>
                                        </p:cTn>
                                        <p:tgtEl>
                                          <p:spTgt spid="64"/>
                                        </p:tgtEl>
                                        <p:attrNameLst>
                                          <p:attrName>r</p:attrName>
                                        </p:attrNameLst>
                                      </p:cBhvr>
                                    </p:animRot>
                                    <p:animRot by="120000">
                                      <p:cBhvr>
                                        <p:cTn id="72" dur="200" fill="hold">
                                          <p:stCondLst>
                                            <p:cond delay="800"/>
                                          </p:stCondLst>
                                        </p:cTn>
                                        <p:tgtEl>
                                          <p:spTgt spid="64"/>
                                        </p:tgtEl>
                                        <p:attrNameLst>
                                          <p:attrName>r</p:attrName>
                                        </p:attrNameLst>
                                      </p:cBhvr>
                                    </p:animRot>
                                  </p:childTnLst>
                                </p:cTn>
                              </p:par>
                              <p:par>
                                <p:cTn id="73" presetID="1" presetClass="entr" presetSubtype="0" fill="hold" nodeType="with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32" presetClass="emph" presetSubtype="0" repeatCount="3000" fill="hold" nodeType="withEffect">
                                  <p:stCondLst>
                                    <p:cond delay="0"/>
                                  </p:stCondLst>
                                  <p:childTnLst>
                                    <p:animRot by="120000">
                                      <p:cBhvr>
                                        <p:cTn id="76" dur="100" fill="hold">
                                          <p:stCondLst>
                                            <p:cond delay="0"/>
                                          </p:stCondLst>
                                        </p:cTn>
                                        <p:tgtEl>
                                          <p:spTgt spid="4"/>
                                        </p:tgtEl>
                                        <p:attrNameLst>
                                          <p:attrName>r</p:attrName>
                                        </p:attrNameLst>
                                      </p:cBhvr>
                                    </p:animRot>
                                    <p:animRot by="-240000">
                                      <p:cBhvr>
                                        <p:cTn id="77" dur="200" fill="hold">
                                          <p:stCondLst>
                                            <p:cond delay="200"/>
                                          </p:stCondLst>
                                        </p:cTn>
                                        <p:tgtEl>
                                          <p:spTgt spid="4"/>
                                        </p:tgtEl>
                                        <p:attrNameLst>
                                          <p:attrName>r</p:attrName>
                                        </p:attrNameLst>
                                      </p:cBhvr>
                                    </p:animRot>
                                    <p:animRot by="240000">
                                      <p:cBhvr>
                                        <p:cTn id="78" dur="200" fill="hold">
                                          <p:stCondLst>
                                            <p:cond delay="400"/>
                                          </p:stCondLst>
                                        </p:cTn>
                                        <p:tgtEl>
                                          <p:spTgt spid="4"/>
                                        </p:tgtEl>
                                        <p:attrNameLst>
                                          <p:attrName>r</p:attrName>
                                        </p:attrNameLst>
                                      </p:cBhvr>
                                    </p:animRot>
                                    <p:animRot by="-240000">
                                      <p:cBhvr>
                                        <p:cTn id="79" dur="200" fill="hold">
                                          <p:stCondLst>
                                            <p:cond delay="600"/>
                                          </p:stCondLst>
                                        </p:cTn>
                                        <p:tgtEl>
                                          <p:spTgt spid="4"/>
                                        </p:tgtEl>
                                        <p:attrNameLst>
                                          <p:attrName>r</p:attrName>
                                        </p:attrNameLst>
                                      </p:cBhvr>
                                    </p:animRot>
                                    <p:animRot by="120000">
                                      <p:cBhvr>
                                        <p:cTn id="80" dur="200" fill="hold">
                                          <p:stCondLst>
                                            <p:cond delay="800"/>
                                          </p:stCondLst>
                                        </p:cTn>
                                        <p:tgtEl>
                                          <p:spTgt spid="4"/>
                                        </p:tgtEl>
                                        <p:attrNameLst>
                                          <p:attrName>r</p:attrName>
                                        </p:attrNameLst>
                                      </p:cBhvr>
                                    </p:animRot>
                                  </p:childTnLst>
                                </p:cTn>
                              </p:par>
                              <p:par>
                                <p:cTn id="81" presetID="1"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childTnLst>
                                </p:cTn>
                              </p:par>
                              <p:par>
                                <p:cTn id="83" presetID="32" presetClass="emph" presetSubtype="0" repeatCount="3000" fill="hold" nodeType="withEffect">
                                  <p:stCondLst>
                                    <p:cond delay="0"/>
                                  </p:stCondLst>
                                  <p:childTnLst>
                                    <p:animRot by="120000">
                                      <p:cBhvr>
                                        <p:cTn id="84" dur="100" fill="hold">
                                          <p:stCondLst>
                                            <p:cond delay="0"/>
                                          </p:stCondLst>
                                        </p:cTn>
                                        <p:tgtEl>
                                          <p:spTgt spid="7"/>
                                        </p:tgtEl>
                                        <p:attrNameLst>
                                          <p:attrName>r</p:attrName>
                                        </p:attrNameLst>
                                      </p:cBhvr>
                                    </p:animRot>
                                    <p:animRot by="-240000">
                                      <p:cBhvr>
                                        <p:cTn id="85" dur="200" fill="hold">
                                          <p:stCondLst>
                                            <p:cond delay="200"/>
                                          </p:stCondLst>
                                        </p:cTn>
                                        <p:tgtEl>
                                          <p:spTgt spid="7"/>
                                        </p:tgtEl>
                                        <p:attrNameLst>
                                          <p:attrName>r</p:attrName>
                                        </p:attrNameLst>
                                      </p:cBhvr>
                                    </p:animRot>
                                    <p:animRot by="240000">
                                      <p:cBhvr>
                                        <p:cTn id="86" dur="200" fill="hold">
                                          <p:stCondLst>
                                            <p:cond delay="400"/>
                                          </p:stCondLst>
                                        </p:cTn>
                                        <p:tgtEl>
                                          <p:spTgt spid="7"/>
                                        </p:tgtEl>
                                        <p:attrNameLst>
                                          <p:attrName>r</p:attrName>
                                        </p:attrNameLst>
                                      </p:cBhvr>
                                    </p:animRot>
                                    <p:animRot by="-240000">
                                      <p:cBhvr>
                                        <p:cTn id="87" dur="200" fill="hold">
                                          <p:stCondLst>
                                            <p:cond delay="600"/>
                                          </p:stCondLst>
                                        </p:cTn>
                                        <p:tgtEl>
                                          <p:spTgt spid="7"/>
                                        </p:tgtEl>
                                        <p:attrNameLst>
                                          <p:attrName>r</p:attrName>
                                        </p:attrNameLst>
                                      </p:cBhvr>
                                    </p:animRot>
                                    <p:animRot by="120000">
                                      <p:cBhvr>
                                        <p:cTn id="88" dur="200" fill="hold">
                                          <p:stCondLst>
                                            <p:cond delay="800"/>
                                          </p:stCondLst>
                                        </p:cTn>
                                        <p:tgtEl>
                                          <p:spTgt spid="7"/>
                                        </p:tgtEl>
                                        <p:attrNameLst>
                                          <p:attrName>r</p:attrName>
                                        </p:attrNameLst>
                                      </p:cBhvr>
                                    </p:animRot>
                                  </p:childTnLst>
                                </p:cTn>
                              </p:par>
                              <p:par>
                                <p:cTn id="89" presetID="1" presetClass="entr" presetSubtype="0"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32" presetClass="emph" presetSubtype="0" repeatCount="5000" fill="hold" grpId="1" nodeType="withEffect">
                                  <p:stCondLst>
                                    <p:cond delay="0"/>
                                  </p:stCondLst>
                                  <p:childTnLst>
                                    <p:animRot by="120000">
                                      <p:cBhvr>
                                        <p:cTn id="92" dur="100" fill="hold">
                                          <p:stCondLst>
                                            <p:cond delay="0"/>
                                          </p:stCondLst>
                                        </p:cTn>
                                        <p:tgtEl>
                                          <p:spTgt spid="72"/>
                                        </p:tgtEl>
                                        <p:attrNameLst>
                                          <p:attrName>r</p:attrName>
                                        </p:attrNameLst>
                                      </p:cBhvr>
                                    </p:animRot>
                                    <p:animRot by="-240000">
                                      <p:cBhvr>
                                        <p:cTn id="93" dur="200" fill="hold">
                                          <p:stCondLst>
                                            <p:cond delay="200"/>
                                          </p:stCondLst>
                                        </p:cTn>
                                        <p:tgtEl>
                                          <p:spTgt spid="72"/>
                                        </p:tgtEl>
                                        <p:attrNameLst>
                                          <p:attrName>r</p:attrName>
                                        </p:attrNameLst>
                                      </p:cBhvr>
                                    </p:animRot>
                                    <p:animRot by="240000">
                                      <p:cBhvr>
                                        <p:cTn id="94" dur="200" fill="hold">
                                          <p:stCondLst>
                                            <p:cond delay="400"/>
                                          </p:stCondLst>
                                        </p:cTn>
                                        <p:tgtEl>
                                          <p:spTgt spid="72"/>
                                        </p:tgtEl>
                                        <p:attrNameLst>
                                          <p:attrName>r</p:attrName>
                                        </p:attrNameLst>
                                      </p:cBhvr>
                                    </p:animRot>
                                    <p:animRot by="-240000">
                                      <p:cBhvr>
                                        <p:cTn id="95" dur="200" fill="hold">
                                          <p:stCondLst>
                                            <p:cond delay="600"/>
                                          </p:stCondLst>
                                        </p:cTn>
                                        <p:tgtEl>
                                          <p:spTgt spid="72"/>
                                        </p:tgtEl>
                                        <p:attrNameLst>
                                          <p:attrName>r</p:attrName>
                                        </p:attrNameLst>
                                      </p:cBhvr>
                                    </p:animRot>
                                    <p:animRot by="120000">
                                      <p:cBhvr>
                                        <p:cTn id="96" dur="200" fill="hold">
                                          <p:stCondLst>
                                            <p:cond delay="800"/>
                                          </p:stCondLst>
                                        </p:cTn>
                                        <p:tgtEl>
                                          <p:spTgt spid="72"/>
                                        </p:tgtEl>
                                        <p:attrNameLst>
                                          <p:attrName>r</p:attrName>
                                        </p:attrNameLst>
                                      </p:cBhvr>
                                    </p:animRot>
                                  </p:childTnLst>
                                </p:cTn>
                              </p:par>
                            </p:childTnLst>
                          </p:cTn>
                        </p:par>
                        <p:par>
                          <p:cTn id="97" fill="hold">
                            <p:stCondLst>
                              <p:cond delay="5000"/>
                            </p:stCondLst>
                            <p:childTnLst>
                              <p:par>
                                <p:cTn id="98" presetID="53" presetClass="entr" presetSubtype="16" fill="hold" grpId="0" nodeType="afterEffect">
                                  <p:stCondLst>
                                    <p:cond delay="0"/>
                                  </p:stCondLst>
                                  <p:childTnLst>
                                    <p:set>
                                      <p:cBhvr>
                                        <p:cTn id="99" dur="1" fill="hold">
                                          <p:stCondLst>
                                            <p:cond delay="0"/>
                                          </p:stCondLst>
                                        </p:cTn>
                                        <p:tgtEl>
                                          <p:spTgt spid="78"/>
                                        </p:tgtEl>
                                        <p:attrNameLst>
                                          <p:attrName>style.visibility</p:attrName>
                                        </p:attrNameLst>
                                      </p:cBhvr>
                                      <p:to>
                                        <p:strVal val="visible"/>
                                      </p:to>
                                    </p:set>
                                    <p:anim calcmode="lin" valueType="num">
                                      <p:cBhvr>
                                        <p:cTn id="100" dur="500" fill="hold"/>
                                        <p:tgtEl>
                                          <p:spTgt spid="78"/>
                                        </p:tgtEl>
                                        <p:attrNameLst>
                                          <p:attrName>ppt_w</p:attrName>
                                        </p:attrNameLst>
                                      </p:cBhvr>
                                      <p:tavLst>
                                        <p:tav tm="0">
                                          <p:val>
                                            <p:fltVal val="0"/>
                                          </p:val>
                                        </p:tav>
                                        <p:tav tm="100000">
                                          <p:val>
                                            <p:strVal val="#ppt_w"/>
                                          </p:val>
                                        </p:tav>
                                      </p:tavLst>
                                    </p:anim>
                                    <p:anim calcmode="lin" valueType="num">
                                      <p:cBhvr>
                                        <p:cTn id="101" dur="500" fill="hold"/>
                                        <p:tgtEl>
                                          <p:spTgt spid="78"/>
                                        </p:tgtEl>
                                        <p:attrNameLst>
                                          <p:attrName>ppt_h</p:attrName>
                                        </p:attrNameLst>
                                      </p:cBhvr>
                                      <p:tavLst>
                                        <p:tav tm="0">
                                          <p:val>
                                            <p:fltVal val="0"/>
                                          </p:val>
                                        </p:tav>
                                        <p:tav tm="100000">
                                          <p:val>
                                            <p:strVal val="#ppt_h"/>
                                          </p:val>
                                        </p:tav>
                                      </p:tavLst>
                                    </p:anim>
                                    <p:animEffect transition="in" filter="fade">
                                      <p:cBhvr>
                                        <p:cTn id="10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9" grpId="0" animBg="1"/>
      <p:bldP spid="59" grpId="1" animBg="1"/>
      <p:bldP spid="60" grpId="0" animBg="1"/>
      <p:bldP spid="60" grpId="1" animBg="1"/>
      <p:bldP spid="64" grpId="0" animBg="1"/>
      <p:bldP spid="64" grpId="1" animBg="1"/>
      <p:bldP spid="72" grpId="0" animBg="1"/>
      <p:bldP spid="72" grpId="1" animBg="1"/>
      <p:bldP spid="76"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238662776"/>
              </p:ext>
            </p:extLst>
          </p:nvPr>
        </p:nvGraphicFramePr>
        <p:xfrm>
          <a:off x="928662" y="3500438"/>
          <a:ext cx="2933700" cy="2095500"/>
        </p:xfrm>
        <a:graphic>
          <a:graphicData uri="http://schemas.openxmlformats.org/presentationml/2006/ole">
            <mc:AlternateContent xmlns:mc="http://schemas.openxmlformats.org/markup-compatibility/2006">
              <mc:Choice xmlns:v="urn:schemas-microsoft-com:vml" Requires="v">
                <p:oleObj spid="_x0000_s69181" name="Equation" r:id="rId3" imgW="2933700" imgH="2095500" progId="Equation.DSMT4">
                  <p:embed/>
                </p:oleObj>
              </mc:Choice>
              <mc:Fallback>
                <p:oleObj name="Equation" r:id="rId3" imgW="2933700" imgH="2095500" progId="Equation.DSMT4">
                  <p:embed/>
                  <p:pic>
                    <p:nvPicPr>
                      <p:cNvPr id="0" name="Picture 15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3500438"/>
                        <a:ext cx="2933700"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34069253"/>
              </p:ext>
            </p:extLst>
          </p:nvPr>
        </p:nvGraphicFramePr>
        <p:xfrm>
          <a:off x="539552" y="2852936"/>
          <a:ext cx="914400" cy="431800"/>
        </p:xfrm>
        <a:graphic>
          <a:graphicData uri="http://schemas.openxmlformats.org/presentationml/2006/ole">
            <mc:AlternateContent xmlns:mc="http://schemas.openxmlformats.org/markup-compatibility/2006">
              <mc:Choice xmlns:v="urn:schemas-microsoft-com:vml" Requires="v">
                <p:oleObj spid="_x0000_s69182" name="Equation" r:id="rId5" imgW="914400" imgH="431800" progId="Equation.DSMT4">
                  <p:embed/>
                </p:oleObj>
              </mc:Choice>
              <mc:Fallback>
                <p:oleObj name="Equation" r:id="rId5" imgW="914400" imgH="431800" progId="Equation.DSMT4">
                  <p:embed/>
                  <p:pic>
                    <p:nvPicPr>
                      <p:cNvPr id="0" name="Picture 15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852936"/>
                        <a:ext cx="914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07697" y="2772797"/>
            <a:ext cx="7120860" cy="800219"/>
          </a:xfrm>
          <a:prstGeom prst="rect">
            <a:avLst/>
          </a:prstGeom>
          <a:noFill/>
        </p:spPr>
        <p:txBody>
          <a:bodyPr wrap="none" rtlCol="0">
            <a:spAutoFit/>
          </a:bodyPr>
          <a:lstStyle/>
          <a:p>
            <a:r>
              <a:rPr lang="zh-CN" altLang="zh-CN" sz="2800" b="1" dirty="0"/>
              <a:t>令</a:t>
            </a:r>
            <a:r>
              <a:rPr lang="en-US" altLang="zh-CN" sz="2800" b="1" dirty="0"/>
              <a:t>          </a:t>
            </a:r>
            <a:r>
              <a:rPr lang="zh-CN" altLang="en-US" sz="2800" b="1" dirty="0"/>
              <a:t>（</a:t>
            </a:r>
            <a:r>
              <a:rPr lang="en-US" altLang="zh-CN" sz="2800" b="1" i="1" dirty="0">
                <a:latin typeface="Times New Roman" panose="02020603050405020304" pitchFamily="18" charset="0"/>
                <a:cs typeface="Times New Roman" panose="02020603050405020304" pitchFamily="18" charset="0"/>
              </a:rPr>
              <a:t>x</a:t>
            </a:r>
            <a:r>
              <a:rPr lang="en-US" altLang="zh-CN" sz="2800" b="1" baseline="-25000" dirty="0"/>
              <a:t>3</a:t>
            </a:r>
            <a:r>
              <a:rPr lang="zh-CN" altLang="en-US" sz="2800" b="1" dirty="0"/>
              <a:t>是自由变量），</a:t>
            </a:r>
            <a:r>
              <a:rPr lang="zh-CN" altLang="zh-CN" sz="2800" b="1" dirty="0"/>
              <a:t>得方程组的解为</a:t>
            </a:r>
          </a:p>
          <a:p>
            <a:endParaRPr lang="zh-CN" altLang="en-US" dirty="0"/>
          </a:p>
        </p:txBody>
      </p:sp>
      <p:graphicFrame>
        <p:nvGraphicFramePr>
          <p:cNvPr id="15" name="对象 14"/>
          <p:cNvGraphicFramePr>
            <a:graphicFrameLocks noChangeAspect="1"/>
          </p:cNvGraphicFramePr>
          <p:nvPr>
            <p:extLst>
              <p:ext uri="{D42A27DB-BD31-4B8C-83A1-F6EECF244321}">
                <p14:modId xmlns:p14="http://schemas.microsoft.com/office/powerpoint/2010/main" val="922795279"/>
              </p:ext>
            </p:extLst>
          </p:nvPr>
        </p:nvGraphicFramePr>
        <p:xfrm>
          <a:off x="4394200" y="2362200"/>
          <a:ext cx="914400" cy="358775"/>
        </p:xfrm>
        <a:graphic>
          <a:graphicData uri="http://schemas.openxmlformats.org/presentationml/2006/ole">
            <mc:AlternateContent xmlns:mc="http://schemas.openxmlformats.org/markup-compatibility/2006">
              <mc:Choice xmlns:v="urn:schemas-microsoft-com:vml" Requires="v">
                <p:oleObj spid="_x0000_s69183" name="Equation" r:id="rId7" imgW="473859" imgH="799637" progId="Equation.DSMT4">
                  <p:embed/>
                </p:oleObj>
              </mc:Choice>
              <mc:Fallback>
                <p:oleObj name="Equation" r:id="rId7" imgW="473859" imgH="799637" progId="Equation.DSMT4">
                  <p:embed/>
                  <p:pic>
                    <p:nvPicPr>
                      <p:cNvPr id="0" name="Picture 15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4200" y="2362200"/>
                        <a:ext cx="9144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4025847785"/>
              </p:ext>
            </p:extLst>
          </p:nvPr>
        </p:nvGraphicFramePr>
        <p:xfrm>
          <a:off x="3975547" y="201960"/>
          <a:ext cx="914400" cy="358775"/>
        </p:xfrm>
        <a:graphic>
          <a:graphicData uri="http://schemas.openxmlformats.org/presentationml/2006/ole">
            <mc:AlternateContent xmlns:mc="http://schemas.openxmlformats.org/markup-compatibility/2006">
              <mc:Choice xmlns:v="urn:schemas-microsoft-com:vml" Requires="v">
                <p:oleObj spid="_x0000_s69184" name="Equation" r:id="rId9" imgW="473859" imgH="799637" progId="Equation.DSMT4">
                  <p:embed/>
                </p:oleObj>
              </mc:Choice>
              <mc:Fallback>
                <p:oleObj name="Equation" r:id="rId9" imgW="473859" imgH="799637" progId="Equation.DSMT4">
                  <p:embed/>
                  <p:pic>
                    <p:nvPicPr>
                      <p:cNvPr id="0" name="Picture 15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5547" y="201960"/>
                        <a:ext cx="9144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105" name="Object 1521"/>
          <p:cNvGraphicFramePr>
            <a:graphicFrameLocks noChangeAspect="1"/>
          </p:cNvGraphicFramePr>
          <p:nvPr/>
        </p:nvGraphicFramePr>
        <p:xfrm>
          <a:off x="622300" y="428625"/>
          <a:ext cx="3975100" cy="1930400"/>
        </p:xfrm>
        <a:graphic>
          <a:graphicData uri="http://schemas.openxmlformats.org/presentationml/2006/ole">
            <mc:AlternateContent xmlns:mc="http://schemas.openxmlformats.org/markup-compatibility/2006">
              <mc:Choice xmlns:v="urn:schemas-microsoft-com:vml" Requires="v">
                <p:oleObj spid="_x0000_s69185" name="Equation" r:id="rId10" imgW="3975100" imgH="1930400" progId="Equation.DSMT4">
                  <p:embed/>
                </p:oleObj>
              </mc:Choice>
              <mc:Fallback>
                <p:oleObj name="Equation" r:id="rId10" imgW="3975100" imgH="1930400" progId="Equation.DSMT4">
                  <p:embed/>
                  <p:pic>
                    <p:nvPicPr>
                      <p:cNvPr id="0" name="Picture 15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300" y="428625"/>
                        <a:ext cx="39751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椭圆形标注 36"/>
          <p:cNvSpPr/>
          <p:nvPr/>
        </p:nvSpPr>
        <p:spPr>
          <a:xfrm>
            <a:off x="5715008" y="214290"/>
            <a:ext cx="2448272" cy="900680"/>
          </a:xfrm>
          <a:prstGeom prst="wedgeEllipseCallout">
            <a:avLst>
              <a:gd name="adj1" fmla="val -97357"/>
              <a:gd name="adj2" fmla="val 10839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行最简形</a:t>
            </a:r>
          </a:p>
        </p:txBody>
      </p:sp>
      <p:sp>
        <p:nvSpPr>
          <p:cNvPr id="39" name="副标题 5"/>
          <p:cNvSpPr>
            <a:spLocks noGrp="1"/>
          </p:cNvSpPr>
          <p:nvPr>
            <p:ph type="subTitle" idx="1"/>
          </p:nvPr>
        </p:nvSpPr>
        <p:spPr/>
        <p:txBody>
          <a:bodyPr/>
          <a:lstStyle/>
          <a:p>
            <a:endParaRPr lang="en-US" altLang="zh-CN" sz="4000" dirty="0">
              <a:latin typeface="黑体" pitchFamily="49" charset="-122"/>
              <a:ea typeface="黑体" pitchFamily="49" charset="-122"/>
            </a:endParaRPr>
          </a:p>
          <a:p>
            <a:endParaRPr lang="en-US" altLang="zh-CN" sz="4000" dirty="0">
              <a:latin typeface="黑体" pitchFamily="49" charset="-122"/>
              <a:ea typeface="黑体" pitchFamily="49" charset="-122"/>
            </a:endParaRPr>
          </a:p>
          <a:p>
            <a:r>
              <a:rPr lang="zh-CN" altLang="en-US" sz="3600" dirty="0">
                <a:latin typeface="黑体" pitchFamily="49" charset="-122"/>
                <a:ea typeface="黑体" pitchFamily="49" charset="-122"/>
              </a:rPr>
              <a:t>引</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例</a:t>
            </a:r>
            <a:endParaRPr lang="en-US" altLang="zh-CN" sz="3600" dirty="0">
              <a:latin typeface="黑体" pitchFamily="49" charset="-122"/>
              <a:ea typeface="黑体" pitchFamily="49" charset="-122"/>
            </a:endParaRPr>
          </a:p>
        </p:txBody>
      </p:sp>
    </p:spTree>
    <p:extLst>
      <p:ext uri="{BB962C8B-B14F-4D97-AF65-F5344CB8AC3E}">
        <p14:creationId xmlns:p14="http://schemas.microsoft.com/office/powerpoint/2010/main" val="4004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105"/>
                                        </p:tgtEl>
                                        <p:attrNameLst>
                                          <p:attrName>style.visibility</p:attrName>
                                        </p:attrNameLst>
                                      </p:cBhvr>
                                      <p:to>
                                        <p:strVal val="visible"/>
                                      </p:to>
                                    </p:set>
                                    <p:animEffect transition="in" filter="wipe(left)">
                                      <p:cBhvr>
                                        <p:cTn id="7" dur="500"/>
                                        <p:tgtEl>
                                          <p:spTgt spid="6910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p:cTn id="11" dur="500" fill="hold"/>
                                        <p:tgtEl>
                                          <p:spTgt spid="37"/>
                                        </p:tgtEl>
                                        <p:attrNameLst>
                                          <p:attrName>ppt_w</p:attrName>
                                        </p:attrNameLst>
                                      </p:cBhvr>
                                      <p:tavLst>
                                        <p:tav tm="0">
                                          <p:val>
                                            <p:fltVal val="0"/>
                                          </p:val>
                                        </p:tav>
                                        <p:tav tm="100000">
                                          <p:val>
                                            <p:strVal val="#ppt_w"/>
                                          </p:val>
                                        </p:tav>
                                      </p:tavLst>
                                    </p:anim>
                                    <p:anim calcmode="lin" valueType="num">
                                      <p:cBhvr>
                                        <p:cTn id="12" dur="500" fill="hold"/>
                                        <p:tgtEl>
                                          <p:spTgt spid="37"/>
                                        </p:tgtEl>
                                        <p:attrNameLst>
                                          <p:attrName>ppt_h</p:attrName>
                                        </p:attrNameLst>
                                      </p:cBhvr>
                                      <p:tavLst>
                                        <p:tav tm="0">
                                          <p:val>
                                            <p:fltVal val="0"/>
                                          </p:val>
                                        </p:tav>
                                        <p:tav tm="100000">
                                          <p:val>
                                            <p:strVal val="#ppt_h"/>
                                          </p:val>
                                        </p:tav>
                                      </p:tavLst>
                                    </p:anim>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01338128"/>
              </p:ext>
            </p:extLst>
          </p:nvPr>
        </p:nvGraphicFramePr>
        <p:xfrm>
          <a:off x="4497908" y="3212976"/>
          <a:ext cx="3746500" cy="1930400"/>
        </p:xfrm>
        <a:graphic>
          <a:graphicData uri="http://schemas.openxmlformats.org/presentationml/2006/ole">
            <mc:AlternateContent xmlns:mc="http://schemas.openxmlformats.org/markup-compatibility/2006">
              <mc:Choice xmlns:v="urn:schemas-microsoft-com:vml" Requires="v">
                <p:oleObj spid="_x0000_s21274" name="Equation" r:id="rId3" imgW="3746500" imgH="1930400" progId="Equation.DSMT4">
                  <p:embed/>
                </p:oleObj>
              </mc:Choice>
              <mc:Fallback>
                <p:oleObj name="Equation" r:id="rId3" imgW="3746500" imgH="1930400" progId="Equation.DSMT4">
                  <p:embed/>
                  <p:pic>
                    <p:nvPicPr>
                      <p:cNvPr id="0" name="Picture 7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7908" y="3212976"/>
                        <a:ext cx="37465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14026420"/>
              </p:ext>
            </p:extLst>
          </p:nvPr>
        </p:nvGraphicFramePr>
        <p:xfrm>
          <a:off x="15875" y="2894013"/>
          <a:ext cx="4445000" cy="2400300"/>
        </p:xfrm>
        <a:graphic>
          <a:graphicData uri="http://schemas.openxmlformats.org/presentationml/2006/ole">
            <mc:AlternateContent xmlns:mc="http://schemas.openxmlformats.org/markup-compatibility/2006">
              <mc:Choice xmlns:v="urn:schemas-microsoft-com:vml" Requires="v">
                <p:oleObj spid="_x0000_s21275" name="Equation" r:id="rId5" imgW="4445000" imgH="2400300" progId="Equation.DSMT4">
                  <p:embed/>
                </p:oleObj>
              </mc:Choice>
              <mc:Fallback>
                <p:oleObj name="Equation" r:id="rId5" imgW="4445000" imgH="2400300" progId="Equation.DSMT4">
                  <p:embed/>
                  <p:pic>
                    <p:nvPicPr>
                      <p:cNvPr id="0" name="Picture 7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5" y="2894013"/>
                        <a:ext cx="4445000"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71357633"/>
              </p:ext>
            </p:extLst>
          </p:nvPr>
        </p:nvGraphicFramePr>
        <p:xfrm>
          <a:off x="4366468" y="850528"/>
          <a:ext cx="3517900" cy="1930400"/>
        </p:xfrm>
        <a:graphic>
          <a:graphicData uri="http://schemas.openxmlformats.org/presentationml/2006/ole">
            <mc:AlternateContent xmlns:mc="http://schemas.openxmlformats.org/markup-compatibility/2006">
              <mc:Choice xmlns:v="urn:schemas-microsoft-com:vml" Requires="v">
                <p:oleObj spid="_x0000_s21276" name="Equation" r:id="rId7" imgW="3517900" imgH="1930400" progId="Equation.DSMT4">
                  <p:embed/>
                </p:oleObj>
              </mc:Choice>
              <mc:Fallback>
                <p:oleObj name="Equation" r:id="rId7" imgW="3517900" imgH="1930400" progId="Equation.DSMT4">
                  <p:embed/>
                  <p:pic>
                    <p:nvPicPr>
                      <p:cNvPr id="0" name="Picture 7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6468" y="850528"/>
                        <a:ext cx="35179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395536" y="5365085"/>
            <a:ext cx="2339102" cy="800219"/>
          </a:xfrm>
          <a:prstGeom prst="rect">
            <a:avLst/>
          </a:prstGeom>
          <a:noFill/>
        </p:spPr>
        <p:txBody>
          <a:bodyPr wrap="none" rtlCol="0">
            <a:spAutoFit/>
          </a:bodyPr>
          <a:lstStyle/>
          <a:p>
            <a:r>
              <a:rPr lang="zh-CN" altLang="zh-CN" sz="2800" b="1" dirty="0"/>
              <a:t>方程组无解。</a:t>
            </a:r>
          </a:p>
          <a:p>
            <a:endParaRPr lang="zh-CN" altLang="en-US" dirty="0"/>
          </a:p>
        </p:txBody>
      </p:sp>
      <p:sp>
        <p:nvSpPr>
          <p:cNvPr id="13" name="椭圆 12"/>
          <p:cNvSpPr/>
          <p:nvPr/>
        </p:nvSpPr>
        <p:spPr>
          <a:xfrm>
            <a:off x="5724128" y="4653136"/>
            <a:ext cx="2448272" cy="504056"/>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886561918"/>
              </p:ext>
            </p:extLst>
          </p:nvPr>
        </p:nvGraphicFramePr>
        <p:xfrm>
          <a:off x="2699792" y="836712"/>
          <a:ext cx="3175000" cy="2159000"/>
        </p:xfrm>
        <a:graphic>
          <a:graphicData uri="http://schemas.openxmlformats.org/presentationml/2006/ole">
            <mc:AlternateContent xmlns:mc="http://schemas.openxmlformats.org/markup-compatibility/2006">
              <mc:Choice xmlns:v="urn:schemas-microsoft-com:vml" Requires="v">
                <p:oleObj spid="_x0000_s21277" name="Equation" r:id="rId9" imgW="3175000" imgH="2159000" progId="Equation.DSMT4">
                  <p:embed/>
                </p:oleObj>
              </mc:Choice>
              <mc:Fallback>
                <p:oleObj name="Equation" r:id="rId9" imgW="3175000" imgH="2159000" progId="Equation.DSMT4">
                  <p:embed/>
                  <p:pic>
                    <p:nvPicPr>
                      <p:cNvPr id="0" name="Picture 7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9792" y="836712"/>
                        <a:ext cx="3175000"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2627784" y="188640"/>
            <a:ext cx="2791149" cy="800219"/>
          </a:xfrm>
          <a:prstGeom prst="rect">
            <a:avLst/>
          </a:prstGeom>
          <a:noFill/>
        </p:spPr>
        <p:txBody>
          <a:bodyPr wrap="none" rtlCol="0">
            <a:spAutoFit/>
          </a:bodyPr>
          <a:lstStyle/>
          <a:p>
            <a:r>
              <a:rPr lang="en-US" altLang="zh-CN" sz="2800" b="1" dirty="0"/>
              <a:t> </a:t>
            </a:r>
            <a:r>
              <a:rPr lang="zh-CN" altLang="zh-CN" sz="2800" b="1" dirty="0"/>
              <a:t>求解线性方程组</a:t>
            </a:r>
          </a:p>
          <a:p>
            <a:endParaRPr lang="zh-CN" altLang="en-US" dirty="0"/>
          </a:p>
        </p:txBody>
      </p:sp>
      <p:sp>
        <p:nvSpPr>
          <p:cNvPr id="16" name="TextBox 15"/>
          <p:cNvSpPr txBox="1"/>
          <p:nvPr/>
        </p:nvSpPr>
        <p:spPr>
          <a:xfrm>
            <a:off x="35496" y="0"/>
            <a:ext cx="1800200" cy="926723"/>
          </a:xfrm>
          <a:prstGeom prst="rect">
            <a:avLst/>
          </a:prstGeom>
          <a:noFill/>
        </p:spPr>
        <p:txBody>
          <a:bodyPr wrap="square" rtlCol="0">
            <a:prstTxWarp prst="textCanUp">
              <a:avLst/>
            </a:prstTxWarp>
            <a:spAutoFit/>
          </a:bodyPr>
          <a:lstStyle/>
          <a:p>
            <a:r>
              <a:rPr lang="zh-CN" altLang="en-US" sz="2800" b="1" dirty="0">
                <a:solidFill>
                  <a:schemeClr val="accent1">
                    <a:lumMod val="75000"/>
                  </a:schemeClr>
                </a:solidFill>
                <a:latin typeface="+mn-ea"/>
                <a:cs typeface="Times New Roman" pitchFamily="18" charset="0"/>
              </a:rPr>
              <a:t>例题</a:t>
            </a:r>
            <a:r>
              <a:rPr lang="en-US" altLang="zh-CN" sz="2800" b="1" dirty="0">
                <a:solidFill>
                  <a:schemeClr val="accent1">
                    <a:lumMod val="75000"/>
                  </a:schemeClr>
                </a:solidFill>
                <a:latin typeface="+mn-ea"/>
                <a:cs typeface="Times New Roman" pitchFamily="18" charset="0"/>
              </a:rPr>
              <a:t>3</a:t>
            </a:r>
            <a:endParaRPr lang="zh-CN" altLang="en-US" sz="2800" dirty="0">
              <a:latin typeface="+mn-ea"/>
            </a:endParaRPr>
          </a:p>
        </p:txBody>
      </p:sp>
      <p:cxnSp>
        <p:nvCxnSpPr>
          <p:cNvPr id="4" name="直接连接符 3"/>
          <p:cNvCxnSpPr/>
          <p:nvPr/>
        </p:nvCxnSpPr>
        <p:spPr>
          <a:xfrm>
            <a:off x="7236296" y="836712"/>
            <a:ext cx="0" cy="2016224"/>
          </a:xfrm>
          <a:prstGeom prst="line">
            <a:avLst/>
          </a:prstGeom>
          <a:ln w="508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851920" y="3356992"/>
            <a:ext cx="0" cy="2016224"/>
          </a:xfrm>
          <a:prstGeom prst="line">
            <a:avLst/>
          </a:prstGeom>
          <a:ln w="508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596336" y="3212976"/>
            <a:ext cx="0" cy="2016224"/>
          </a:xfrm>
          <a:prstGeom prst="line">
            <a:avLst/>
          </a:prstGeom>
          <a:ln w="508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副标题 5"/>
          <p:cNvSpPr>
            <a:spLocks noGrp="1"/>
          </p:cNvSpPr>
          <p:nvPr>
            <p:ph type="subTitle" idx="1"/>
          </p:nvPr>
        </p:nvSpPr>
        <p:spPr/>
        <p:txBody>
          <a:bodyPr/>
          <a:lstStyle/>
          <a:p>
            <a:endParaRPr lang="en-US" altLang="zh-CN" sz="4000" dirty="0">
              <a:latin typeface="黑体" pitchFamily="49" charset="-122"/>
              <a:ea typeface="黑体" pitchFamily="49" charset="-122"/>
            </a:endParaRPr>
          </a:p>
          <a:p>
            <a:endParaRPr lang="en-US" altLang="zh-CN" sz="4000" dirty="0">
              <a:latin typeface="黑体" pitchFamily="49" charset="-122"/>
              <a:ea typeface="黑体" pitchFamily="49" charset="-122"/>
            </a:endParaRPr>
          </a:p>
          <a:p>
            <a:r>
              <a:rPr lang="zh-CN" altLang="en-US" sz="3600" dirty="0">
                <a:latin typeface="黑体" pitchFamily="49" charset="-122"/>
                <a:ea typeface="黑体" pitchFamily="49" charset="-122"/>
              </a:rPr>
              <a:t>引</a:t>
            </a:r>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a:latin typeface="黑体" pitchFamily="49" charset="-122"/>
                <a:ea typeface="黑体" pitchFamily="49" charset="-122"/>
              </a:rPr>
              <a:t>例</a:t>
            </a:r>
            <a:endParaRPr lang="en-US" altLang="zh-CN" sz="3600" dirty="0">
              <a:latin typeface="黑体" pitchFamily="49" charset="-122"/>
              <a:ea typeface="黑体" pitchFamily="49" charset="-122"/>
            </a:endParaRPr>
          </a:p>
        </p:txBody>
      </p:sp>
    </p:spTree>
    <p:extLst>
      <p:ext uri="{BB962C8B-B14F-4D97-AF65-F5344CB8AC3E}">
        <p14:creationId xmlns:p14="http://schemas.microsoft.com/office/powerpoint/2010/main" val="18908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50" fill="hold"/>
                                        <p:tgtEl>
                                          <p:spTgt spid="16"/>
                                        </p:tgtEl>
                                        <p:attrNameLst>
                                          <p:attrName>ppt_w</p:attrName>
                                        </p:attrNameLst>
                                      </p:cBhvr>
                                      <p:tavLst>
                                        <p:tav tm="0">
                                          <p:val>
                                            <p:fltVal val="0"/>
                                          </p:val>
                                        </p:tav>
                                        <p:tav tm="100000">
                                          <p:val>
                                            <p:strVal val="#ppt_w"/>
                                          </p:val>
                                        </p:tav>
                                      </p:tavLst>
                                    </p:anim>
                                    <p:anim calcmode="lin" valueType="num">
                                      <p:cBhvr>
                                        <p:cTn id="8" dur="750" fill="hold"/>
                                        <p:tgtEl>
                                          <p:spTgt spid="16"/>
                                        </p:tgtEl>
                                        <p:attrNameLst>
                                          <p:attrName>ppt_h</p:attrName>
                                        </p:attrNameLst>
                                      </p:cBhvr>
                                      <p:tavLst>
                                        <p:tav tm="0">
                                          <p:val>
                                            <p:fltVal val="0"/>
                                          </p:val>
                                        </p:tav>
                                        <p:tav tm="100000">
                                          <p:val>
                                            <p:strVal val="#ppt_h"/>
                                          </p:val>
                                        </p:tav>
                                      </p:tavLst>
                                    </p:anim>
                                    <p:anim calcmode="lin" valueType="num">
                                      <p:cBhvr>
                                        <p:cTn id="9" dur="750" fill="hold"/>
                                        <p:tgtEl>
                                          <p:spTgt spid="16"/>
                                        </p:tgtEl>
                                        <p:attrNameLst>
                                          <p:attrName>style.rotation</p:attrName>
                                        </p:attrNameLst>
                                      </p:cBhvr>
                                      <p:tavLst>
                                        <p:tav tm="0">
                                          <p:val>
                                            <p:fltVal val="90"/>
                                          </p:val>
                                        </p:tav>
                                        <p:tav tm="100000">
                                          <p:val>
                                            <p:fltVal val="0"/>
                                          </p:val>
                                        </p:tav>
                                      </p:tavLst>
                                    </p:anim>
                                    <p:animEffect transition="in" filter="fade">
                                      <p:cBhvr>
                                        <p:cTn id="10" dur="75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5" presetClass="path" presetSubtype="0" accel="50000" decel="50000" fill="hold" nodeType="clickEffect">
                                  <p:stCondLst>
                                    <p:cond delay="0"/>
                                  </p:stCondLst>
                                  <p:childTnLst>
                                    <p:animMotion origin="layout" path="M 0 0 L -0.25 0 E" pathEditMode="relative" ptsTypes="">
                                      <p:cBhvr>
                                        <p:cTn id="24" dur="2000" fill="hold"/>
                                        <p:tgtEl>
                                          <p:spTgt spid="12"/>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left)">
                                      <p:cBhvr>
                                        <p:cTn id="48" dur="500"/>
                                        <p:tgtEl>
                                          <p:spTgt spid="2"/>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par>
                          <p:cTn id="57" fill="hold">
                            <p:stCondLst>
                              <p:cond delay="0"/>
                            </p:stCondLst>
                            <p:childTnLst>
                              <p:par>
                                <p:cTn id="58" presetID="32" presetClass="emph" presetSubtype="0" repeatCount="3000" fill="hold" grpId="0" nodeType="afterEffect">
                                  <p:stCondLst>
                                    <p:cond delay="0"/>
                                  </p:stCondLst>
                                  <p:childTnLst>
                                    <p:animRot by="120000">
                                      <p:cBhvr>
                                        <p:cTn id="59" dur="50" fill="hold">
                                          <p:stCondLst>
                                            <p:cond delay="0"/>
                                          </p:stCondLst>
                                        </p:cTn>
                                        <p:tgtEl>
                                          <p:spTgt spid="13"/>
                                        </p:tgtEl>
                                        <p:attrNameLst>
                                          <p:attrName>r</p:attrName>
                                        </p:attrNameLst>
                                      </p:cBhvr>
                                    </p:animRot>
                                    <p:animRot by="-240000">
                                      <p:cBhvr>
                                        <p:cTn id="60" dur="100" fill="hold">
                                          <p:stCondLst>
                                            <p:cond delay="100"/>
                                          </p:stCondLst>
                                        </p:cTn>
                                        <p:tgtEl>
                                          <p:spTgt spid="13"/>
                                        </p:tgtEl>
                                        <p:attrNameLst>
                                          <p:attrName>r</p:attrName>
                                        </p:attrNameLst>
                                      </p:cBhvr>
                                    </p:animRot>
                                    <p:animRot by="240000">
                                      <p:cBhvr>
                                        <p:cTn id="61" dur="100" fill="hold">
                                          <p:stCondLst>
                                            <p:cond delay="200"/>
                                          </p:stCondLst>
                                        </p:cTn>
                                        <p:tgtEl>
                                          <p:spTgt spid="13"/>
                                        </p:tgtEl>
                                        <p:attrNameLst>
                                          <p:attrName>r</p:attrName>
                                        </p:attrNameLst>
                                      </p:cBhvr>
                                    </p:animRot>
                                    <p:animRot by="-240000">
                                      <p:cBhvr>
                                        <p:cTn id="62" dur="100" fill="hold">
                                          <p:stCondLst>
                                            <p:cond delay="300"/>
                                          </p:stCondLst>
                                        </p:cTn>
                                        <p:tgtEl>
                                          <p:spTgt spid="13"/>
                                        </p:tgtEl>
                                        <p:attrNameLst>
                                          <p:attrName>r</p:attrName>
                                        </p:attrNameLst>
                                      </p:cBhvr>
                                    </p:animRot>
                                    <p:animRot by="120000">
                                      <p:cBhvr>
                                        <p:cTn id="63" dur="100" fill="hold">
                                          <p:stCondLst>
                                            <p:cond delay="400"/>
                                          </p:stCondLst>
                                        </p:cTn>
                                        <p:tgtEl>
                                          <p:spTgt spid="13"/>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left)">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3" grpId="1" animBg="1"/>
      <p:bldP spid="16" grpId="0"/>
    </p:bldLst>
  </p:timing>
</p:sld>
</file>

<file path=ppt/theme/theme1.xml><?xml version="1.0" encoding="utf-8"?>
<a:theme xmlns:a="http://schemas.openxmlformats.org/drawingml/2006/main" name="主题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3562</TotalTime>
  <Words>750</Words>
  <Application>Microsoft Office PowerPoint</Application>
  <PresentationFormat>全屏显示(4:3)</PresentationFormat>
  <Paragraphs>251</Paragraphs>
  <Slides>26</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黑体</vt:lpstr>
      <vt:lpstr>楷体_GB2312</vt:lpstr>
      <vt:lpstr>宋体</vt:lpstr>
      <vt:lpstr>Arial</vt:lpstr>
      <vt:lpstr>Calibri</vt:lpstr>
      <vt:lpstr>Times New Roman</vt:lpstr>
      <vt:lpstr>主题2</vt:lpstr>
      <vt:lpstr>Equation</vt:lpstr>
      <vt:lpstr>第3章  矩阵的初等变换与线性方程组</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vector>
  </TitlesOfParts>
  <Manager>卢玉贞</Manager>
  <Company>dlyuzhen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卢玉贞</dc:creator>
  <cp:lastModifiedBy>XLJ</cp:lastModifiedBy>
  <cp:revision>320</cp:revision>
  <dcterms:created xsi:type="dcterms:W3CDTF">2015-01-05T18:34:44Z</dcterms:created>
  <dcterms:modified xsi:type="dcterms:W3CDTF">2021-11-02T15:49:19Z</dcterms:modified>
</cp:coreProperties>
</file>